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media2.WAV" ContentType="audio/x-wav"/>
  <Override PartName="/ppt/media/audio2.wav" ContentType="audio/x-wav"/>
  <Override PartName="/ppt/media/audio3.wav" ContentType="audio/x-wav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24"/>
  </p:notesMasterIdLst>
  <p:sldIdLst>
    <p:sldId id="256" r:id="rId3"/>
    <p:sldId id="354" r:id="rId4"/>
    <p:sldId id="263" r:id="rId5"/>
    <p:sldId id="264" r:id="rId6"/>
    <p:sldId id="265" r:id="rId7"/>
    <p:sldId id="326" r:id="rId8"/>
    <p:sldId id="329" r:id="rId9"/>
    <p:sldId id="355" r:id="rId10"/>
    <p:sldId id="328" r:id="rId11"/>
    <p:sldId id="332" r:id="rId12"/>
    <p:sldId id="259" r:id="rId13"/>
    <p:sldId id="361" r:id="rId14"/>
    <p:sldId id="356" r:id="rId15"/>
    <p:sldId id="371" r:id="rId16"/>
    <p:sldId id="362" r:id="rId17"/>
    <p:sldId id="367" r:id="rId18"/>
    <p:sldId id="368" r:id="rId19"/>
    <p:sldId id="369" r:id="rId20"/>
    <p:sldId id="370" r:id="rId21"/>
    <p:sldId id="359" r:id="rId22"/>
    <p:sldId id="3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0B0"/>
    <a:srgbClr val="00CC00"/>
    <a:srgbClr val="FFFFFF"/>
    <a:srgbClr val="FFFF99"/>
    <a:srgbClr val="F1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47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90A44-F9B2-4E9F-A058-19D8F2C7B07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AFD22-7238-4C8D-8DAB-5504DE33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8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29241-2E61-492D-BA37-6160A8BC8E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3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>
                <a:solidFill>
                  <a:srgbClr val="F9BC6E">
                    <a:lumMod val="50000"/>
                  </a:srgbClr>
                </a:solidFill>
              </a:rPr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50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75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22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2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9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35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80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406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6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5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3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8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4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95388F-2DA4-E700-8E2F-2C6CD3DD9F01}"/>
              </a:ext>
            </a:extLst>
          </p:cNvPr>
          <p:cNvGrpSpPr/>
          <p:nvPr userDrawn="1"/>
        </p:nvGrpSpPr>
        <p:grpSpPr>
          <a:xfrm>
            <a:off x="-3833204" y="-122916"/>
            <a:ext cx="4483891" cy="3551916"/>
            <a:chOff x="-2605077" y="1347324"/>
            <a:chExt cx="3210124" cy="25999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24152F-B3CC-C6E1-504C-9010E714B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661" y="1618993"/>
              <a:ext cx="1949831" cy="1936338"/>
            </a:xfrm>
            <a:prstGeom prst="rect">
              <a:avLst/>
            </a:prstGeom>
          </p:spPr>
        </p:pic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4A8A09E7-AE42-B5AF-8BA8-99214EFC46DB}"/>
                </a:ext>
              </a:extLst>
            </p:cNvPr>
            <p:cNvSpPr txBox="1"/>
            <p:nvPr userDrawn="1"/>
          </p:nvSpPr>
          <p:spPr>
            <a:xfrm>
              <a:off x="-2605077" y="1347324"/>
              <a:ext cx="2889587" cy="27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.VnStamp" panose="020B7200000000000000" pitchFamily="34" charset="0"/>
                </a:rPr>
                <a:t>        NHOM ZALO CD</a:t>
              </a:r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C4D52FDD-5C74-6FF2-38EA-83CA80A47DFC}"/>
                </a:ext>
              </a:extLst>
            </p:cNvPr>
            <p:cNvSpPr txBox="1"/>
            <p:nvPr userDrawn="1"/>
          </p:nvSpPr>
          <p:spPr>
            <a:xfrm>
              <a:off x="-1498751" y="3406554"/>
              <a:ext cx="1949831" cy="33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rgbClr val="D44B16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064EE63D-BE58-7659-F62B-303441207770}"/>
                </a:ext>
              </a:extLst>
            </p:cNvPr>
            <p:cNvSpPr txBox="1"/>
            <p:nvPr userDrawn="1"/>
          </p:nvSpPr>
          <p:spPr>
            <a:xfrm>
              <a:off x="-2284540" y="3541726"/>
              <a:ext cx="2889587" cy="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</a:rPr>
                <a:t>                 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0683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0087D-8CAA-434A-A28E-F2084439BF8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4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3.gif"/><Relationship Id="rId18" Type="http://schemas.openxmlformats.org/officeDocument/2006/relationships/image" Target="../media/image48.gif"/><Relationship Id="rId3" Type="http://schemas.openxmlformats.org/officeDocument/2006/relationships/audio" Target="../media/media2.WAV"/><Relationship Id="rId21" Type="http://schemas.openxmlformats.org/officeDocument/2006/relationships/image" Target="../media/image51.png"/><Relationship Id="rId7" Type="http://schemas.openxmlformats.org/officeDocument/2006/relationships/slide" Target="slide2.xml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microsoft.com/office/2007/relationships/media" Target="../media/media2.WAV"/><Relationship Id="rId16" Type="http://schemas.openxmlformats.org/officeDocument/2006/relationships/image" Target="../media/image46.gif"/><Relationship Id="rId20" Type="http://schemas.openxmlformats.org/officeDocument/2006/relationships/image" Target="../media/image50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1.gi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5.gif"/><Relationship Id="rId10" Type="http://schemas.openxmlformats.org/officeDocument/2006/relationships/image" Target="../media/image40.gif"/><Relationship Id="rId19" Type="http://schemas.openxmlformats.org/officeDocument/2006/relationships/image" Target="../media/image49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39.png"/><Relationship Id="rId1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gif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gi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gi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5320" y="-96356"/>
            <a:ext cx="13042637" cy="9058704"/>
          </a:xfrm>
          <a:custGeom>
            <a:avLst/>
            <a:gdLst/>
            <a:ahLst/>
            <a:cxnLst/>
            <a:rect l="l" t="t" r="r" b="b"/>
            <a:pathLst>
              <a:path w="19563955" h="13588056">
                <a:moveTo>
                  <a:pt x="0" y="0"/>
                </a:moveTo>
                <a:lnTo>
                  <a:pt x="19563954" y="0"/>
                </a:lnTo>
                <a:lnTo>
                  <a:pt x="19563954" y="13588056"/>
                </a:lnTo>
                <a:lnTo>
                  <a:pt x="0" y="1358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670" y="502487"/>
            <a:ext cx="10718800" cy="5486399"/>
            <a:chOff x="0" y="0"/>
            <a:chExt cx="3439847" cy="17593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39847" cy="1759357"/>
            </a:xfrm>
            <a:custGeom>
              <a:avLst/>
              <a:gdLst/>
              <a:ahLst/>
              <a:cxnLst/>
              <a:rect l="l" t="t" r="r" b="b"/>
              <a:pathLst>
                <a:path w="3439847" h="1759357">
                  <a:moveTo>
                    <a:pt x="15412" y="0"/>
                  </a:moveTo>
                  <a:lnTo>
                    <a:pt x="3424435" y="0"/>
                  </a:lnTo>
                  <a:cubicBezTo>
                    <a:pt x="3432947" y="0"/>
                    <a:pt x="3439847" y="6900"/>
                    <a:pt x="3439847" y="15412"/>
                  </a:cubicBezTo>
                  <a:lnTo>
                    <a:pt x="3439847" y="1743945"/>
                  </a:lnTo>
                  <a:cubicBezTo>
                    <a:pt x="3439847" y="1748032"/>
                    <a:pt x="3438223" y="1751952"/>
                    <a:pt x="3435333" y="1754842"/>
                  </a:cubicBezTo>
                  <a:cubicBezTo>
                    <a:pt x="3432442" y="1757733"/>
                    <a:pt x="3428522" y="1759357"/>
                    <a:pt x="3424435" y="1759357"/>
                  </a:cubicBezTo>
                  <a:lnTo>
                    <a:pt x="15412" y="1759357"/>
                  </a:lnTo>
                  <a:cubicBezTo>
                    <a:pt x="6900" y="1759357"/>
                    <a:pt x="0" y="1752456"/>
                    <a:pt x="0" y="1743945"/>
                  </a:cubicBezTo>
                  <a:lnTo>
                    <a:pt x="0" y="15412"/>
                  </a:lnTo>
                  <a:cubicBezTo>
                    <a:pt x="0" y="6900"/>
                    <a:pt x="6900" y="0"/>
                    <a:pt x="154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39847" cy="17974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-304800" y="4485412"/>
            <a:ext cx="2861283" cy="1503474"/>
          </a:xfrm>
          <a:custGeom>
            <a:avLst/>
            <a:gdLst/>
            <a:ahLst/>
            <a:cxnLst/>
            <a:rect l="l" t="t" r="r" b="b"/>
            <a:pathLst>
              <a:path w="4291925" h="2255211">
                <a:moveTo>
                  <a:pt x="0" y="0"/>
                </a:moveTo>
                <a:lnTo>
                  <a:pt x="4291924" y="0"/>
                </a:lnTo>
                <a:lnTo>
                  <a:pt x="4291924" y="2255211"/>
                </a:lnTo>
                <a:lnTo>
                  <a:pt x="0" y="2255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75946" y="3903586"/>
            <a:ext cx="2319251" cy="27432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6" y="0"/>
                </a:lnTo>
                <a:lnTo>
                  <a:pt x="3478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73492">
            <a:off x="-50046" y="119518"/>
            <a:ext cx="1383054" cy="1760833"/>
          </a:xfrm>
          <a:custGeom>
            <a:avLst/>
            <a:gdLst/>
            <a:ahLst/>
            <a:cxnLst/>
            <a:rect l="l" t="t" r="r" b="b"/>
            <a:pathLst>
              <a:path w="2074581" h="2641249">
                <a:moveTo>
                  <a:pt x="0" y="0"/>
                </a:moveTo>
                <a:lnTo>
                  <a:pt x="2074582" y="0"/>
                </a:lnTo>
                <a:lnTo>
                  <a:pt x="2074582" y="2641249"/>
                </a:lnTo>
                <a:lnTo>
                  <a:pt x="0" y="2641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3727" flipH="1">
            <a:off x="10558830" y="-116200"/>
            <a:ext cx="2034325" cy="1509099"/>
          </a:xfrm>
          <a:custGeom>
            <a:avLst/>
            <a:gdLst/>
            <a:ahLst/>
            <a:cxnLst/>
            <a:rect l="l" t="t" r="r" b="b"/>
            <a:pathLst>
              <a:path w="3051488" h="2263649">
                <a:moveTo>
                  <a:pt x="3051488" y="0"/>
                </a:moveTo>
                <a:lnTo>
                  <a:pt x="0" y="0"/>
                </a:lnTo>
                <a:lnTo>
                  <a:pt x="0" y="2263649"/>
                </a:lnTo>
                <a:lnTo>
                  <a:pt x="3051488" y="2263649"/>
                </a:lnTo>
                <a:lnTo>
                  <a:pt x="305148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14933" y="-361695"/>
            <a:ext cx="6162130" cy="1333261"/>
          </a:xfrm>
          <a:custGeom>
            <a:avLst/>
            <a:gdLst/>
            <a:ahLst/>
            <a:cxnLst/>
            <a:rect l="l" t="t" r="r" b="b"/>
            <a:pathLst>
              <a:path w="9243195" h="1999891">
                <a:moveTo>
                  <a:pt x="0" y="0"/>
                </a:moveTo>
                <a:lnTo>
                  <a:pt x="9243196" y="0"/>
                </a:lnTo>
                <a:lnTo>
                  <a:pt x="9243196" y="1999891"/>
                </a:lnTo>
                <a:lnTo>
                  <a:pt x="0" y="19998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80785" y="5821420"/>
            <a:ext cx="1113169" cy="1378926"/>
          </a:xfrm>
          <a:custGeom>
            <a:avLst/>
            <a:gdLst/>
            <a:ahLst/>
            <a:cxnLst/>
            <a:rect l="l" t="t" r="r" b="b"/>
            <a:pathLst>
              <a:path w="1669754" h="2068389">
                <a:moveTo>
                  <a:pt x="0" y="0"/>
                </a:moveTo>
                <a:lnTo>
                  <a:pt x="1669754" y="0"/>
                </a:lnTo>
                <a:lnTo>
                  <a:pt x="1669754" y="2068389"/>
                </a:lnTo>
                <a:lnTo>
                  <a:pt x="0" y="20683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688634" y="5838109"/>
            <a:ext cx="1113169" cy="1378926"/>
          </a:xfrm>
          <a:custGeom>
            <a:avLst/>
            <a:gdLst/>
            <a:ahLst/>
            <a:cxnLst/>
            <a:rect l="l" t="t" r="r" b="b"/>
            <a:pathLst>
              <a:path w="1669754" h="2068389">
                <a:moveTo>
                  <a:pt x="1669754" y="0"/>
                </a:moveTo>
                <a:lnTo>
                  <a:pt x="0" y="0"/>
                </a:lnTo>
                <a:lnTo>
                  <a:pt x="0" y="2068389"/>
                </a:lnTo>
                <a:lnTo>
                  <a:pt x="1669754" y="2068389"/>
                </a:lnTo>
                <a:lnTo>
                  <a:pt x="16697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29940" y="5821420"/>
            <a:ext cx="990319" cy="1378926"/>
          </a:xfrm>
          <a:custGeom>
            <a:avLst/>
            <a:gdLst/>
            <a:ahLst/>
            <a:cxnLst/>
            <a:rect l="l" t="t" r="r" b="b"/>
            <a:pathLst>
              <a:path w="1485479" h="2068389">
                <a:moveTo>
                  <a:pt x="0" y="0"/>
                </a:moveTo>
                <a:lnTo>
                  <a:pt x="1485480" y="0"/>
                </a:lnTo>
                <a:lnTo>
                  <a:pt x="1485480" y="2068389"/>
                </a:lnTo>
                <a:lnTo>
                  <a:pt x="0" y="20683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33076" y="2422086"/>
            <a:ext cx="7532249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Môn: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Tiếng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Việt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-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lớp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4</a:t>
            </a:r>
          </a:p>
          <a:p>
            <a:pPr algn="ctr"/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Luyện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từ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và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câu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: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Động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từ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Marykate"/>
              <a:cs typeface="Times New Roman" panose="02020603050405020304" pitchFamily="18" charset="0"/>
              <a:sym typeface="Marykat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3200" y="1211582"/>
            <a:ext cx="12192000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CHÀO MỪNG CÁC THẦY GIÁO, CÔ GIÁO VỀ DỰ GIỜ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5EF13E3F-555F-7603-56D6-CFDE08676CA2}"/>
              </a:ext>
            </a:extLst>
          </p:cNvPr>
          <p:cNvSpPr txBox="1"/>
          <p:nvPr/>
        </p:nvSpPr>
        <p:spPr>
          <a:xfrm>
            <a:off x="3827473" y="4485412"/>
            <a:ext cx="6485917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9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   </a:t>
            </a:r>
            <a:r>
              <a:rPr lang="en-US" sz="29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Giáo</a:t>
            </a:r>
            <a:r>
              <a:rPr lang="en-US" sz="29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 </a:t>
            </a:r>
            <a:r>
              <a:rPr lang="en-US" sz="29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viên</a:t>
            </a:r>
            <a:r>
              <a:rPr lang="en-US" sz="29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: Hoàng Thị Thương</a:t>
            </a:r>
            <a:endParaRPr lang="vi-VN" sz="2933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Marykate"/>
              <a:cs typeface="Times New Roman" panose="02020603050405020304" pitchFamily="18" charset="0"/>
              <a:sym typeface="Marykate"/>
            </a:endParaRPr>
          </a:p>
          <a:p>
            <a:pPr algn="ctr"/>
            <a:r>
              <a:rPr lang="vi-VN" sz="29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Trường TH&amp;THCS Hà Sen</a:t>
            </a:r>
            <a:endParaRPr lang="en-US" sz="2933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Marykate"/>
              <a:cs typeface="Times New Roman" panose="02020603050405020304" pitchFamily="18" charset="0"/>
              <a:sym typeface="Marykat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071697-DEE7-44CA-9D5D-16E841C87FBF}"/>
              </a:ext>
            </a:extLst>
          </p:cNvPr>
          <p:cNvSpPr txBox="1"/>
          <p:nvPr/>
        </p:nvSpPr>
        <p:spPr>
          <a:xfrm>
            <a:off x="4919886" y="6211295"/>
            <a:ext cx="2056717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xử lý ra hoa sầu riêng • Vinasa Agri Tech J.S.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8861"/>
            <a:ext cx="4857135" cy="33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cách thụ phấn cho cây sầu riêng đậu quả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34" y="0"/>
            <a:ext cx="725620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019109" y="-108155"/>
            <a:ext cx="1170039" cy="1524000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Cách tạo mầm hoa sầu riêng - Nhật Nông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67" y="-44874"/>
            <a:ext cx="4927700" cy="28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39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0D2E7F-4306-4CEE-89EF-9C75B39F2277}"/>
              </a:ext>
            </a:extLst>
          </p:cNvPr>
          <p:cNvSpPr txBox="1"/>
          <p:nvPr/>
        </p:nvSpPr>
        <p:spPr>
          <a:xfrm>
            <a:off x="455058" y="779920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F43D1-D819-47FD-A9E1-745050CD6617}"/>
              </a:ext>
            </a:extLst>
          </p:cNvPr>
          <p:cNvSpPr txBox="1"/>
          <p:nvPr/>
        </p:nvSpPr>
        <p:spPr>
          <a:xfrm>
            <a:off x="455058" y="1432223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32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07481A-468A-4335-BEFF-004650D6D798}"/>
              </a:ext>
            </a:extLst>
          </p:cNvPr>
          <p:cNvSpPr txBox="1"/>
          <p:nvPr/>
        </p:nvSpPr>
        <p:spPr>
          <a:xfrm>
            <a:off x="845288" y="2669301"/>
            <a:ext cx="10501423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7CF2E3-960E-1C9B-B834-8AE8CCFB4599}"/>
              </a:ext>
            </a:extLst>
          </p:cNvPr>
          <p:cNvGrpSpPr/>
          <p:nvPr/>
        </p:nvGrpSpPr>
        <p:grpSpPr>
          <a:xfrm>
            <a:off x="0" y="6273009"/>
            <a:ext cx="12192000" cy="597690"/>
            <a:chOff x="0" y="6273009"/>
            <a:chExt cx="12192000" cy="597690"/>
          </a:xfrm>
        </p:grpSpPr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92691C8D-633E-4CD8-6E36-FBA83530F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E8FE5D0F-1B9A-BB7A-78BE-7637D0798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E2BDA4AB-2608-5D47-1204-666494436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7011637D-41C0-7004-5C61-391362515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199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;p5"/>
          <p:cNvSpPr/>
          <p:nvPr/>
        </p:nvSpPr>
        <p:spPr>
          <a:xfrm>
            <a:off x="212652" y="140899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A_图片 3">
            <a:extLst>
              <a:ext uri="{FF2B5EF4-FFF2-40B4-BE49-F238E27FC236}">
                <a16:creationId xmlns:a16="http://schemas.microsoft.com/office/drawing/2014/main" id="{AF8E209C-68BF-1456-586B-48AD312604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90F944FC-4E79-FAB9-F58D-6E85A3220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25" y="505516"/>
            <a:ext cx="8323868" cy="604500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9F7A926C-B953-5B11-08D4-E780986DB1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36692" y="2878849"/>
            <a:ext cx="4253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NÊU VÍ DỤ VỀ ĐỘNG TỪ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34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7525D9-61A3-4700-B54A-5E30B26B6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40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4439B-879B-48AB-A7C6-DDF95C9C6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09" y="978659"/>
            <a:ext cx="2407472" cy="1575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5009D-70B9-4517-8BE0-7C4E7F9AC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96" y="3999437"/>
            <a:ext cx="2166218" cy="235390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D3D1361-2098-3DBF-60E6-9966AC265109}"/>
              </a:ext>
            </a:extLst>
          </p:cNvPr>
          <p:cNvSpPr/>
          <p:nvPr/>
        </p:nvSpPr>
        <p:spPr>
          <a:xfrm>
            <a:off x="2600996" y="2240154"/>
            <a:ext cx="6811945" cy="214344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05365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320A5-6FB2-4B84-F093-058325229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AFD6A2-6C98-AC66-8687-9FC2949871A4}"/>
              </a:ext>
            </a:extLst>
          </p:cNvPr>
          <p:cNvSpPr txBox="1"/>
          <p:nvPr/>
        </p:nvSpPr>
        <p:spPr>
          <a:xfrm>
            <a:off x="110392" y="856357"/>
            <a:ext cx="11963621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bé nhỏ nhất: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phía góc phòng chạy ra)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chào anh Tin-tin! Chào chị Mi-tin!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Tin-tin, Mi-tin: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Sao cậu biết tên chúng mình?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bé nhỏ nhất: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Bởi vì em sẽ là em của anh và chị.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Mi-tin: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Thế nào? Em sẽ ra đời ở nhà chị à?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bé nhỏ nhất: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Đúng thế! Sang năm, em sẽ ra đời. Nhưng anh chị đừng có trêu chọc em nhé! Nào, hãy ôm em đi 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(Tin-tin,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Mi-tin và em bé ôm nhau.)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EE8870-86CF-78FF-ABAA-24B6A9F881AE}"/>
              </a:ext>
            </a:extLst>
          </p:cNvPr>
          <p:cNvSpPr txBox="1"/>
          <p:nvPr/>
        </p:nvSpPr>
        <p:spPr>
          <a:xfrm>
            <a:off x="110392" y="429656"/>
            <a:ext cx="542261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7B66C-FE45-311B-0431-98B49D2BF70B}"/>
              </a:ext>
            </a:extLst>
          </p:cNvPr>
          <p:cNvSpPr txBox="1"/>
          <p:nvPr/>
        </p:nvSpPr>
        <p:spPr>
          <a:xfrm>
            <a:off x="652653" y="363700"/>
            <a:ext cx="797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kịch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876CE1-60F4-49CF-5EA4-D9F9E847DE4A}"/>
              </a:ext>
            </a:extLst>
          </p:cNvPr>
          <p:cNvSpPr txBox="1"/>
          <p:nvPr/>
        </p:nvSpPr>
        <p:spPr>
          <a:xfrm>
            <a:off x="110392" y="-89592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32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CEC1EC-AC90-71EF-05D4-82F20F8FC095}"/>
              </a:ext>
            </a:extLst>
          </p:cNvPr>
          <p:cNvGrpSpPr/>
          <p:nvPr/>
        </p:nvGrpSpPr>
        <p:grpSpPr>
          <a:xfrm>
            <a:off x="3746090" y="6260309"/>
            <a:ext cx="8445910" cy="624281"/>
            <a:chOff x="0" y="6273009"/>
            <a:chExt cx="12192000" cy="597690"/>
          </a:xfrm>
        </p:grpSpPr>
        <p:pic>
          <p:nvPicPr>
            <p:cNvPr id="20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E7C0B171-5856-D0A0-61F8-5E7ECAEE3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9F3A3264-91CA-5A18-0060-3E0E9555E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E48459AD-A4AE-D115-9A66-A90A7E04C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C6EB1483-6828-2ACF-7021-505406369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90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23A68E-ACA0-420F-9BCC-0318292ADD13}"/>
              </a:ext>
            </a:extLst>
          </p:cNvPr>
          <p:cNvSpPr txBox="1"/>
          <p:nvPr/>
        </p:nvSpPr>
        <p:spPr>
          <a:xfrm>
            <a:off x="73029" y="0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8F379-CA3A-4CB0-AE72-5B00E1EBFEC3}"/>
              </a:ext>
            </a:extLst>
          </p:cNvPr>
          <p:cNvSpPr txBox="1"/>
          <p:nvPr/>
        </p:nvSpPr>
        <p:spPr>
          <a:xfrm>
            <a:off x="73029" y="584775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6FD567-B7B8-46A5-A8CB-6B5AB13313F3}"/>
              </a:ext>
            </a:extLst>
          </p:cNvPr>
          <p:cNvSpPr txBox="1"/>
          <p:nvPr/>
        </p:nvSpPr>
        <p:spPr>
          <a:xfrm>
            <a:off x="684978" y="531436"/>
            <a:ext cx="11369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đoạn văn ngắn (3 - 5 câu) nói về những việc em thường làm hằng ngày ở nhà hoặc ở trường và niềm vui của em khi làm những việc ấy. Chỉ ra các động từ em đã dùng trong đoạn văn đó.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3B2AB5-6184-E2F2-0572-766979916C71}"/>
              </a:ext>
            </a:extLst>
          </p:cNvPr>
          <p:cNvGrpSpPr/>
          <p:nvPr/>
        </p:nvGrpSpPr>
        <p:grpSpPr>
          <a:xfrm>
            <a:off x="0" y="6273009"/>
            <a:ext cx="12192000" cy="597690"/>
            <a:chOff x="0" y="6273009"/>
            <a:chExt cx="12192000" cy="597690"/>
          </a:xfrm>
        </p:grpSpPr>
        <p:pic>
          <p:nvPicPr>
            <p:cNvPr id="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DBC47A52-46F2-0F65-0060-9C3FA3BBC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EE063F32-5336-E999-7279-8E89E569D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482F385F-A3E3-7015-4078-B885D0ACC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2D8478A8-BFC6-9AFE-F911-1CFE6C674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0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100000">
              <a:srgbClr val="FFCE38"/>
            </a:gs>
            <a:gs pos="7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NTER1">
            <a:hlinkClick r:id="rId7" action="ppaction://hlinksldjump" tooltip="Nhấn Enter">
              <a:snd r:embed="rId8" name="push.wav"/>
            </a:hlinkClick>
            <a:extLst>
              <a:ext uri="{FF2B5EF4-FFF2-40B4-BE49-F238E27FC236}">
                <a16:creationId xmlns:a16="http://schemas.microsoft.com/office/drawing/2014/main" id="{D97E8984-4AFF-CFC9-3325-285CDABE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3">
            <a:extLst>
              <a:ext uri="{FF2B5EF4-FFF2-40B4-BE49-F238E27FC236}">
                <a16:creationId xmlns:a16="http://schemas.microsoft.com/office/drawing/2014/main" id="{93E1161C-6D93-6E34-C7AB-D61BC51B7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3495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grpSp>
        <p:nvGrpSpPr>
          <p:cNvPr id="3076" name="Group 4">
            <a:extLst>
              <a:ext uri="{FF2B5EF4-FFF2-40B4-BE49-F238E27FC236}">
                <a16:creationId xmlns:a16="http://schemas.microsoft.com/office/drawing/2014/main" id="{B3EEEAEB-00E1-5035-A2D4-AAB8DC93BCE3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3087" name="Picture 5" descr="4408">
              <a:extLst>
                <a:ext uri="{FF2B5EF4-FFF2-40B4-BE49-F238E27FC236}">
                  <a16:creationId xmlns:a16="http://schemas.microsoft.com/office/drawing/2014/main" id="{98A80BF2-BD11-220D-FDB8-03D1D0100A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6" descr="4635">
              <a:extLst>
                <a:ext uri="{FF2B5EF4-FFF2-40B4-BE49-F238E27FC236}">
                  <a16:creationId xmlns:a16="http://schemas.microsoft.com/office/drawing/2014/main" id="{DC7A1E42-6670-665E-B33D-A21B2547B8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7" descr="boo7">
              <a:extLst>
                <a:ext uri="{FF2B5EF4-FFF2-40B4-BE49-F238E27FC236}">
                  <a16:creationId xmlns:a16="http://schemas.microsoft.com/office/drawing/2014/main" id="{A98B34D2-E8CA-C1D0-E539-98A30F8197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8" descr="email001">
              <a:extLst>
                <a:ext uri="{FF2B5EF4-FFF2-40B4-BE49-F238E27FC236}">
                  <a16:creationId xmlns:a16="http://schemas.microsoft.com/office/drawing/2014/main" id="{6D549491-16A9-D51C-0CE7-FACBFD5129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9" descr="et5">
              <a:extLst>
                <a:ext uri="{FF2B5EF4-FFF2-40B4-BE49-F238E27FC236}">
                  <a16:creationId xmlns:a16="http://schemas.microsoft.com/office/drawing/2014/main" id="{09304D77-664E-41C6-B45A-A8E0420EAE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Picture 10" descr="glob_anm">
              <a:extLst>
                <a:ext uri="{FF2B5EF4-FFF2-40B4-BE49-F238E27FC236}">
                  <a16:creationId xmlns:a16="http://schemas.microsoft.com/office/drawing/2014/main" id="{E0C56DE6-8AE9-A0FE-6352-5824D8EF72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Picture 11" descr="ani53">
              <a:extLst>
                <a:ext uri="{FF2B5EF4-FFF2-40B4-BE49-F238E27FC236}">
                  <a16:creationId xmlns:a16="http://schemas.microsoft.com/office/drawing/2014/main" id="{C1D6858F-7FFF-419A-D3A4-0FAE6DC3E8C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12" descr="mu37">
              <a:extLst>
                <a:ext uri="{FF2B5EF4-FFF2-40B4-BE49-F238E27FC236}">
                  <a16:creationId xmlns:a16="http://schemas.microsoft.com/office/drawing/2014/main" id="{14D6EC95-CD0E-ADED-4FEF-0476DEA3BC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7" name="Group 13">
            <a:extLst>
              <a:ext uri="{FF2B5EF4-FFF2-40B4-BE49-F238E27FC236}">
                <a16:creationId xmlns:a16="http://schemas.microsoft.com/office/drawing/2014/main" id="{5F540431-3917-DA16-FF43-CFC8D16E05CA}"/>
              </a:ext>
            </a:extLst>
          </p:cNvPr>
          <p:cNvGrpSpPr>
            <a:grpSpLocks/>
          </p:cNvGrpSpPr>
          <p:nvPr/>
        </p:nvGrpSpPr>
        <p:grpSpPr bwMode="auto">
          <a:xfrm>
            <a:off x="1866900" y="304800"/>
            <a:ext cx="8458200" cy="1905000"/>
            <a:chOff x="216" y="192"/>
            <a:chExt cx="5328" cy="1200"/>
          </a:xfrm>
        </p:grpSpPr>
        <p:pic>
          <p:nvPicPr>
            <p:cNvPr id="3083" name="Picture 14" descr="an30">
              <a:extLst>
                <a:ext uri="{FF2B5EF4-FFF2-40B4-BE49-F238E27FC236}">
                  <a16:creationId xmlns:a16="http://schemas.microsoft.com/office/drawing/2014/main" id="{1BCDB134-54E5-C92C-6E8F-5D25CC4D736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15" descr="33">
              <a:extLst>
                <a:ext uri="{FF2B5EF4-FFF2-40B4-BE49-F238E27FC236}">
                  <a16:creationId xmlns:a16="http://schemas.microsoft.com/office/drawing/2014/main" id="{F6297E59-F3A0-99B8-E629-774F41107A2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6" descr="13">
              <a:extLst>
                <a:ext uri="{FF2B5EF4-FFF2-40B4-BE49-F238E27FC236}">
                  <a16:creationId xmlns:a16="http://schemas.microsoft.com/office/drawing/2014/main" id="{BEBCE229-8E5A-BBD4-3046-2AFEAA7F843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7" descr="13">
              <a:extLst>
                <a:ext uri="{FF2B5EF4-FFF2-40B4-BE49-F238E27FC236}">
                  <a16:creationId xmlns:a16="http://schemas.microsoft.com/office/drawing/2014/main" id="{66F35011-E278-129A-22E0-A2F93D1C53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>
            <a:extLst>
              <a:ext uri="{FF2B5EF4-FFF2-40B4-BE49-F238E27FC236}">
                <a16:creationId xmlns:a16="http://schemas.microsoft.com/office/drawing/2014/main" id="{7014E675-21A8-7C9F-5E14-F0C633612C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182471"/>
            <a:ext cx="7391400" cy="15419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67" name="Text Box 19">
            <a:extLst>
              <a:ext uri="{FF2B5EF4-FFF2-40B4-BE49-F238E27FC236}">
                <a16:creationId xmlns:a16="http://schemas.microsoft.com/office/drawing/2014/main" id="{E1B6FFDD-4733-5FF0-AE6C-07685776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62201"/>
            <a:ext cx="6934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6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82D7FC54-6136-051D-1B11-2DA94547D69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hlinkClick r:id="" action="ppaction://media"/>
            <a:extLst>
              <a:ext uri="{FF2B5EF4-FFF2-40B4-BE49-F238E27FC236}">
                <a16:creationId xmlns:a16="http://schemas.microsoft.com/office/drawing/2014/main" id="{20C9C082-A320-5744-C582-3AA4CFAA546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id="{212F8133-22CA-64DC-8FAE-83A43FC0FA21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100000">
              <a:srgbClr val="FFCE38"/>
            </a:gs>
            <a:gs pos="7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1E481-B2EE-FBA1-73EA-50A173E9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0106AE-329D-BB26-F7A7-3B9BF5128012}"/>
              </a:ext>
            </a:extLst>
          </p:cNvPr>
          <p:cNvSpPr txBox="1"/>
          <p:nvPr/>
        </p:nvSpPr>
        <p:spPr>
          <a:xfrm>
            <a:off x="708211" y="2659432"/>
            <a:ext cx="1058283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9885C-97E5-AEFC-026B-71F8B6279BBB}"/>
              </a:ext>
            </a:extLst>
          </p:cNvPr>
          <p:cNvSpPr txBox="1"/>
          <p:nvPr/>
        </p:nvSpPr>
        <p:spPr>
          <a:xfrm>
            <a:off x="1561913" y="3383803"/>
            <a:ext cx="4361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40B62A-EC83-41B4-5A8E-9BEA9D341101}"/>
              </a:ext>
            </a:extLst>
          </p:cNvPr>
          <p:cNvSpPr/>
          <p:nvPr/>
        </p:nvSpPr>
        <p:spPr>
          <a:xfrm>
            <a:off x="1472266" y="5048257"/>
            <a:ext cx="685800" cy="6524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38E7A51C-0149-A0BD-FFB4-462270EE8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0666" y="5798759"/>
            <a:ext cx="1353126" cy="761133"/>
          </a:xfrm>
          <a:prstGeom prst="rect">
            <a:avLst/>
          </a:prstGeom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21128977-2E60-3892-10D5-5BBF55CB94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8066" y="684650"/>
            <a:ext cx="7856057" cy="127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an30">
            <a:extLst>
              <a:ext uri="{FF2B5EF4-FFF2-40B4-BE49-F238E27FC236}">
                <a16:creationId xmlns:a16="http://schemas.microsoft.com/office/drawing/2014/main" id="{9584E458-7A6E-A1B5-D907-7A927B88BB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8" y="453385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an30">
            <a:extLst>
              <a:ext uri="{FF2B5EF4-FFF2-40B4-BE49-F238E27FC236}">
                <a16:creationId xmlns:a16="http://schemas.microsoft.com/office/drawing/2014/main" id="{91837F6E-F697-F546-E8F9-7B8A67F0E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147" y="453385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8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100000">
              <a:srgbClr val="FFCE38"/>
            </a:gs>
            <a:gs pos="7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9AF953-802C-B7B1-053A-05235956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07EE41-0F30-FA4B-F7D9-9F82965EA49D}"/>
              </a:ext>
            </a:extLst>
          </p:cNvPr>
          <p:cNvSpPr txBox="1"/>
          <p:nvPr/>
        </p:nvSpPr>
        <p:spPr>
          <a:xfrm>
            <a:off x="804582" y="2844225"/>
            <a:ext cx="1058283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C3877-AD84-6C4B-F764-85B9100FC0AD}"/>
              </a:ext>
            </a:extLst>
          </p:cNvPr>
          <p:cNvSpPr txBox="1"/>
          <p:nvPr/>
        </p:nvSpPr>
        <p:spPr>
          <a:xfrm>
            <a:off x="1503802" y="3814197"/>
            <a:ext cx="4361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AC3AA3-C9E5-252E-3FB3-59B8F1A7CA80}"/>
              </a:ext>
            </a:extLst>
          </p:cNvPr>
          <p:cNvSpPr/>
          <p:nvPr/>
        </p:nvSpPr>
        <p:spPr>
          <a:xfrm>
            <a:off x="1485845" y="4968359"/>
            <a:ext cx="685800" cy="6524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7FD09F7-08E2-A99E-0A22-F36714A51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7629" y="5773369"/>
            <a:ext cx="1353126" cy="761133"/>
          </a:xfrm>
          <a:prstGeom prst="rect">
            <a:avLst/>
          </a:prstGeom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5E26A4B5-24EC-B39B-F73D-5AB7D623AD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7765" y="735479"/>
            <a:ext cx="8083321" cy="11901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an30">
            <a:extLst>
              <a:ext uri="{FF2B5EF4-FFF2-40B4-BE49-F238E27FC236}">
                <a16:creationId xmlns:a16="http://schemas.microsoft.com/office/drawing/2014/main" id="{0C7FBB5A-58F6-CE86-406D-4AD3988F8F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8" y="453385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an30">
            <a:extLst>
              <a:ext uri="{FF2B5EF4-FFF2-40B4-BE49-F238E27FC236}">
                <a16:creationId xmlns:a16="http://schemas.microsoft.com/office/drawing/2014/main" id="{68DD3277-62F9-FD9C-4427-7BB685F3BA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570" y="569926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100000">
              <a:srgbClr val="FFCE38"/>
            </a:gs>
            <a:gs pos="77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E76A6-9299-F63A-598F-8542A5E08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49253A-FC8B-64DD-7F97-92B0332EB527}"/>
              </a:ext>
            </a:extLst>
          </p:cNvPr>
          <p:cNvSpPr txBox="1"/>
          <p:nvPr/>
        </p:nvSpPr>
        <p:spPr>
          <a:xfrm>
            <a:off x="1178858" y="2449650"/>
            <a:ext cx="1058283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BE537-09AD-3A21-4F31-DEED930E2325}"/>
              </a:ext>
            </a:extLst>
          </p:cNvPr>
          <p:cNvSpPr txBox="1"/>
          <p:nvPr/>
        </p:nvSpPr>
        <p:spPr>
          <a:xfrm>
            <a:off x="1512940" y="3560137"/>
            <a:ext cx="6134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Bánh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Trong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27259B-7AE0-2C2D-3B88-BEED3BD930B4}"/>
              </a:ext>
            </a:extLst>
          </p:cNvPr>
          <p:cNvSpPr/>
          <p:nvPr/>
        </p:nvSpPr>
        <p:spPr>
          <a:xfrm>
            <a:off x="1443592" y="3565680"/>
            <a:ext cx="685800" cy="6524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A51B51A7-CE16-7547-302D-9A1BB46243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7629" y="5773369"/>
            <a:ext cx="1353126" cy="761133"/>
          </a:xfrm>
          <a:prstGeom prst="rect">
            <a:avLst/>
          </a:prstGeom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50AAA117-8661-7653-C757-37437E5602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570" y="660698"/>
            <a:ext cx="8217243" cy="13646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an30">
            <a:extLst>
              <a:ext uri="{FF2B5EF4-FFF2-40B4-BE49-F238E27FC236}">
                <a16:creationId xmlns:a16="http://schemas.microsoft.com/office/drawing/2014/main" id="{745331EF-53A3-CE46-F9F4-7AD8D2C257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8" y="453385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an30">
            <a:extLst>
              <a:ext uri="{FF2B5EF4-FFF2-40B4-BE49-F238E27FC236}">
                <a16:creationId xmlns:a16="http://schemas.microsoft.com/office/drawing/2014/main" id="{FBABB5E4-81D4-5422-2079-4B37F0B1E6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369" y="437727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86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ECF63B-1C9A-400A-9863-18982E18C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30F034-5566-4ADD-A935-771CD5B18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3" b="15809"/>
          <a:stretch/>
        </p:blipFill>
        <p:spPr>
          <a:xfrm>
            <a:off x="0" y="0"/>
            <a:ext cx="12192000" cy="6826750"/>
          </a:xfrm>
          <a:prstGeom prst="rect">
            <a:avLst/>
          </a:prstGeom>
        </p:spPr>
      </p:pic>
      <p:sp>
        <p:nvSpPr>
          <p:cNvPr id="3" name="WordArt 16">
            <a:extLst>
              <a:ext uri="{FF2B5EF4-FFF2-40B4-BE49-F238E27FC236}">
                <a16:creationId xmlns:a16="http://schemas.microsoft.com/office/drawing/2014/main" id="{B144107F-A80E-4CB0-86F4-598E1B25DB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1763" y="2208665"/>
            <a:ext cx="9217137" cy="2349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thầy, cô giáo sức khoẻ!</a:t>
            </a:r>
          </a:p>
          <a:p>
            <a:pPr algn="ctr">
              <a:defRPr/>
            </a:pP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  <a:endParaRPr lang="en-US" sz="3600" b="1" i="1" kern="10" dirty="0">
              <a:ln w="1270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slide 02">
            <a:hlinkClick r:id="" action="ppaction://media"/>
            <a:extLst>
              <a:ext uri="{FF2B5EF4-FFF2-40B4-BE49-F238E27FC236}">
                <a16:creationId xmlns:a16="http://schemas.microsoft.com/office/drawing/2014/main" id="{666A3257-919D-49EF-9752-EB2CD2E7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1883" y="7240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B20D7B3-F587-4271-9099-921B6398F572}"/>
              </a:ext>
            </a:extLst>
          </p:cNvPr>
          <p:cNvSpPr txBox="1"/>
          <p:nvPr/>
        </p:nvSpPr>
        <p:spPr>
          <a:xfrm>
            <a:off x="110392" y="856357"/>
            <a:ext cx="11963621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bé nhỏ nhất: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phía góc phòng chạy ra)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chào anh Tin-tin! Chào chị Mi-tin!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Tin-tin, Mi-tin: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Sao cậu biết tên chúng mình?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bé nhỏ nhất: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Bởi vì em sẽ là em của anh và chị.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Mi-tin: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Thế nào? Em sẽ ra đời ở nhà chị à?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bé nhỏ nhất: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Đúng thế! Sang năm, em sẽ ra đời. Nhưng anh chị đừng có trêu chọc em nhé! Nào, hãy ôm em đi 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(Tin-tin,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Mi-tin và em bé ôm nhau.)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ED7AE-4C00-4CDF-8ADC-3812500E7642}"/>
              </a:ext>
            </a:extLst>
          </p:cNvPr>
          <p:cNvSpPr txBox="1"/>
          <p:nvPr/>
        </p:nvSpPr>
        <p:spPr>
          <a:xfrm>
            <a:off x="110392" y="429656"/>
            <a:ext cx="542261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61E88-B6DB-41C5-AA71-64F6EBBE30E1}"/>
              </a:ext>
            </a:extLst>
          </p:cNvPr>
          <p:cNvSpPr txBox="1"/>
          <p:nvPr/>
        </p:nvSpPr>
        <p:spPr>
          <a:xfrm>
            <a:off x="652653" y="363700"/>
            <a:ext cx="797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kịch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A0580-DE01-49BD-9D41-449FA827CD28}"/>
              </a:ext>
            </a:extLst>
          </p:cNvPr>
          <p:cNvSpPr txBox="1"/>
          <p:nvPr/>
        </p:nvSpPr>
        <p:spPr>
          <a:xfrm>
            <a:off x="110392" y="-89592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32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6835443" y="1573161"/>
            <a:ext cx="12941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060426" y="1573161"/>
            <a:ext cx="786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17115" y="2984091"/>
            <a:ext cx="641872" cy="49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23550" y="3729606"/>
            <a:ext cx="357760" cy="49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268137" y="4475991"/>
            <a:ext cx="9726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1613961" y="5961239"/>
            <a:ext cx="1584252" cy="49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99585" y="5954587"/>
            <a:ext cx="535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3B2AB5-6184-E2F2-0572-766979916C71}"/>
              </a:ext>
            </a:extLst>
          </p:cNvPr>
          <p:cNvGrpSpPr/>
          <p:nvPr/>
        </p:nvGrpSpPr>
        <p:grpSpPr>
          <a:xfrm>
            <a:off x="3746090" y="6260309"/>
            <a:ext cx="8445910" cy="624281"/>
            <a:chOff x="0" y="6273009"/>
            <a:chExt cx="12192000" cy="597690"/>
          </a:xfrm>
        </p:grpSpPr>
        <p:pic>
          <p:nvPicPr>
            <p:cNvPr id="20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DBC47A52-46F2-0F65-0060-9C3FA3BBC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EE063F32-5336-E999-7279-8E89E569D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482F385F-A3E3-7015-4078-B885D0ACC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2D8478A8-BFC6-9AFE-F911-1CFE6C674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4" name="Straight Connector 23"/>
          <p:cNvCxnSpPr/>
          <p:nvPr/>
        </p:nvCxnSpPr>
        <p:spPr>
          <a:xfrm>
            <a:off x="259362" y="2266335"/>
            <a:ext cx="786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8251117" y="5211097"/>
            <a:ext cx="1027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182109" y="6673501"/>
            <a:ext cx="5422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4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DBDA24-6B96-402E-A3EA-100044907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6" y="98721"/>
            <a:ext cx="7389627" cy="6660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EBE973-0F5A-44A6-B649-96D275BBA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051" y="378003"/>
            <a:ext cx="13482084" cy="7128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38D07-1DF3-42AD-92AF-53347AC36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7654">
            <a:off x="9889245" y="904818"/>
            <a:ext cx="1028700" cy="1038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C54491-0BC9-4EEA-B598-C7E8675A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22" y="904817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E01094-A203-4B21-B2A0-9B88847FF63C}"/>
              </a:ext>
            </a:extLst>
          </p:cNvPr>
          <p:cNvSpPr txBox="1"/>
          <p:nvPr/>
        </p:nvSpPr>
        <p:spPr>
          <a:xfrm>
            <a:off x="4675610" y="6027003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BBFCA9-2B92-4F63-A796-A35C02B2C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010" y="229726"/>
            <a:ext cx="7289516" cy="5411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A402CB6-F148-20EE-6A81-66D1392ED501}"/>
              </a:ext>
            </a:extLst>
          </p:cNvPr>
          <p:cNvSpPr/>
          <p:nvPr/>
        </p:nvSpPr>
        <p:spPr>
          <a:xfrm>
            <a:off x="4643726" y="5909134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345ED8-675D-3C34-B9B7-0FB786AAEAE9}"/>
              </a:ext>
            </a:extLst>
          </p:cNvPr>
          <p:cNvSpPr/>
          <p:nvPr/>
        </p:nvSpPr>
        <p:spPr>
          <a:xfrm>
            <a:off x="6129234" y="5916427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7BC9A8-DAD0-7DF6-AE75-7614396CADBA}"/>
              </a:ext>
            </a:extLst>
          </p:cNvPr>
          <p:cNvSpPr/>
          <p:nvPr/>
        </p:nvSpPr>
        <p:spPr>
          <a:xfrm>
            <a:off x="5386480" y="5916427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0109034-1508-099A-A652-768CFE39877D}"/>
              </a:ext>
            </a:extLst>
          </p:cNvPr>
          <p:cNvSpPr/>
          <p:nvPr/>
        </p:nvSpPr>
        <p:spPr>
          <a:xfrm>
            <a:off x="6910644" y="5916427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D95969FF-954E-E401-AAF2-32D2FA29C8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488" y="5909134"/>
            <a:ext cx="1353126" cy="7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7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6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26317BF-541D-4962-A86D-3A56A1A646F0}"/>
              </a:ext>
            </a:extLst>
          </p:cNvPr>
          <p:cNvSpPr txBox="1"/>
          <p:nvPr/>
        </p:nvSpPr>
        <p:spPr>
          <a:xfrm>
            <a:off x="4929440" y="5973614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A56A69-4755-4FCA-8A8D-BE20CABC117D}"/>
              </a:ext>
            </a:extLst>
          </p:cNvPr>
          <p:cNvSpPr txBox="1"/>
          <p:nvPr/>
        </p:nvSpPr>
        <p:spPr>
          <a:xfrm>
            <a:off x="6533927" y="5976929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A46591-23F0-43B7-B501-E53B1E24E27F}"/>
              </a:ext>
            </a:extLst>
          </p:cNvPr>
          <p:cNvSpPr txBox="1"/>
          <p:nvPr/>
        </p:nvSpPr>
        <p:spPr>
          <a:xfrm>
            <a:off x="7240527" y="5976929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BA3D6C-A761-4096-9C14-E38E569817C8}"/>
              </a:ext>
            </a:extLst>
          </p:cNvPr>
          <p:cNvSpPr/>
          <p:nvPr/>
        </p:nvSpPr>
        <p:spPr>
          <a:xfrm>
            <a:off x="4778316" y="5962615"/>
            <a:ext cx="727740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86A856-0B9A-4CE7-AF05-A0130AA8F1F3}"/>
              </a:ext>
            </a:extLst>
          </p:cNvPr>
          <p:cNvSpPr/>
          <p:nvPr/>
        </p:nvSpPr>
        <p:spPr>
          <a:xfrm>
            <a:off x="7270304" y="5962616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21EA4E-BEAD-47FD-8173-CF0B91CB974A}"/>
              </a:ext>
            </a:extLst>
          </p:cNvPr>
          <p:cNvSpPr/>
          <p:nvPr/>
        </p:nvSpPr>
        <p:spPr>
          <a:xfrm>
            <a:off x="6474329" y="5962615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39D37-6D62-4E20-BAE8-595F9B30DF50}"/>
              </a:ext>
            </a:extLst>
          </p:cNvPr>
          <p:cNvSpPr txBox="1"/>
          <p:nvPr/>
        </p:nvSpPr>
        <p:spPr>
          <a:xfrm>
            <a:off x="5620715" y="5984613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AB5DA-81AE-441D-9551-0C5ADBC1631A}"/>
              </a:ext>
            </a:extLst>
          </p:cNvPr>
          <p:cNvSpPr/>
          <p:nvPr/>
        </p:nvSpPr>
        <p:spPr>
          <a:xfrm>
            <a:off x="5626849" y="5962614"/>
            <a:ext cx="727740" cy="82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085CAA-0C91-41FA-9B44-F5D55C66F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85" b="2792"/>
          <a:stretch/>
        </p:blipFill>
        <p:spPr>
          <a:xfrm>
            <a:off x="1134687" y="0"/>
            <a:ext cx="8689797" cy="5855703"/>
          </a:xfrm>
          <a:prstGeom prst="rect">
            <a:avLst/>
          </a:prstGeom>
        </p:spPr>
      </p:pic>
      <p:pic>
        <p:nvPicPr>
          <p:cNvPr id="1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3C98ACD0-5090-DCBC-2389-09255E7C3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488" y="5909134"/>
            <a:ext cx="1353126" cy="7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25" grpId="0" animBg="1"/>
      <p:bldP spid="2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8597FF-A90E-4A1F-B9EB-FFA5DCD39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988" y="478157"/>
            <a:ext cx="7069895" cy="485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E3744-0FA5-4BC6-8EF7-765164D1DC7E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E3FF5E-B337-44AB-8416-14A67AE333E9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80695-518D-4C34-A9C3-39C6AC6BF9C9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19D1D-48C0-4AF2-81C7-901F92FF415A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FCB78CD-509B-9913-ADA2-A4924EC21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488" y="5909134"/>
            <a:ext cx="1353126" cy="7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3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4D01B4-048C-42D6-B95C-0A4ABD1F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F12D3-8EAD-4684-AFDA-F75CF75A747D}"/>
              </a:ext>
            </a:extLst>
          </p:cNvPr>
          <p:cNvSpPr txBox="1"/>
          <p:nvPr/>
        </p:nvSpPr>
        <p:spPr>
          <a:xfrm>
            <a:off x="4887744" y="1908041"/>
            <a:ext cx="32128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87" y="-291531"/>
            <a:ext cx="1801368" cy="190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173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C62083-6CB6-4801-829F-149C7F64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9BF552AA-7572-6F8B-0491-1519BA20AA8C}"/>
              </a:ext>
            </a:extLst>
          </p:cNvPr>
          <p:cNvGrpSpPr>
            <a:grpSpLocks/>
          </p:cNvGrpSpPr>
          <p:nvPr/>
        </p:nvGrpSpPr>
        <p:grpSpPr bwMode="auto">
          <a:xfrm>
            <a:off x="-30334" y="6065"/>
            <a:ext cx="12192000" cy="6870703"/>
            <a:chOff x="0" y="0"/>
            <a:chExt cx="12192002" cy="68709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578EFC-5DA1-0F06-4FFC-6429BEEBFC22}"/>
                </a:ext>
              </a:extLst>
            </p:cNvPr>
            <p:cNvSpPr/>
            <p:nvPr/>
          </p:nvSpPr>
          <p:spPr>
            <a:xfrm>
              <a:off x="0" y="0"/>
              <a:ext cx="12192002" cy="6870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B62ACDAC-B1ED-3A11-94FC-110D52D7B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50139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A10947F9-8DAB-A1EC-99CB-087069BE6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1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EA08C740-A8B3-3D7A-445B-DED0C0B76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5737225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id="{A9D56A8D-2E3B-0888-94E4-DD105879F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7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20D2E7F-4306-4CEE-89EF-9C75B39F2277}"/>
              </a:ext>
            </a:extLst>
          </p:cNvPr>
          <p:cNvSpPr txBox="1"/>
          <p:nvPr/>
        </p:nvSpPr>
        <p:spPr>
          <a:xfrm>
            <a:off x="30069" y="190531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B1F00-8779-41B4-B192-4942F40F4F02}"/>
              </a:ext>
            </a:extLst>
          </p:cNvPr>
          <p:cNvSpPr txBox="1"/>
          <p:nvPr/>
        </p:nvSpPr>
        <p:spPr>
          <a:xfrm>
            <a:off x="129239" y="858480"/>
            <a:ext cx="51345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29605-7FD1-4D6A-9311-E78DC5A26892}"/>
              </a:ext>
            </a:extLst>
          </p:cNvPr>
          <p:cNvSpPr txBox="1"/>
          <p:nvPr/>
        </p:nvSpPr>
        <p:spPr>
          <a:xfrm>
            <a:off x="539330" y="875819"/>
            <a:ext cx="1085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AA3F76-D8C2-4B71-8655-A4AAF6903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966" y="190530"/>
            <a:ext cx="1399033" cy="10824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206" y="1711947"/>
            <a:ext cx="12033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206" y="3235847"/>
            <a:ext cx="11219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Văn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931205" y="118617"/>
            <a:ext cx="1122554" cy="11841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75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462982" y="1344681"/>
            <a:ext cx="2039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18314" y="1344681"/>
            <a:ext cx="1399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3D567A5-70E5-9322-4FB7-FD80F4A9BF30}"/>
              </a:ext>
            </a:extLst>
          </p:cNvPr>
          <p:cNvSpPr txBox="1"/>
          <p:nvPr/>
        </p:nvSpPr>
        <p:spPr>
          <a:xfrm>
            <a:off x="320086" y="4493738"/>
            <a:ext cx="11491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A9A572-C476-8A8E-D457-23F923CD3686}"/>
              </a:ext>
            </a:extLst>
          </p:cNvPr>
          <p:cNvSpPr txBox="1"/>
          <p:nvPr/>
        </p:nvSpPr>
        <p:spPr>
          <a:xfrm>
            <a:off x="129239" y="4493737"/>
            <a:ext cx="44838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3BFD03-4B4F-64B0-55C9-6C9DCD224787}"/>
              </a:ext>
            </a:extLst>
          </p:cNvPr>
          <p:cNvCxnSpPr>
            <a:cxnSpLocks/>
          </p:cNvCxnSpPr>
          <p:nvPr/>
        </p:nvCxnSpPr>
        <p:spPr>
          <a:xfrm>
            <a:off x="723497" y="4995749"/>
            <a:ext cx="9977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FAE921-7905-D74C-5F02-C1FFAB223E8E}"/>
              </a:ext>
            </a:extLst>
          </p:cNvPr>
          <p:cNvCxnSpPr>
            <a:cxnSpLocks/>
          </p:cNvCxnSpPr>
          <p:nvPr/>
        </p:nvCxnSpPr>
        <p:spPr>
          <a:xfrm>
            <a:off x="3994548" y="4983506"/>
            <a:ext cx="936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B5361C-71FA-A275-D136-ED91EF7619A1}"/>
              </a:ext>
            </a:extLst>
          </p:cNvPr>
          <p:cNvCxnSpPr/>
          <p:nvPr/>
        </p:nvCxnSpPr>
        <p:spPr>
          <a:xfrm>
            <a:off x="5717830" y="4983506"/>
            <a:ext cx="1399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B141D9-609A-BDC7-26B4-2D75B235D6F1}"/>
              </a:ext>
            </a:extLst>
          </p:cNvPr>
          <p:cNvCxnSpPr>
            <a:cxnSpLocks/>
          </p:cNvCxnSpPr>
          <p:nvPr/>
        </p:nvCxnSpPr>
        <p:spPr>
          <a:xfrm>
            <a:off x="7376031" y="4983506"/>
            <a:ext cx="14721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966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4189</TotalTime>
  <Words>586</Words>
  <Application>Microsoft Office PowerPoint</Application>
  <PresentationFormat>Widescreen</PresentationFormat>
  <Paragraphs>73</Paragraphs>
  <Slides>21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#9Slide03 AmpleSoft Bold</vt:lpstr>
      <vt:lpstr>.VnStamp</vt:lpstr>
      <vt:lpstr>Abril Fatface</vt:lpstr>
      <vt:lpstr>Aldrich</vt:lpstr>
      <vt:lpstr>Arial</vt:lpstr>
      <vt:lpstr>Calibri</vt:lpstr>
      <vt:lpstr>Calibri Light</vt:lpstr>
      <vt:lpstr>Times New Roman</vt:lpstr>
      <vt:lpstr>SlidesMania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Hoàng Thị Thương</cp:lastModifiedBy>
  <cp:revision>86</cp:revision>
  <dcterms:created xsi:type="dcterms:W3CDTF">2021-11-02T13:37:00Z</dcterms:created>
  <dcterms:modified xsi:type="dcterms:W3CDTF">2024-11-22T05:31:25Z</dcterms:modified>
</cp:coreProperties>
</file>