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63" r:id="rId6"/>
    <p:sldId id="286" r:id="rId7"/>
    <p:sldId id="287" r:id="rId8"/>
    <p:sldId id="267" r:id="rId9"/>
    <p:sldId id="288" r:id="rId10"/>
    <p:sldId id="268" r:id="rId11"/>
    <p:sldId id="290" r:id="rId12"/>
    <p:sldId id="291" r:id="rId13"/>
    <p:sldId id="293" r:id="rId14"/>
    <p:sldId id="294" r:id="rId15"/>
    <p:sldId id="295" r:id="rId16"/>
    <p:sldId id="298" r:id="rId17"/>
    <p:sldId id="296" r:id="rId18"/>
    <p:sldId id="297" r:id="rId19"/>
    <p:sldId id="299" r:id="rId20"/>
    <p:sldId id="300" r:id="rId21"/>
    <p:sldId id="301" r:id="rId22"/>
    <p:sldId id="30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 CÁC EM HỌC SINH THAM DỰ BÀI HỌC NGÀY HÔM NAY!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GV: HOÀNG MINH LUYỆN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28194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/12) 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rcRect l="53634" t="17664" r="19508" b="33461"/>
          <a:stretch>
            <a:fillRect/>
          </a:stretch>
        </p:blipFill>
        <p:spPr bwMode="auto">
          <a:xfrm>
            <a:off x="5029200" y="3810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228600" y="685800"/>
            <a:ext cx="48768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Khóa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học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bồi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dưỡng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vê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̀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̃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thuật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KTCN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̀ k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KTNN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33400" y="4572000"/>
            <a:ext cx="73914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là: …………….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là: ……………..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là: ……………..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1200" y="460213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+ 35 = 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67400" y="4940598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+ 37 = 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7400" y="5310965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+ 38 = 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7200" y="3276600"/>
            <a:ext cx="4724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p"/>
      <p:bldP spid="20" grpId="0"/>
      <p:bldP spid="21" grpId="0"/>
      <p:bldP spid="27" grpId="0"/>
      <p:bldP spid="28" grpId="0"/>
      <p:bldP spid="29" grpId="0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28194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/12) 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rcRect l="53634" t="17664" r="19508" b="33461"/>
          <a:stretch>
            <a:fillRect/>
          </a:stretch>
        </p:blipFill>
        <p:spPr bwMode="auto">
          <a:xfrm>
            <a:off x="5029200" y="3810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228600" y="685800"/>
            <a:ext cx="48768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Khóa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học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bồi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dưỡng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vê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̀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̃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thuật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KTCN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̀ k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KTNN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7200" y="33528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Dựa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14,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KTCN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KTNN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4876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KTCN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ít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KTNN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p"/>
      <p:bldP spid="20" grpId="0"/>
      <p:bldP spid="30" grpId="0"/>
      <p:bldP spid="3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28194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/12) 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rcRect l="53634" t="17664" r="19508" b="33461"/>
          <a:stretch>
            <a:fillRect/>
          </a:stretch>
        </p:blipFill>
        <p:spPr bwMode="auto">
          <a:xfrm>
            <a:off x="5029200" y="3810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7200" y="1066800"/>
            <a:ext cx="47244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phí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1. 40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2. 45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3. 60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4. 80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36576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build="p"/>
      <p:bldP spid="30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25908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Ví dụ 2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/11):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19073" t="24048" r="20332" b="25403"/>
          <a:stretch>
            <a:fillRect/>
          </a:stretch>
        </p:blipFill>
        <p:spPr bwMode="auto">
          <a:xfrm>
            <a:off x="228600" y="7620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25908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Ví dụ 2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/11):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48307" t="24048" r="20332" b="25403"/>
          <a:stretch>
            <a:fillRect/>
          </a:stretch>
        </p:blipFill>
        <p:spPr bwMode="auto">
          <a:xfrm>
            <a:off x="4648200" y="304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1143000"/>
            <a:ext cx="47244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2015, 2016, 2017, 2018.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4958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2015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2018 là: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3,26 + 2,55 + 4,02 + 17,8 + 5,27 + 18,7 + 6,0 + 20,3 = 77, 9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triệu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25908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Ví dụ 2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/11):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48307" t="24048" r="20332" b="25403"/>
          <a:stretch>
            <a:fillRect/>
          </a:stretch>
        </p:blipFill>
        <p:spPr bwMode="auto">
          <a:xfrm>
            <a:off x="4648200" y="304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1143000"/>
            <a:ext cx="4648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2017?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362200"/>
            <a:ext cx="4800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 là:</a:t>
            </a:r>
          </a:p>
          <a:p>
            <a:pPr marL="457200" indent="-457200" algn="ctr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6,0 – 5, 27 = 0,73 (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triệu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5814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du lịch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2018 là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triệu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có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8768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lịch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2018 là: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6,0 + 20,3 = 26,3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triệu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lượt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7912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là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19200"/>
            <a:ext cx="75438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just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Dựa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35814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/12)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20684" t="22855" r="21002" b="27303"/>
          <a:stretch>
            <a:fillRect/>
          </a:stretch>
        </p:blipFill>
        <p:spPr bwMode="auto">
          <a:xfrm>
            <a:off x="228600" y="6858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35814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/12)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52444" t="22855" r="21002" b="27303"/>
          <a:stretch>
            <a:fillRect/>
          </a:stretch>
        </p:blipFill>
        <p:spPr bwMode="auto">
          <a:xfrm>
            <a:off x="5029200" y="4572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371600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Môn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thao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môn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bóng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(22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học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2895601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+ 10 + 4 + 5 + 5 + 6 = 42 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6019800" y="6477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35814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/13)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19374" t="24048" r="21537" b="39210"/>
          <a:stretch>
            <a:fillRect/>
          </a:stretch>
        </p:blipFill>
        <p:spPr bwMode="auto">
          <a:xfrm>
            <a:off x="609600" y="685800"/>
            <a:ext cx="784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ình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76600"/>
            <a:ext cx="4343400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ình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00400"/>
            <a:ext cx="36576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09800" y="632460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Hình</a:t>
            </a:r>
            <a:r>
              <a:rPr lang="en-US" i="1" dirty="0"/>
              <a:t> 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48400" y="632460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Hình</a:t>
            </a:r>
            <a:r>
              <a:rPr lang="en-US" i="1" dirty="0"/>
              <a:t> 9</a:t>
            </a:r>
            <a:endParaRPr lang="en-US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71600" y="12192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cột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19050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+ </a:t>
            </a:r>
            <a:r>
              <a:rPr lang="en-US" sz="2400" i="1" dirty="0" err="1">
                <a:solidFill>
                  <a:srgbClr val="0000FF"/>
                </a:solidFill>
              </a:rPr>
              <a:t>Đối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tượng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thống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kê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là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các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loại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huy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chương</a:t>
            </a:r>
            <a:r>
              <a:rPr lang="en-US" sz="2400" i="1" dirty="0">
                <a:solidFill>
                  <a:srgbClr val="0000FF"/>
                </a:solidFill>
              </a:rPr>
              <a:t>: </a:t>
            </a:r>
            <a:r>
              <a:rPr lang="en-US" sz="2400" i="1" dirty="0" err="1">
                <a:solidFill>
                  <a:srgbClr val="0000FF"/>
                </a:solidFill>
              </a:rPr>
              <a:t>vàng</a:t>
            </a:r>
            <a:r>
              <a:rPr lang="en-US" sz="2400" i="1" dirty="0">
                <a:solidFill>
                  <a:srgbClr val="0000FF"/>
                </a:solidFill>
              </a:rPr>
              <a:t>, </a:t>
            </a:r>
            <a:r>
              <a:rPr lang="en-US" sz="2400" i="1" dirty="0" err="1">
                <a:solidFill>
                  <a:srgbClr val="0000FF"/>
                </a:solidFill>
              </a:rPr>
              <a:t>bạc</a:t>
            </a:r>
            <a:r>
              <a:rPr lang="en-US" sz="2400" i="1" dirty="0">
                <a:solidFill>
                  <a:srgbClr val="0000FF"/>
                </a:solidFill>
              </a:rPr>
              <a:t>, </a:t>
            </a:r>
            <a:r>
              <a:rPr lang="en-US" sz="2400" i="1" dirty="0" err="1">
                <a:solidFill>
                  <a:srgbClr val="0000FF"/>
                </a:solidFill>
              </a:rPr>
              <a:t>đồng</a:t>
            </a:r>
            <a:r>
              <a:rPr lang="en-US" sz="2400" i="1" dirty="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2438400"/>
            <a:ext cx="74676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́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685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1219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182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2514600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6" grpId="0"/>
      <p:bldP spid="25602" grpId="0" animBg="1"/>
      <p:bldP spid="18" grpId="0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35814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/13)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4942" t="24048" r="21537" b="39210"/>
          <a:stretch>
            <a:fillRect/>
          </a:stretch>
        </p:blipFill>
        <p:spPr bwMode="auto">
          <a:xfrm>
            <a:off x="5486400" y="2286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8382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Hoàn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liệu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524000"/>
          <a:ext cx="4612640" cy="1219200"/>
        </p:xfrm>
        <a:graphic>
          <a:graphicData uri="http://schemas.openxmlformats.org/drawingml/2006/table">
            <a:tbl>
              <a:tblPr/>
              <a:tblGrid>
                <a:gridCol w="1590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Sô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́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áo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bán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Ngày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Cửa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hàng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Cửa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hàng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Ngày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Ngày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72" name="AutoShape 4"/>
          <p:cNvSpPr>
            <a:spLocks noChangeShapeType="1"/>
          </p:cNvSpPr>
          <p:nvPr/>
        </p:nvSpPr>
        <p:spPr bwMode="auto">
          <a:xfrm>
            <a:off x="457200" y="1524000"/>
            <a:ext cx="152400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38400" y="2057400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438400" y="2438400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62400" y="2057400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62400" y="2417134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3400" y="47244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Cửa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bán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6 + 8 = 14 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chiếc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33400" y="53340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Cửa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bán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3 + 4 = 7 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chiếc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/>
          <a:srcRect l="21316" t="26572" r="44676" b="56039"/>
          <a:stretch>
            <a:fillRect/>
          </a:stretch>
        </p:blipFill>
        <p:spPr bwMode="auto">
          <a:xfrm>
            <a:off x="381000" y="28956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770" grpId="0"/>
      <p:bldP spid="32772" grpId="0" animBg="1"/>
      <p:bldP spid="10" grpId="0"/>
      <p:bldP spid="11" grpId="0"/>
      <p:bldP spid="12" grpId="0"/>
      <p:bldP spid="13" grpId="0"/>
      <p:bldP spid="32776" grpId="0"/>
      <p:bldP spid="327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35814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/13)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6089" t="24048" r="21537" b="39210"/>
          <a:stretch>
            <a:fillRect/>
          </a:stretch>
        </p:blipFill>
        <p:spPr bwMode="auto">
          <a:xfrm>
            <a:off x="5943600" y="152400"/>
            <a:ext cx="297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2"/>
          <a:srcRect l="21394" t="43401" r="44676" b="39210"/>
          <a:stretch>
            <a:fillRect/>
          </a:stretch>
        </p:blipFill>
        <p:spPr bwMode="auto">
          <a:xfrm>
            <a:off x="381000" y="762000"/>
            <a:ext cx="533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267200"/>
            <a:ext cx="7543800" cy="2133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700 000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400 000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nhiều”là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086600" y="647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2532"/>
            <a:ext cx="3581400" cy="53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/13)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31660" t="26429" r="32377" b="5000"/>
          <a:stretch>
            <a:fillRect/>
          </a:stretch>
        </p:blipFill>
        <p:spPr bwMode="auto">
          <a:xfrm>
            <a:off x="228600" y="3810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song song</a:t>
            </a:r>
          </a:p>
        </p:txBody>
      </p:sp>
    </p:spTree>
    <p:extLst>
      <p:ext uri="{BB962C8B-B14F-4D97-AF65-F5344CB8AC3E}">
        <p14:creationId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895600"/>
            <a:ext cx="8055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Trân trọng cảm 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các em học sinh!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9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28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502143" y="3083165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722501" y="3059466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hình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ình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36576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ình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3528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9200" y="3352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từng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Việt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cột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3914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BIỂU ĐỒ CỘT KÉP</a:t>
            </a:r>
          </a:p>
        </p:txBody>
      </p:sp>
    </p:spTree>
    <p:extLst>
      <p:ext uri="{BB962C8B-B14F-4D97-AF65-F5344CB8AC3E}">
        <p14:creationId xmlns:p14="http://schemas.microsoft.com/office/powerpoint/2010/main" val="345970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382000" cy="1981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10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/10)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ình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3276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sắc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̉,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̀.)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ình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Right Arrow 11"/>
          <p:cNvSpPr/>
          <p:nvPr/>
        </p:nvSpPr>
        <p:spPr>
          <a:xfrm rot="19980161">
            <a:off x="1197342" y="2854565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874900" y="290706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hình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ình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32004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ình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8956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800" y="5638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tượng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5800" y="57150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cột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kép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đạt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từng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loại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của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đoàn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5" grpId="1"/>
      <p:bldP spid="399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838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Ví dụ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11.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3434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1600200"/>
            <a:ext cx="464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rcRect l="19241" t="30769" r="51416" b="49573"/>
          <a:stretch>
            <a:fillRect/>
          </a:stretch>
        </p:blipFill>
        <p:spPr bwMode="auto">
          <a:xfrm>
            <a:off x="609600" y="29718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838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Ví dụ 1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/11):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kép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11.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3434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600200"/>
            <a:ext cx="502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là 10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là 7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rcRect l="25174" t="54701" r="26884" b="29060"/>
          <a:stretch>
            <a:fillRect/>
          </a:stretch>
        </p:blipFill>
        <p:spPr bwMode="auto">
          <a:xfrm>
            <a:off x="533400" y="32766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105400" y="52578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Dựa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GB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1621</Words>
  <Application>Microsoft Office PowerPoint</Application>
  <PresentationFormat>On-screen Show (4:3)</PresentationFormat>
  <Paragraphs>320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BÀI 2. BIỂU ĐỒ CỘT KÉP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về nhà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Theu Tran</cp:lastModifiedBy>
  <cp:revision>35</cp:revision>
  <dcterms:created xsi:type="dcterms:W3CDTF">2021-07-13T13:12:26Z</dcterms:created>
  <dcterms:modified xsi:type="dcterms:W3CDTF">2026-03-03T08:24:55Z</dcterms:modified>
</cp:coreProperties>
</file>