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6" r:id="rId2"/>
    <p:sldId id="295" r:id="rId3"/>
    <p:sldId id="274" r:id="rId4"/>
    <p:sldId id="270" r:id="rId5"/>
    <p:sldId id="267" r:id="rId6"/>
    <p:sldId id="268" r:id="rId7"/>
    <p:sldId id="257" r:id="rId8"/>
    <p:sldId id="258" r:id="rId9"/>
    <p:sldId id="283" r:id="rId10"/>
    <p:sldId id="292" r:id="rId11"/>
    <p:sldId id="259" r:id="rId12"/>
    <p:sldId id="293" r:id="rId13"/>
    <p:sldId id="288" r:id="rId14"/>
    <p:sldId id="290" r:id="rId15"/>
    <p:sldId id="261" r:id="rId16"/>
    <p:sldId id="262" r:id="rId17"/>
    <p:sldId id="263" r:id="rId18"/>
    <p:sldId id="277" r:id="rId19"/>
    <p:sldId id="278" r:id="rId20"/>
    <p:sldId id="280" r:id="rId21"/>
    <p:sldId id="272" r:id="rId22"/>
    <p:sldId id="266" r:id="rId23"/>
    <p:sldId id="264" r:id="rId24"/>
    <p:sldId id="291" r:id="rId25"/>
    <p:sldId id="276" r:id="rId26"/>
    <p:sldId id="260" r:id="rId27"/>
    <p:sldId id="289" r:id="rId28"/>
    <p:sldId id="294"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FF"/>
    <a:srgbClr val="FFCCFF"/>
    <a:srgbClr val="098D37"/>
    <a:srgbClr val="0C60A1"/>
    <a:srgbClr val="F4F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09T14:40:31.990" idx="1">
    <p:pos x="10" y="10"/>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9CFD5-3F88-4EB5-8947-2C8CEB26379C}"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9FE48100-4978-4F21-A15D-BE172E015155}">
      <dgm:prSet phldrT="[Text]" custT="1"/>
      <dgm:spPr/>
      <dgm:t>
        <a:bodyPr/>
        <a:lstStyle/>
        <a:p>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Khởi</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động</a:t>
          </a:r>
          <a:endPar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Khởi</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đặt</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gợi</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mở</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hứng</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thú</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n-US" sz="24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p>
      </dgm:t>
    </dgm:pt>
    <dgm:pt modelId="{0CC2E3EC-26D6-487F-807E-B348F2C360B2}" type="parTrans" cxnId="{F581976C-A51A-4463-B470-4ABA3F513E15}">
      <dgm:prSet/>
      <dgm:spPr/>
      <dgm:t>
        <a:bodyPr/>
        <a:lstStyle/>
        <a:p>
          <a:endParaRPr lang="en-US"/>
        </a:p>
      </dgm:t>
    </dgm:pt>
    <dgm:pt modelId="{D6AD4287-8634-481C-8C2C-C2FEE024C697}" type="sibTrans" cxnId="{F581976C-A51A-4463-B470-4ABA3F513E15}">
      <dgm:prSet/>
      <dgm:spPr/>
      <dgm:t>
        <a:bodyPr/>
        <a:lstStyle/>
        <a:p>
          <a:endParaRPr lang="en-US"/>
        </a:p>
      </dgm:t>
    </dgm:pt>
    <dgm:pt modelId="{CC75D7DB-3C53-49FF-806E-206187FFCAA5}">
      <dgm:prSet phldrT="[Text]" custT="1"/>
      <dgm:spPr/>
      <dgm:t>
        <a:bodyPr/>
        <a:lstStyle/>
        <a:p>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mới</a:t>
          </a:r>
          <a:endPar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b="0"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Hoạt</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việc</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quan</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sát</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ảnh</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thí</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hoặc</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trải</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tế</a:t>
          </a:r>
          <a:endPar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endPar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Thảo</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luận</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mới</a:t>
          </a:r>
          <a:endPar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endPar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Tóm</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tắt</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trọng</a:t>
          </a:r>
          <a:r>
            <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tâm</a:t>
          </a:r>
          <a:endParaRPr lang="en-US" sz="2400" b="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dgm:t>
    </dgm:pt>
    <dgm:pt modelId="{2D7A8504-3184-41AB-A8F7-3EC6FF2AECCC}" type="parTrans" cxnId="{F111D31B-BB8D-40A2-9C66-15DBD8D57269}">
      <dgm:prSet/>
      <dgm:spPr/>
      <dgm:t>
        <a:bodyPr/>
        <a:lstStyle/>
        <a:p>
          <a:endParaRPr lang="en-US"/>
        </a:p>
      </dgm:t>
    </dgm:pt>
    <dgm:pt modelId="{954EAE8C-3653-4A2A-A3F0-A028509294AD}" type="sibTrans" cxnId="{F111D31B-BB8D-40A2-9C66-15DBD8D57269}">
      <dgm:prSet/>
      <dgm:spPr/>
      <dgm:t>
        <a:bodyPr/>
        <a:lstStyle/>
        <a:p>
          <a:endParaRPr lang="en-US"/>
        </a:p>
      </dgm:t>
    </dgm:pt>
    <dgm:pt modelId="{2A336EE3-B268-472D-91C6-FCC669175E95}">
      <dgm:prSet phldrT="[Text]" custT="1"/>
      <dgm:spPr/>
      <dgm:t>
        <a:bodyPr/>
        <a:lstStyle/>
        <a:p>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dụng</a:t>
          </a:r>
          <a:endPar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Vận</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dụng</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tiễn</a:t>
          </a:r>
          <a:r>
            <a:rPr lang="en-US" sz="2400" b="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400" b="1" dirty="0">
            <a:solidFill>
              <a:srgbClr val="00B05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dgm:t>
    </dgm:pt>
    <dgm:pt modelId="{005BA137-0802-4050-927C-840CD8473F9F}" type="parTrans" cxnId="{CA94B528-A0BB-4005-84D6-FDF88EBBBA95}">
      <dgm:prSet/>
      <dgm:spPr/>
      <dgm:t>
        <a:bodyPr/>
        <a:lstStyle/>
        <a:p>
          <a:endParaRPr lang="en-US"/>
        </a:p>
      </dgm:t>
    </dgm:pt>
    <dgm:pt modelId="{87AF598E-AC2D-4DB8-AE37-EEDC55859D6E}" type="sibTrans" cxnId="{CA94B528-A0BB-4005-84D6-FDF88EBBBA95}">
      <dgm:prSet/>
      <dgm:spPr/>
      <dgm:t>
        <a:bodyPr/>
        <a:lstStyle/>
        <a:p>
          <a:endParaRPr lang="en-US"/>
        </a:p>
      </dgm:t>
    </dgm:pt>
    <dgm:pt modelId="{4C9E6448-772B-4F38-841E-F5558CC8274D}">
      <dgm:prSet phldrT="[Text]" custT="1"/>
      <dgm:spPr/>
      <dgm:t>
        <a:bodyPr/>
        <a:lstStyle/>
        <a:p>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Luyện</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tập</a:t>
          </a:r>
          <a:endPar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Củng</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cố</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rèn</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400" b="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p>
      </dgm:t>
    </dgm:pt>
    <dgm:pt modelId="{4EE97774-BD86-402F-AAA8-3628BDE7BC96}" type="parTrans" cxnId="{81EDCBB2-2E31-4C1C-8AD1-7F1BB86124B2}">
      <dgm:prSet/>
      <dgm:spPr/>
      <dgm:t>
        <a:bodyPr/>
        <a:lstStyle/>
        <a:p>
          <a:endParaRPr lang="en-US"/>
        </a:p>
      </dgm:t>
    </dgm:pt>
    <dgm:pt modelId="{56B7B6F1-C343-4259-BBB2-B6AD7214CC42}" type="sibTrans" cxnId="{81EDCBB2-2E31-4C1C-8AD1-7F1BB86124B2}">
      <dgm:prSet/>
      <dgm:spPr/>
      <dgm:t>
        <a:bodyPr/>
        <a:lstStyle/>
        <a:p>
          <a:endParaRPr lang="en-US"/>
        </a:p>
      </dgm:t>
    </dgm:pt>
    <dgm:pt modelId="{7CF1E0DA-CFCE-486F-816B-698BF15BBA0C}">
      <dgm:prSet phldrT="[Text]"/>
      <dgm:spPr>
        <a:blipFill rotWithShape="0">
          <a:blip xmlns:r="http://schemas.openxmlformats.org/officeDocument/2006/relationships" r:embed="rId1"/>
          <a:stretch>
            <a:fillRect/>
          </a:stretch>
        </a:blipFill>
      </dgm:spPr>
      <dgm:t>
        <a:bodyPr/>
        <a:lstStyle/>
        <a:p>
          <a:endParaRPr lang="en-US" dirty="0"/>
        </a:p>
      </dgm:t>
    </dgm:pt>
    <dgm:pt modelId="{BE4C11CD-8C96-49F4-AFBF-8DD4D722277E}" type="sibTrans" cxnId="{50C77195-473A-452D-B66B-2531840E8F93}">
      <dgm:prSet/>
      <dgm:spPr/>
      <dgm:t>
        <a:bodyPr/>
        <a:lstStyle/>
        <a:p>
          <a:endParaRPr lang="en-US"/>
        </a:p>
      </dgm:t>
    </dgm:pt>
    <dgm:pt modelId="{C26BEA42-95CF-49ED-9600-D5F4860B26A9}" type="parTrans" cxnId="{50C77195-473A-452D-B66B-2531840E8F93}">
      <dgm:prSet/>
      <dgm:spPr/>
      <dgm:t>
        <a:bodyPr/>
        <a:lstStyle/>
        <a:p>
          <a:endParaRPr lang="en-US"/>
        </a:p>
      </dgm:t>
    </dgm:pt>
    <dgm:pt modelId="{951017CB-E285-42F3-BF3F-42166D20113A}" type="pres">
      <dgm:prSet presAssocID="{D4B9CFD5-3F88-4EB5-8947-2C8CEB26379C}" presName="Name0" presStyleCnt="0">
        <dgm:presLayoutVars>
          <dgm:chMax val="1"/>
          <dgm:chPref val="1"/>
          <dgm:dir/>
          <dgm:resizeHandles/>
        </dgm:presLayoutVars>
      </dgm:prSet>
      <dgm:spPr/>
    </dgm:pt>
    <dgm:pt modelId="{FED6600A-37E9-4B17-93CE-5A706B505FFF}" type="pres">
      <dgm:prSet presAssocID="{7CF1E0DA-CFCE-486F-816B-698BF15BBA0C}" presName="Parent" presStyleLbl="node1" presStyleIdx="0" presStyleCnt="2" custScaleY="221330" custLinFactNeighborX="-58851" custLinFactNeighborY="-2218">
        <dgm:presLayoutVars>
          <dgm:chMax val="4"/>
          <dgm:chPref val="3"/>
        </dgm:presLayoutVars>
      </dgm:prSet>
      <dgm:spPr/>
    </dgm:pt>
    <dgm:pt modelId="{97484BE9-6B59-474E-BD1C-6FD6E17BF1A4}" type="pres">
      <dgm:prSet presAssocID="{9FE48100-4978-4F21-A15D-BE172E015155}" presName="Accent" presStyleLbl="node1" presStyleIdx="1" presStyleCnt="2" custFlipHor="1" custScaleX="3973" custScaleY="60036" custLinFactX="62633" custLinFactNeighborX="100000" custLinFactNeighborY="-16576"/>
      <dgm:spPr>
        <a:noFill/>
      </dgm:spPr>
    </dgm:pt>
    <dgm:pt modelId="{FCE73CC9-E283-46FA-9B30-7B039CAACEA8}" type="pres">
      <dgm:prSet presAssocID="{9FE48100-4978-4F21-A15D-BE172E015155}" presName="Image1" presStyleLbl="fgImgPlace1" presStyleIdx="0" presStyleCnt="4" custFlipHor="1" custScaleX="49348" custScaleY="46248" custLinFactNeighborX="-76750" custLinFactNeighborY="-24473"/>
      <dgm:spPr>
        <a:blipFill rotWithShape="1">
          <a:blip xmlns:r="http://schemas.openxmlformats.org/officeDocument/2006/relationships" r:embed="rId2"/>
          <a:stretch>
            <a:fillRect/>
          </a:stretch>
        </a:blipFill>
      </dgm:spPr>
    </dgm:pt>
    <dgm:pt modelId="{BD1285E1-298A-4534-B4F7-9B896A47B7DF}" type="pres">
      <dgm:prSet presAssocID="{9FE48100-4978-4F21-A15D-BE172E015155}" presName="Child1" presStyleLbl="revTx" presStyleIdx="0" presStyleCnt="4" custScaleX="410767" custScaleY="73991" custLinFactNeighborX="89305" custLinFactNeighborY="-11844">
        <dgm:presLayoutVars>
          <dgm:chMax val="0"/>
          <dgm:chPref val="0"/>
          <dgm:bulletEnabled val="1"/>
        </dgm:presLayoutVars>
      </dgm:prSet>
      <dgm:spPr/>
    </dgm:pt>
    <dgm:pt modelId="{B277707A-BDCD-471D-8759-987A3B01AB96}" type="pres">
      <dgm:prSet presAssocID="{CC75D7DB-3C53-49FF-806E-206187FFCAA5}" presName="Image2" presStyleCnt="0"/>
      <dgm:spPr/>
    </dgm:pt>
    <dgm:pt modelId="{4F0C5177-F655-4667-BF4B-3F179C9128E1}" type="pres">
      <dgm:prSet presAssocID="{CC75D7DB-3C53-49FF-806E-206187FFCAA5}" presName="Image" presStyleLbl="fgImgPlace1" presStyleIdx="1" presStyleCnt="4" custScaleX="41862" custScaleY="127009" custLinFactX="-43802" custLinFactNeighborX="-100000" custLinFactNeighborY="8197"/>
      <dgm:spPr>
        <a:blipFill rotWithShape="1">
          <a:blip xmlns:r="http://schemas.openxmlformats.org/officeDocument/2006/relationships" r:embed="rId3"/>
          <a:stretch>
            <a:fillRect/>
          </a:stretch>
        </a:blipFill>
      </dgm:spPr>
    </dgm:pt>
    <dgm:pt modelId="{7E0FAF73-8261-4918-A18D-915EDFCFA8D1}" type="pres">
      <dgm:prSet presAssocID="{CC75D7DB-3C53-49FF-806E-206187FFCAA5}" presName="Child2" presStyleLbl="revTx" presStyleIdx="1" presStyleCnt="4" custScaleX="311974" custScaleY="176722" custLinFactNeighborX="-29774" custLinFactNeighborY="-7040">
        <dgm:presLayoutVars>
          <dgm:chMax val="0"/>
          <dgm:chPref val="0"/>
          <dgm:bulletEnabled val="1"/>
        </dgm:presLayoutVars>
      </dgm:prSet>
      <dgm:spPr/>
    </dgm:pt>
    <dgm:pt modelId="{2C124060-5BD5-418A-92FF-448619AEF347}" type="pres">
      <dgm:prSet presAssocID="{4C9E6448-772B-4F38-841E-F5558CC8274D}" presName="Image3" presStyleCnt="0"/>
      <dgm:spPr/>
    </dgm:pt>
    <dgm:pt modelId="{7D9259C1-D9D1-4905-9E42-0E80E14AC3D2}" type="pres">
      <dgm:prSet presAssocID="{4C9E6448-772B-4F38-841E-F5558CC8274D}" presName="Image" presStyleLbl="fgImgPlace1" presStyleIdx="2" presStyleCnt="4" custScaleX="49668" custScaleY="47497" custLinFactX="-41267" custLinFactNeighborX="-100000" custLinFactNeighborY="-44654"/>
      <dgm:spPr>
        <a:blipFill rotWithShape="1">
          <a:blip xmlns:r="http://schemas.openxmlformats.org/officeDocument/2006/relationships" r:embed="rId4"/>
          <a:stretch>
            <a:fillRect/>
          </a:stretch>
        </a:blipFill>
      </dgm:spPr>
    </dgm:pt>
    <dgm:pt modelId="{A3BE04BE-26EB-4989-BBC1-63D4309E895A}" type="pres">
      <dgm:prSet presAssocID="{4C9E6448-772B-4F38-841E-F5558CC8274D}" presName="Child3" presStyleLbl="revTx" presStyleIdx="2" presStyleCnt="4" custScaleX="232871" custScaleY="34039" custLinFactNeighborX="-66807" custLinFactNeighborY="-38194">
        <dgm:presLayoutVars>
          <dgm:chMax val="0"/>
          <dgm:chPref val="0"/>
          <dgm:bulletEnabled val="1"/>
        </dgm:presLayoutVars>
      </dgm:prSet>
      <dgm:spPr/>
    </dgm:pt>
    <dgm:pt modelId="{5E99AD62-16DD-433D-BE76-CCE5B16736DF}" type="pres">
      <dgm:prSet presAssocID="{2A336EE3-B268-472D-91C6-FCC669175E95}" presName="Image4" presStyleCnt="0"/>
      <dgm:spPr/>
    </dgm:pt>
    <dgm:pt modelId="{9FF25DF3-8D52-4F9A-ADD9-ECFAB6830A9C}" type="pres">
      <dgm:prSet presAssocID="{2A336EE3-B268-472D-91C6-FCC669175E95}" presName="Image" presStyleLbl="fgImgPlace1" presStyleIdx="3" presStyleCnt="4" custScaleX="51629" custScaleY="49136" custLinFactNeighborX="-74155" custLinFactNeighborY="-78799"/>
      <dgm:spPr>
        <a:blipFill rotWithShape="1">
          <a:blip xmlns:r="http://schemas.openxmlformats.org/officeDocument/2006/relationships" r:embed="rId5"/>
          <a:stretch>
            <a:fillRect/>
          </a:stretch>
        </a:blipFill>
      </dgm:spPr>
    </dgm:pt>
    <dgm:pt modelId="{083E1710-F852-4EB1-92C5-9C3B732AB85A}" type="pres">
      <dgm:prSet presAssocID="{2A336EE3-B268-472D-91C6-FCC669175E95}" presName="Child4" presStyleLbl="revTx" presStyleIdx="3" presStyleCnt="4" custScaleX="401194" custLinFactNeighborX="72536" custLinFactNeighborY="-83690">
        <dgm:presLayoutVars>
          <dgm:chMax val="0"/>
          <dgm:chPref val="0"/>
          <dgm:bulletEnabled val="1"/>
        </dgm:presLayoutVars>
      </dgm:prSet>
      <dgm:spPr/>
    </dgm:pt>
  </dgm:ptLst>
  <dgm:cxnLst>
    <dgm:cxn modelId="{C1C43A07-91F1-4C09-B5C9-99C77F8EAADA}" type="presOf" srcId="{2A336EE3-B268-472D-91C6-FCC669175E95}" destId="{083E1710-F852-4EB1-92C5-9C3B732AB85A}" srcOrd="0" destOrd="0" presId="urn:microsoft.com/office/officeart/2011/layout/RadialPictureList"/>
    <dgm:cxn modelId="{F111D31B-BB8D-40A2-9C66-15DBD8D57269}" srcId="{7CF1E0DA-CFCE-486F-816B-698BF15BBA0C}" destId="{CC75D7DB-3C53-49FF-806E-206187FFCAA5}" srcOrd="1" destOrd="0" parTransId="{2D7A8504-3184-41AB-A8F7-3EC6FF2AECCC}" sibTransId="{954EAE8C-3653-4A2A-A3F0-A028509294AD}"/>
    <dgm:cxn modelId="{CA94B528-A0BB-4005-84D6-FDF88EBBBA95}" srcId="{7CF1E0DA-CFCE-486F-816B-698BF15BBA0C}" destId="{2A336EE3-B268-472D-91C6-FCC669175E95}" srcOrd="3" destOrd="0" parTransId="{005BA137-0802-4050-927C-840CD8473F9F}" sibTransId="{87AF598E-AC2D-4DB8-AE37-EEDC55859D6E}"/>
    <dgm:cxn modelId="{F581976C-A51A-4463-B470-4ABA3F513E15}" srcId="{7CF1E0DA-CFCE-486F-816B-698BF15BBA0C}" destId="{9FE48100-4978-4F21-A15D-BE172E015155}" srcOrd="0" destOrd="0" parTransId="{0CC2E3EC-26D6-487F-807E-B348F2C360B2}" sibTransId="{D6AD4287-8634-481C-8C2C-C2FEE024C697}"/>
    <dgm:cxn modelId="{99E57378-DA08-456E-9322-F84496BE009D}" type="presOf" srcId="{CC75D7DB-3C53-49FF-806E-206187FFCAA5}" destId="{7E0FAF73-8261-4918-A18D-915EDFCFA8D1}" srcOrd="0" destOrd="0" presId="urn:microsoft.com/office/officeart/2011/layout/RadialPictureList"/>
    <dgm:cxn modelId="{00E56C87-F799-4CCF-9D14-D799324DDEA9}" type="presOf" srcId="{D4B9CFD5-3F88-4EB5-8947-2C8CEB26379C}" destId="{951017CB-E285-42F3-BF3F-42166D20113A}" srcOrd="0" destOrd="0" presId="urn:microsoft.com/office/officeart/2011/layout/RadialPictureList"/>
    <dgm:cxn modelId="{50C77195-473A-452D-B66B-2531840E8F93}" srcId="{D4B9CFD5-3F88-4EB5-8947-2C8CEB26379C}" destId="{7CF1E0DA-CFCE-486F-816B-698BF15BBA0C}" srcOrd="0" destOrd="0" parTransId="{C26BEA42-95CF-49ED-9600-D5F4860B26A9}" sibTransId="{BE4C11CD-8C96-49F4-AFBF-8DD4D722277E}"/>
    <dgm:cxn modelId="{38C201A4-C54E-473A-B5FE-49A59D5A5C38}" type="presOf" srcId="{4C9E6448-772B-4F38-841E-F5558CC8274D}" destId="{A3BE04BE-26EB-4989-BBC1-63D4309E895A}" srcOrd="0" destOrd="0" presId="urn:microsoft.com/office/officeart/2011/layout/RadialPictureList"/>
    <dgm:cxn modelId="{B2CFB2AD-580F-411F-818B-CA4344F7CDA1}" type="presOf" srcId="{7CF1E0DA-CFCE-486F-816B-698BF15BBA0C}" destId="{FED6600A-37E9-4B17-93CE-5A706B505FFF}" srcOrd="0" destOrd="0" presId="urn:microsoft.com/office/officeart/2011/layout/RadialPictureList"/>
    <dgm:cxn modelId="{81EDCBB2-2E31-4C1C-8AD1-7F1BB86124B2}" srcId="{7CF1E0DA-CFCE-486F-816B-698BF15BBA0C}" destId="{4C9E6448-772B-4F38-841E-F5558CC8274D}" srcOrd="2" destOrd="0" parTransId="{4EE97774-BD86-402F-AAA8-3628BDE7BC96}" sibTransId="{56B7B6F1-C343-4259-BBB2-B6AD7214CC42}"/>
    <dgm:cxn modelId="{C125B1FD-0192-4979-A1D0-63BA96C5E5F5}" type="presOf" srcId="{9FE48100-4978-4F21-A15D-BE172E015155}" destId="{BD1285E1-298A-4534-B4F7-9B896A47B7DF}" srcOrd="0" destOrd="0" presId="urn:microsoft.com/office/officeart/2011/layout/RadialPictureList"/>
    <dgm:cxn modelId="{3A4DB000-7726-4FB0-B9DD-740F956A31E6}" type="presParOf" srcId="{951017CB-E285-42F3-BF3F-42166D20113A}" destId="{FED6600A-37E9-4B17-93CE-5A706B505FFF}" srcOrd="0" destOrd="0" presId="urn:microsoft.com/office/officeart/2011/layout/RadialPictureList"/>
    <dgm:cxn modelId="{5701EA2B-7404-4DDE-BF0F-B34E0E9EA342}" type="presParOf" srcId="{951017CB-E285-42F3-BF3F-42166D20113A}" destId="{97484BE9-6B59-474E-BD1C-6FD6E17BF1A4}" srcOrd="1" destOrd="0" presId="urn:microsoft.com/office/officeart/2011/layout/RadialPictureList"/>
    <dgm:cxn modelId="{667136C0-6EE4-4C12-A0F9-F12279BC2157}" type="presParOf" srcId="{951017CB-E285-42F3-BF3F-42166D20113A}" destId="{FCE73CC9-E283-46FA-9B30-7B039CAACEA8}" srcOrd="2" destOrd="0" presId="urn:microsoft.com/office/officeart/2011/layout/RadialPictureList"/>
    <dgm:cxn modelId="{24E6386C-8F7C-446F-BFBD-2AF59B9641E0}" type="presParOf" srcId="{951017CB-E285-42F3-BF3F-42166D20113A}" destId="{BD1285E1-298A-4534-B4F7-9B896A47B7DF}" srcOrd="3" destOrd="0" presId="urn:microsoft.com/office/officeart/2011/layout/RadialPictureList"/>
    <dgm:cxn modelId="{617310B4-4440-43EB-B291-091848C18479}" type="presParOf" srcId="{951017CB-E285-42F3-BF3F-42166D20113A}" destId="{B277707A-BDCD-471D-8759-987A3B01AB96}" srcOrd="4" destOrd="0" presId="urn:microsoft.com/office/officeart/2011/layout/RadialPictureList"/>
    <dgm:cxn modelId="{5E4800AF-64A1-46F8-95F5-5B152E159470}" type="presParOf" srcId="{B277707A-BDCD-471D-8759-987A3B01AB96}" destId="{4F0C5177-F655-4667-BF4B-3F179C9128E1}" srcOrd="0" destOrd="0" presId="urn:microsoft.com/office/officeart/2011/layout/RadialPictureList"/>
    <dgm:cxn modelId="{8B9D679F-E33C-485A-9E89-83825F726DCD}" type="presParOf" srcId="{951017CB-E285-42F3-BF3F-42166D20113A}" destId="{7E0FAF73-8261-4918-A18D-915EDFCFA8D1}" srcOrd="5" destOrd="0" presId="urn:microsoft.com/office/officeart/2011/layout/RadialPictureList"/>
    <dgm:cxn modelId="{368F447D-C29A-4BA2-8A81-3E235752C8FB}" type="presParOf" srcId="{951017CB-E285-42F3-BF3F-42166D20113A}" destId="{2C124060-5BD5-418A-92FF-448619AEF347}" srcOrd="6" destOrd="0" presId="urn:microsoft.com/office/officeart/2011/layout/RadialPictureList"/>
    <dgm:cxn modelId="{41ECD35D-7634-4A6E-9D3C-4EF76DB97DFF}" type="presParOf" srcId="{2C124060-5BD5-418A-92FF-448619AEF347}" destId="{7D9259C1-D9D1-4905-9E42-0E80E14AC3D2}" srcOrd="0" destOrd="0" presId="urn:microsoft.com/office/officeart/2011/layout/RadialPictureList"/>
    <dgm:cxn modelId="{85781F8A-60AC-4BBD-A0EF-66932488820B}" type="presParOf" srcId="{951017CB-E285-42F3-BF3F-42166D20113A}" destId="{A3BE04BE-26EB-4989-BBC1-63D4309E895A}" srcOrd="7" destOrd="0" presId="urn:microsoft.com/office/officeart/2011/layout/RadialPictureList"/>
    <dgm:cxn modelId="{C293A6D8-76BD-4C22-9FF5-59AC0E828C8A}" type="presParOf" srcId="{951017CB-E285-42F3-BF3F-42166D20113A}" destId="{5E99AD62-16DD-433D-BE76-CCE5B16736DF}" srcOrd="8" destOrd="0" presId="urn:microsoft.com/office/officeart/2011/layout/RadialPictureList"/>
    <dgm:cxn modelId="{17B06939-EC01-4B68-AB77-3D6A509107FF}" type="presParOf" srcId="{5E99AD62-16DD-433D-BE76-CCE5B16736DF}" destId="{9FF25DF3-8D52-4F9A-ADD9-ECFAB6830A9C}" srcOrd="0" destOrd="0" presId="urn:microsoft.com/office/officeart/2011/layout/RadialPictureList"/>
    <dgm:cxn modelId="{15C37D50-C63A-4DAF-A6F0-634033693EBE}" type="presParOf" srcId="{951017CB-E285-42F3-BF3F-42166D20113A}" destId="{083E1710-F852-4EB1-92C5-9C3B732AB85A}"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D92AFD-D476-4A03-8B08-9FF1E14768A2}" type="doc">
      <dgm:prSet loTypeId="urn:microsoft.com/office/officeart/2005/8/layout/hProcess9" loCatId="process" qsTypeId="urn:microsoft.com/office/officeart/2005/8/quickstyle/simple5" qsCatId="simple" csTypeId="urn:microsoft.com/office/officeart/2005/8/colors/accent1_2" csCatId="accent1" phldr="1"/>
      <dgm:spPr/>
    </dgm:pt>
    <dgm:pt modelId="{8E6287C0-10CC-4598-B858-ADD23F7CD298}">
      <dgm:prSet phldrT="[Text]"/>
      <dgm:spPr>
        <a:solidFill>
          <a:srgbClr val="098D37"/>
        </a:solidFill>
      </dgm:spPr>
      <dgm:t>
        <a:bodyPr/>
        <a:lstStyle/>
        <a:p>
          <a:pPr algn="l"/>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Khoa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endParaRPr lang="en-US" dirty="0">
            <a:latin typeface="Times New Roman" panose="02020603050405020304" pitchFamily="18" charset="0"/>
            <a:cs typeface="Times New Roman" panose="02020603050405020304" pitchFamily="18" charset="0"/>
          </a:endParaRPr>
        </a:p>
      </dgm:t>
    </dgm:pt>
    <dgm:pt modelId="{F0AB0F3E-03E3-4C9B-A0D3-ACB06B15DC6A}" type="parTrans" cxnId="{8AC24C20-C90B-4D25-A931-6E533AF8539E}">
      <dgm:prSet/>
      <dgm:spPr/>
      <dgm:t>
        <a:bodyPr/>
        <a:lstStyle/>
        <a:p>
          <a:endParaRPr lang="en-US"/>
        </a:p>
      </dgm:t>
    </dgm:pt>
    <dgm:pt modelId="{74DB8498-E6BB-432F-A4B4-33BF2CDB1FF0}" type="sibTrans" cxnId="{8AC24C20-C90B-4D25-A931-6E533AF8539E}">
      <dgm:prSet/>
      <dgm:spPr/>
      <dgm:t>
        <a:bodyPr/>
        <a:lstStyle/>
        <a:p>
          <a:endParaRPr lang="en-US"/>
        </a:p>
      </dgm:t>
    </dgm:pt>
    <dgm:pt modelId="{B3D04E62-088E-4BA1-83CE-346B5554C0CA}">
      <dgm:prSet phldrT="[Text]"/>
      <dgm:spPr>
        <a:solidFill>
          <a:srgbClr val="098D37"/>
        </a:solidFill>
      </dgm:spPr>
      <dgm:t>
        <a:body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endParaRPr lang="en-US" dirty="0">
            <a:latin typeface="Times New Roman" panose="02020603050405020304" pitchFamily="18" charset="0"/>
            <a:cs typeface="Times New Roman" panose="02020603050405020304" pitchFamily="18" charset="0"/>
          </a:endParaRPr>
        </a:p>
      </dgm:t>
    </dgm:pt>
    <dgm:pt modelId="{BFD2B4C2-44FA-479B-BCD5-F4C708C8AC43}" type="parTrans" cxnId="{60BCE2F6-0736-4E27-AB4D-856C1F4F2CE0}">
      <dgm:prSet/>
      <dgm:spPr/>
      <dgm:t>
        <a:bodyPr/>
        <a:lstStyle/>
        <a:p>
          <a:endParaRPr lang="en-US"/>
        </a:p>
      </dgm:t>
    </dgm:pt>
    <dgm:pt modelId="{08AB30DD-1D83-4B39-BD41-D9F713FEE79E}" type="sibTrans" cxnId="{60BCE2F6-0736-4E27-AB4D-856C1F4F2CE0}">
      <dgm:prSet/>
      <dgm:spPr/>
      <dgm:t>
        <a:bodyPr/>
        <a:lstStyle/>
        <a:p>
          <a:endParaRPr lang="en-US"/>
        </a:p>
      </dgm:t>
    </dgm:pt>
    <dgm:pt modelId="{F655C01D-1C68-46AD-AB21-55C515A53A79}" type="pres">
      <dgm:prSet presAssocID="{15D92AFD-D476-4A03-8B08-9FF1E14768A2}" presName="CompostProcess" presStyleCnt="0">
        <dgm:presLayoutVars>
          <dgm:dir/>
          <dgm:resizeHandles val="exact"/>
        </dgm:presLayoutVars>
      </dgm:prSet>
      <dgm:spPr/>
    </dgm:pt>
    <dgm:pt modelId="{6A41967D-2992-4B95-9F78-DB3ACAAF8D76}" type="pres">
      <dgm:prSet presAssocID="{15D92AFD-D476-4A03-8B08-9FF1E14768A2}" presName="arrow" presStyleLbl="bgShp" presStyleIdx="0" presStyleCnt="1" custLinFactNeighborX="0" custLinFactNeighborY="7505"/>
      <dgm:spPr>
        <a:solidFill>
          <a:srgbClr val="F4F116"/>
        </a:solidFill>
      </dgm:spPr>
    </dgm:pt>
    <dgm:pt modelId="{108997B9-BB6D-4FAC-9F53-99BA47C5EA49}" type="pres">
      <dgm:prSet presAssocID="{15D92AFD-D476-4A03-8B08-9FF1E14768A2}" presName="linearProcess" presStyleCnt="0"/>
      <dgm:spPr/>
    </dgm:pt>
    <dgm:pt modelId="{4F2C82F6-1AA8-4851-A13A-BB03A744A5F8}" type="pres">
      <dgm:prSet presAssocID="{8E6287C0-10CC-4598-B858-ADD23F7CD298}" presName="textNode" presStyleLbl="node1" presStyleIdx="0" presStyleCnt="2" custScaleX="69795" custLinFactNeighborX="-75259" custLinFactNeighborY="780">
        <dgm:presLayoutVars>
          <dgm:bulletEnabled val="1"/>
        </dgm:presLayoutVars>
      </dgm:prSet>
      <dgm:spPr/>
    </dgm:pt>
    <dgm:pt modelId="{CC6442C2-FC48-44ED-8169-E46C3F23E705}" type="pres">
      <dgm:prSet presAssocID="{74DB8498-E6BB-432F-A4B4-33BF2CDB1FF0}" presName="sibTrans" presStyleCnt="0"/>
      <dgm:spPr/>
    </dgm:pt>
    <dgm:pt modelId="{1E9FD677-086D-430D-BFEC-EA57ED1C3A81}" type="pres">
      <dgm:prSet presAssocID="{B3D04E62-088E-4BA1-83CE-346B5554C0CA}" presName="textNode" presStyleLbl="node1" presStyleIdx="1" presStyleCnt="2" custLinFactX="-3307" custLinFactNeighborX="-100000" custLinFactNeighborY="1911">
        <dgm:presLayoutVars>
          <dgm:bulletEnabled val="1"/>
        </dgm:presLayoutVars>
      </dgm:prSet>
      <dgm:spPr/>
    </dgm:pt>
  </dgm:ptLst>
  <dgm:cxnLst>
    <dgm:cxn modelId="{AC1D7102-4BBB-4689-9D2D-3786C6B8EAF6}" type="presOf" srcId="{15D92AFD-D476-4A03-8B08-9FF1E14768A2}" destId="{F655C01D-1C68-46AD-AB21-55C515A53A79}" srcOrd="0" destOrd="0" presId="urn:microsoft.com/office/officeart/2005/8/layout/hProcess9"/>
    <dgm:cxn modelId="{8AC24C20-C90B-4D25-A931-6E533AF8539E}" srcId="{15D92AFD-D476-4A03-8B08-9FF1E14768A2}" destId="{8E6287C0-10CC-4598-B858-ADD23F7CD298}" srcOrd="0" destOrd="0" parTransId="{F0AB0F3E-03E3-4C9B-A0D3-ACB06B15DC6A}" sibTransId="{74DB8498-E6BB-432F-A4B4-33BF2CDB1FF0}"/>
    <dgm:cxn modelId="{DF6F4164-9E5B-4061-9DD9-266B967EB442}" type="presOf" srcId="{8E6287C0-10CC-4598-B858-ADD23F7CD298}" destId="{4F2C82F6-1AA8-4851-A13A-BB03A744A5F8}" srcOrd="0" destOrd="0" presId="urn:microsoft.com/office/officeart/2005/8/layout/hProcess9"/>
    <dgm:cxn modelId="{4D3CBBCB-2C44-45DA-867B-C58D8F59144B}" type="presOf" srcId="{B3D04E62-088E-4BA1-83CE-346B5554C0CA}" destId="{1E9FD677-086D-430D-BFEC-EA57ED1C3A81}" srcOrd="0" destOrd="0" presId="urn:microsoft.com/office/officeart/2005/8/layout/hProcess9"/>
    <dgm:cxn modelId="{60BCE2F6-0736-4E27-AB4D-856C1F4F2CE0}" srcId="{15D92AFD-D476-4A03-8B08-9FF1E14768A2}" destId="{B3D04E62-088E-4BA1-83CE-346B5554C0CA}" srcOrd="1" destOrd="0" parTransId="{BFD2B4C2-44FA-479B-BCD5-F4C708C8AC43}" sibTransId="{08AB30DD-1D83-4B39-BD41-D9F713FEE79E}"/>
    <dgm:cxn modelId="{8869E927-B5D4-4C8C-826C-896C43FE83DC}" type="presParOf" srcId="{F655C01D-1C68-46AD-AB21-55C515A53A79}" destId="{6A41967D-2992-4B95-9F78-DB3ACAAF8D76}" srcOrd="0" destOrd="0" presId="urn:microsoft.com/office/officeart/2005/8/layout/hProcess9"/>
    <dgm:cxn modelId="{0DE2BE92-A311-4673-A7E8-AF320809F746}" type="presParOf" srcId="{F655C01D-1C68-46AD-AB21-55C515A53A79}" destId="{108997B9-BB6D-4FAC-9F53-99BA47C5EA49}" srcOrd="1" destOrd="0" presId="urn:microsoft.com/office/officeart/2005/8/layout/hProcess9"/>
    <dgm:cxn modelId="{6C23A773-947F-47FA-A2F4-BF853EC486B8}" type="presParOf" srcId="{108997B9-BB6D-4FAC-9F53-99BA47C5EA49}" destId="{4F2C82F6-1AA8-4851-A13A-BB03A744A5F8}" srcOrd="0" destOrd="0" presId="urn:microsoft.com/office/officeart/2005/8/layout/hProcess9"/>
    <dgm:cxn modelId="{A921F420-4640-4D65-B35D-80A9B9DAAD36}" type="presParOf" srcId="{108997B9-BB6D-4FAC-9F53-99BA47C5EA49}" destId="{CC6442C2-FC48-44ED-8169-E46C3F23E705}" srcOrd="1" destOrd="0" presId="urn:microsoft.com/office/officeart/2005/8/layout/hProcess9"/>
    <dgm:cxn modelId="{16E11C04-1E63-4082-A23A-958D757B1B2F}" type="presParOf" srcId="{108997B9-BB6D-4FAC-9F53-99BA47C5EA49}" destId="{1E9FD677-086D-430D-BFEC-EA57ED1C3A81}"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AF95D5-289C-40F6-9F88-A674EEDEBD8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838C08FD-A845-4B9C-810C-782D60BD4E33}">
      <dgm:prSet phldrT="[Text]" custT="1"/>
      <dgm:spPr/>
      <dgm:t>
        <a:bodyPr/>
        <a:lstStyle/>
        <a:p>
          <a:pPr>
            <a:buFont typeface="Arial" panose="020B0604020202020204" pitchFamily="34" charset="0"/>
            <a:buNone/>
          </a:pPr>
          <a:r>
            <a:rPr lang="vi-VN" sz="2800" b="1" dirty="0">
              <a:solidFill>
                <a:srgbClr val="FF0000"/>
              </a:solidFill>
              <a:latin typeface="+mj-lt"/>
            </a:rPr>
            <a:t>Vòi phun nước tự động</a:t>
          </a:r>
          <a:endParaRPr lang="en-US" sz="2800" b="1" dirty="0">
            <a:solidFill>
              <a:srgbClr val="FF0000"/>
            </a:solidFill>
            <a:latin typeface="+mj-lt"/>
          </a:endParaRPr>
        </a:p>
      </dgm:t>
    </dgm:pt>
    <dgm:pt modelId="{4611E8E4-3F5C-4DF3-8A73-EFDB359F9F86}" type="parTrans" cxnId="{6A1695C5-0EA6-4FF5-824C-A1AB7E486169}">
      <dgm:prSet/>
      <dgm:spPr/>
      <dgm:t>
        <a:bodyPr/>
        <a:lstStyle/>
        <a:p>
          <a:endParaRPr lang="en-US"/>
        </a:p>
      </dgm:t>
    </dgm:pt>
    <dgm:pt modelId="{2DF952F3-0148-4541-9420-0436E5337BDB}" type="sibTrans" cxnId="{6A1695C5-0EA6-4FF5-824C-A1AB7E486169}">
      <dgm:prSet/>
      <dgm:spPr/>
      <dgm:t>
        <a:bodyPr/>
        <a:lstStyle/>
        <a:p>
          <a:endParaRPr lang="en-US"/>
        </a:p>
      </dgm:t>
    </dgm:pt>
    <dgm:pt modelId="{0D0CA405-DFF0-4AB9-97CC-546C74E11D9F}">
      <dgm:prSet phldrT="[Text]" custT="1"/>
      <dgm:spPr/>
      <dgm:t>
        <a:bodyPr/>
        <a:lstStyle/>
        <a:p>
          <a:pPr>
            <a:buFont typeface="Arial" panose="020B0604020202020204" pitchFamily="34" charset="0"/>
            <a:buNone/>
          </a:pPr>
          <a:r>
            <a:rPr lang="vi-VN" sz="2800" b="1" i="0" dirty="0">
              <a:solidFill>
                <a:schemeClr val="bg1"/>
              </a:solidFill>
              <a:effectLst/>
              <a:latin typeface="+mj-lt"/>
              <a:ea typeface="Roboto" panose="02000000000000000000" pitchFamily="2" charset="0"/>
            </a:rPr>
            <a:t>Vắc xin</a:t>
          </a:r>
          <a:endParaRPr lang="en-US" sz="2800" b="1" dirty="0">
            <a:solidFill>
              <a:schemeClr val="bg1"/>
            </a:solidFill>
            <a:latin typeface="+mj-lt"/>
          </a:endParaRPr>
        </a:p>
      </dgm:t>
    </dgm:pt>
    <dgm:pt modelId="{041544D3-2625-4E56-B273-02472EF948AA}" type="parTrans" cxnId="{AAD65674-0340-4F94-8428-40F3CFD83797}">
      <dgm:prSet/>
      <dgm:spPr/>
      <dgm:t>
        <a:bodyPr/>
        <a:lstStyle/>
        <a:p>
          <a:endParaRPr lang="en-US"/>
        </a:p>
      </dgm:t>
    </dgm:pt>
    <dgm:pt modelId="{8E8632FE-DA7C-4A3C-97A8-C9BC57C6623B}" type="sibTrans" cxnId="{AAD65674-0340-4F94-8428-40F3CFD83797}">
      <dgm:prSet/>
      <dgm:spPr/>
      <dgm:t>
        <a:bodyPr/>
        <a:lstStyle/>
        <a:p>
          <a:endParaRPr lang="en-US"/>
        </a:p>
      </dgm:t>
    </dgm:pt>
    <dgm:pt modelId="{F8CBFD89-1187-49D1-966E-7C0C7A3B6E3E}">
      <dgm:prSet phldrT="[Text]" custT="1"/>
      <dgm:spPr/>
      <dgm:t>
        <a:bodyPr/>
        <a:lstStyle/>
        <a:p>
          <a:pPr>
            <a:buFont typeface="Arial" panose="020B0604020202020204" pitchFamily="34" charset="0"/>
            <a:buNone/>
          </a:pPr>
          <a:r>
            <a:rPr lang="vi-VN" sz="2400" b="1" i="0" dirty="0">
              <a:solidFill>
                <a:srgbClr val="FF0000"/>
              </a:solidFill>
              <a:effectLst/>
              <a:latin typeface="+mj-lt"/>
              <a:ea typeface="Roboto" panose="02000000000000000000" pitchFamily="2" charset="0"/>
            </a:rPr>
            <a:t>Thuốc trừ sâu sinh học</a:t>
          </a:r>
          <a:endParaRPr lang="en-US" sz="2400" b="1" dirty="0">
            <a:solidFill>
              <a:srgbClr val="FF0000"/>
            </a:solidFill>
            <a:latin typeface="+mj-lt"/>
          </a:endParaRPr>
        </a:p>
      </dgm:t>
    </dgm:pt>
    <dgm:pt modelId="{BFF13731-342F-4754-97B7-EAED84655706}" type="parTrans" cxnId="{83E4F402-A9F3-4A7E-8E72-ED089C7120AC}">
      <dgm:prSet/>
      <dgm:spPr/>
      <dgm:t>
        <a:bodyPr/>
        <a:lstStyle/>
        <a:p>
          <a:endParaRPr lang="en-US"/>
        </a:p>
      </dgm:t>
    </dgm:pt>
    <dgm:pt modelId="{F49F0C07-9554-40FC-BB75-0FC62D62B7DF}" type="sibTrans" cxnId="{83E4F402-A9F3-4A7E-8E72-ED089C7120AC}">
      <dgm:prSet/>
      <dgm:spPr/>
      <dgm:t>
        <a:bodyPr/>
        <a:lstStyle/>
        <a:p>
          <a:endParaRPr lang="en-US"/>
        </a:p>
      </dgm:t>
    </dgm:pt>
    <dgm:pt modelId="{D0885CD6-A7EB-4594-A059-19F5B0B3C274}">
      <dgm:prSet phldrT="[Text]" custT="1"/>
      <dgm:spPr/>
      <dgm:t>
        <a:bodyPr/>
        <a:lstStyle/>
        <a:p>
          <a:pPr>
            <a:buFont typeface="Arial" panose="020B0604020202020204" pitchFamily="34" charset="0"/>
            <a:buNone/>
          </a:pPr>
          <a:r>
            <a:rPr lang="vi-VN" sz="2800" b="0" i="0" dirty="0">
              <a:solidFill>
                <a:srgbClr val="FF0000"/>
              </a:solidFill>
              <a:effectLst/>
              <a:latin typeface="+mj-lt"/>
              <a:ea typeface="Roboto" panose="02000000000000000000" pitchFamily="2" charset="0"/>
            </a:rPr>
            <a:t>Bình nước nóng sử dụng năng lượng mặt trời...</a:t>
          </a:r>
          <a:endParaRPr lang="en-US" sz="2800" baseline="-25000" dirty="0">
            <a:solidFill>
              <a:srgbClr val="FF0000"/>
            </a:solidFill>
            <a:latin typeface="+mj-lt"/>
          </a:endParaRPr>
        </a:p>
      </dgm:t>
    </dgm:pt>
    <dgm:pt modelId="{B90DC535-9470-451F-B34F-E61C3A5DDFC9}" type="parTrans" cxnId="{1A1C47ED-2F85-4694-A05C-79F97D0D71BA}">
      <dgm:prSet/>
      <dgm:spPr/>
      <dgm:t>
        <a:bodyPr/>
        <a:lstStyle/>
        <a:p>
          <a:endParaRPr lang="en-US"/>
        </a:p>
      </dgm:t>
    </dgm:pt>
    <dgm:pt modelId="{38BE4D5F-6356-4B66-AA12-B66914D4E7FA}" type="sibTrans" cxnId="{1A1C47ED-2F85-4694-A05C-79F97D0D71BA}">
      <dgm:prSet/>
      <dgm:spPr/>
      <dgm:t>
        <a:bodyPr/>
        <a:lstStyle/>
        <a:p>
          <a:endParaRPr lang="en-US"/>
        </a:p>
      </dgm:t>
    </dgm:pt>
    <dgm:pt modelId="{866F6E88-F137-4EDF-AE85-D663C51C039F}" type="pres">
      <dgm:prSet presAssocID="{96AF95D5-289C-40F6-9F88-A674EEDEBD81}" presName="Name0" presStyleCnt="0">
        <dgm:presLayoutVars>
          <dgm:dir/>
          <dgm:resizeHandles val="exact"/>
        </dgm:presLayoutVars>
      </dgm:prSet>
      <dgm:spPr/>
    </dgm:pt>
    <dgm:pt modelId="{816184B0-CF83-4ED5-87AE-A054B23D5E73}" type="pres">
      <dgm:prSet presAssocID="{838C08FD-A845-4B9C-810C-782D60BD4E33}" presName="composite" presStyleCnt="0"/>
      <dgm:spPr/>
    </dgm:pt>
    <dgm:pt modelId="{8E798134-AF83-4458-8AFE-B36A0C5A023D}" type="pres">
      <dgm:prSet presAssocID="{838C08FD-A845-4B9C-810C-782D60BD4E33}" presName="rect1" presStyleLbl="bgShp" presStyleIdx="0" presStyleCnt="4" custScaleX="231382" custScaleY="175352" custLinFactNeighborX="4392" custLinFactNeighborY="-187"/>
      <dgm:spPr>
        <a:blipFill rotWithShape="1">
          <a:blip xmlns:r="http://schemas.openxmlformats.org/officeDocument/2006/relationships" r:embed="rId1"/>
          <a:srcRect/>
          <a:stretch>
            <a:fillRect t="-23000" b="-23000"/>
          </a:stretch>
        </a:blipFill>
      </dgm:spPr>
    </dgm:pt>
    <dgm:pt modelId="{51891EAA-1D70-4DB5-B687-0764009B4F1E}" type="pres">
      <dgm:prSet presAssocID="{838C08FD-A845-4B9C-810C-782D60BD4E33}" presName="rect2" presStyleLbl="trBgShp" presStyleIdx="0" presStyleCnt="4" custScaleX="194549" custLinFactY="100000" custLinFactNeighborX="-6405" custLinFactNeighborY="183044">
        <dgm:presLayoutVars>
          <dgm:bulletEnabled val="1"/>
        </dgm:presLayoutVars>
      </dgm:prSet>
      <dgm:spPr/>
    </dgm:pt>
    <dgm:pt modelId="{587DF4A0-2CC4-4FDD-AD89-BE90B2F54977}" type="pres">
      <dgm:prSet presAssocID="{2DF952F3-0148-4541-9420-0436E5337BDB}" presName="sibTrans" presStyleCnt="0"/>
      <dgm:spPr/>
    </dgm:pt>
    <dgm:pt modelId="{909F2FF5-FDEB-4879-A3D9-AC53DECE1A4D}" type="pres">
      <dgm:prSet presAssocID="{0D0CA405-DFF0-4AB9-97CC-546C74E11D9F}" presName="composite" presStyleCnt="0"/>
      <dgm:spPr/>
    </dgm:pt>
    <dgm:pt modelId="{7569FFA4-10C7-4E59-98BC-6F55A65B5B1E}" type="pres">
      <dgm:prSet presAssocID="{0D0CA405-DFF0-4AB9-97CC-546C74E11D9F}" presName="rect1" presStyleLbl="bgShp" presStyleIdx="1" presStyleCnt="4" custScaleX="266867" custScaleY="172472" custLinFactNeighborX="7038" custLinFactNeighborY="-1627"/>
      <dgm:spPr>
        <a:blipFill rotWithShape="1">
          <a:blip xmlns:r="http://schemas.openxmlformats.org/officeDocument/2006/relationships" r:embed="rId2"/>
          <a:srcRect/>
          <a:stretch>
            <a:fillRect l="-2000" r="-2000"/>
          </a:stretch>
        </a:blipFill>
      </dgm:spPr>
    </dgm:pt>
    <dgm:pt modelId="{756C6150-C301-46CE-A725-B2D77A2C3627}" type="pres">
      <dgm:prSet presAssocID="{0D0CA405-DFF0-4AB9-97CC-546C74E11D9F}" presName="rect2" presStyleLbl="trBgShp" presStyleIdx="1" presStyleCnt="4" custLinFactY="40656" custLinFactNeighborX="79768" custLinFactNeighborY="100000">
        <dgm:presLayoutVars>
          <dgm:bulletEnabled val="1"/>
        </dgm:presLayoutVars>
      </dgm:prSet>
      <dgm:spPr/>
    </dgm:pt>
    <dgm:pt modelId="{597E7507-66FA-48F3-997B-F289E9432CD0}" type="pres">
      <dgm:prSet presAssocID="{8E8632FE-DA7C-4A3C-97A8-C9BC57C6623B}" presName="sibTrans" presStyleCnt="0"/>
      <dgm:spPr/>
    </dgm:pt>
    <dgm:pt modelId="{6E361482-BDB3-4538-A292-AC0AC9049A5B}" type="pres">
      <dgm:prSet presAssocID="{F8CBFD89-1187-49D1-966E-7C0C7A3B6E3E}" presName="composite" presStyleCnt="0"/>
      <dgm:spPr/>
    </dgm:pt>
    <dgm:pt modelId="{83CE2D5F-550C-4E53-9D20-A4CFB939A3C9}" type="pres">
      <dgm:prSet presAssocID="{F8CBFD89-1187-49D1-966E-7C0C7A3B6E3E}" presName="rect1" presStyleLbl="bgShp" presStyleIdx="2" presStyleCnt="4" custScaleX="254276" custScaleY="121452" custLinFactX="-100000" custLinFactY="4695" custLinFactNeighborX="-162835" custLinFactNeighborY="100000"/>
      <dgm:spPr>
        <a:blipFill rotWithShape="1">
          <a:blip xmlns:r="http://schemas.openxmlformats.org/officeDocument/2006/relationships" r:embed="rId3"/>
          <a:srcRect/>
          <a:stretch>
            <a:fillRect t="-10000" b="-10000"/>
          </a:stretch>
        </a:blipFill>
      </dgm:spPr>
    </dgm:pt>
    <dgm:pt modelId="{F7AD367B-0ADA-4B7C-9671-041BD113C0ED}" type="pres">
      <dgm:prSet presAssocID="{F8CBFD89-1187-49D1-966E-7C0C7A3B6E3E}" presName="rect2" presStyleLbl="trBgShp" presStyleIdx="2" presStyleCnt="4" custScaleX="72291" custScaleY="285384" custLinFactNeighborX="-90342" custLinFactNeighborY="-45375">
        <dgm:presLayoutVars>
          <dgm:bulletEnabled val="1"/>
        </dgm:presLayoutVars>
      </dgm:prSet>
      <dgm:spPr/>
    </dgm:pt>
    <dgm:pt modelId="{EFB8F9FF-E4F8-4BC4-9B3C-4ECF165BFFD5}" type="pres">
      <dgm:prSet presAssocID="{F49F0C07-9554-40FC-BB75-0FC62D62B7DF}" presName="sibTrans" presStyleCnt="0"/>
      <dgm:spPr/>
    </dgm:pt>
    <dgm:pt modelId="{51D88D5C-1EE2-42CE-83D9-946F6BBE3094}" type="pres">
      <dgm:prSet presAssocID="{D0885CD6-A7EB-4594-A059-19F5B0B3C274}" presName="composite" presStyleCnt="0"/>
      <dgm:spPr/>
    </dgm:pt>
    <dgm:pt modelId="{0EFF9505-47BD-4E49-9BC1-07B6498D4937}" type="pres">
      <dgm:prSet presAssocID="{D0885CD6-A7EB-4594-A059-19F5B0B3C274}" presName="rect1" presStyleLbl="bgShp" presStyleIdx="3" presStyleCnt="4" custScaleX="256300" custScaleY="156808" custLinFactNeighborX="10036" custLinFactNeighborY="-726"/>
      <dgm:spPr>
        <a:blipFill rotWithShape="1">
          <a:blip xmlns:r="http://schemas.openxmlformats.org/officeDocument/2006/relationships" r:embed="rId4"/>
          <a:srcRect/>
          <a:stretch>
            <a:fillRect t="-23000" b="-23000"/>
          </a:stretch>
        </a:blipFill>
      </dgm:spPr>
    </dgm:pt>
    <dgm:pt modelId="{8365C5D8-5EFB-4E74-A636-3356301FA02E}" type="pres">
      <dgm:prSet presAssocID="{D0885CD6-A7EB-4594-A059-19F5B0B3C274}" presName="rect2" presStyleLbl="trBgShp" presStyleIdx="3" presStyleCnt="4" custScaleY="374624" custLinFactX="-48488" custLinFactNeighborX="-100000" custLinFactNeighborY="-85084">
        <dgm:presLayoutVars>
          <dgm:bulletEnabled val="1"/>
        </dgm:presLayoutVars>
      </dgm:prSet>
      <dgm:spPr/>
    </dgm:pt>
  </dgm:ptLst>
  <dgm:cxnLst>
    <dgm:cxn modelId="{83E4F402-A9F3-4A7E-8E72-ED089C7120AC}" srcId="{96AF95D5-289C-40F6-9F88-A674EEDEBD81}" destId="{F8CBFD89-1187-49D1-966E-7C0C7A3B6E3E}" srcOrd="2" destOrd="0" parTransId="{BFF13731-342F-4754-97B7-EAED84655706}" sibTransId="{F49F0C07-9554-40FC-BB75-0FC62D62B7DF}"/>
    <dgm:cxn modelId="{683BFD5D-DB7C-4594-A49D-7F170B24092D}" type="presOf" srcId="{D0885CD6-A7EB-4594-A059-19F5B0B3C274}" destId="{8365C5D8-5EFB-4E74-A636-3356301FA02E}" srcOrd="0" destOrd="0" presId="urn:microsoft.com/office/officeart/2008/layout/BendingPictureSemiTransparentText"/>
    <dgm:cxn modelId="{5B4C1148-AF87-4626-9986-79651AD1F05C}" type="presOf" srcId="{0D0CA405-DFF0-4AB9-97CC-546C74E11D9F}" destId="{756C6150-C301-46CE-A725-B2D77A2C3627}" srcOrd="0" destOrd="0" presId="urn:microsoft.com/office/officeart/2008/layout/BendingPictureSemiTransparentText"/>
    <dgm:cxn modelId="{97605E68-2DAD-4AE6-B43B-077FED6D0064}" type="presOf" srcId="{96AF95D5-289C-40F6-9F88-A674EEDEBD81}" destId="{866F6E88-F137-4EDF-AE85-D663C51C039F}" srcOrd="0" destOrd="0" presId="urn:microsoft.com/office/officeart/2008/layout/BendingPictureSemiTransparentText"/>
    <dgm:cxn modelId="{AAD65674-0340-4F94-8428-40F3CFD83797}" srcId="{96AF95D5-289C-40F6-9F88-A674EEDEBD81}" destId="{0D0CA405-DFF0-4AB9-97CC-546C74E11D9F}" srcOrd="1" destOrd="0" parTransId="{041544D3-2625-4E56-B273-02472EF948AA}" sibTransId="{8E8632FE-DA7C-4A3C-97A8-C9BC57C6623B}"/>
    <dgm:cxn modelId="{B6CF6699-AADB-40B1-B6A8-1005952E05AF}" type="presOf" srcId="{838C08FD-A845-4B9C-810C-782D60BD4E33}" destId="{51891EAA-1D70-4DB5-B687-0764009B4F1E}" srcOrd="0" destOrd="0" presId="urn:microsoft.com/office/officeart/2008/layout/BendingPictureSemiTransparentText"/>
    <dgm:cxn modelId="{6A1695C5-0EA6-4FF5-824C-A1AB7E486169}" srcId="{96AF95D5-289C-40F6-9F88-A674EEDEBD81}" destId="{838C08FD-A845-4B9C-810C-782D60BD4E33}" srcOrd="0" destOrd="0" parTransId="{4611E8E4-3F5C-4DF3-8A73-EFDB359F9F86}" sibTransId="{2DF952F3-0148-4541-9420-0436E5337BDB}"/>
    <dgm:cxn modelId="{1A1C47ED-2F85-4694-A05C-79F97D0D71BA}" srcId="{96AF95D5-289C-40F6-9F88-A674EEDEBD81}" destId="{D0885CD6-A7EB-4594-A059-19F5B0B3C274}" srcOrd="3" destOrd="0" parTransId="{B90DC535-9470-451F-B34F-E61C3A5DDFC9}" sibTransId="{38BE4D5F-6356-4B66-AA12-B66914D4E7FA}"/>
    <dgm:cxn modelId="{61170CF5-6A7E-4A98-80F5-B7693814ABD2}" type="presOf" srcId="{F8CBFD89-1187-49D1-966E-7C0C7A3B6E3E}" destId="{F7AD367B-0ADA-4B7C-9671-041BD113C0ED}" srcOrd="0" destOrd="0" presId="urn:microsoft.com/office/officeart/2008/layout/BendingPictureSemiTransparentText"/>
    <dgm:cxn modelId="{4B5BEF7B-E65F-4EB2-B766-6248065E9907}" type="presParOf" srcId="{866F6E88-F137-4EDF-AE85-D663C51C039F}" destId="{816184B0-CF83-4ED5-87AE-A054B23D5E73}" srcOrd="0" destOrd="0" presId="urn:microsoft.com/office/officeart/2008/layout/BendingPictureSemiTransparentText"/>
    <dgm:cxn modelId="{C2268387-20B7-496C-AEB3-8038D9798003}" type="presParOf" srcId="{816184B0-CF83-4ED5-87AE-A054B23D5E73}" destId="{8E798134-AF83-4458-8AFE-B36A0C5A023D}" srcOrd="0" destOrd="0" presId="urn:microsoft.com/office/officeart/2008/layout/BendingPictureSemiTransparentText"/>
    <dgm:cxn modelId="{A8EFC232-E5DB-4C7B-AABD-03752194C847}" type="presParOf" srcId="{816184B0-CF83-4ED5-87AE-A054B23D5E73}" destId="{51891EAA-1D70-4DB5-B687-0764009B4F1E}" srcOrd="1" destOrd="0" presId="urn:microsoft.com/office/officeart/2008/layout/BendingPictureSemiTransparentText"/>
    <dgm:cxn modelId="{9375AC60-588E-4779-BF13-50F0C9C779A8}" type="presParOf" srcId="{866F6E88-F137-4EDF-AE85-D663C51C039F}" destId="{587DF4A0-2CC4-4FDD-AD89-BE90B2F54977}" srcOrd="1" destOrd="0" presId="urn:microsoft.com/office/officeart/2008/layout/BendingPictureSemiTransparentText"/>
    <dgm:cxn modelId="{1DBF36A8-5015-485F-9B1B-C1C34B979DBF}" type="presParOf" srcId="{866F6E88-F137-4EDF-AE85-D663C51C039F}" destId="{909F2FF5-FDEB-4879-A3D9-AC53DECE1A4D}" srcOrd="2" destOrd="0" presId="urn:microsoft.com/office/officeart/2008/layout/BendingPictureSemiTransparentText"/>
    <dgm:cxn modelId="{F2A4C844-CA66-43CE-9020-A2B74FE18F7B}" type="presParOf" srcId="{909F2FF5-FDEB-4879-A3D9-AC53DECE1A4D}" destId="{7569FFA4-10C7-4E59-98BC-6F55A65B5B1E}" srcOrd="0" destOrd="0" presId="urn:microsoft.com/office/officeart/2008/layout/BendingPictureSemiTransparentText"/>
    <dgm:cxn modelId="{9C6FCFD7-7604-4D08-9A1C-4A1EB2FB9849}" type="presParOf" srcId="{909F2FF5-FDEB-4879-A3D9-AC53DECE1A4D}" destId="{756C6150-C301-46CE-A725-B2D77A2C3627}" srcOrd="1" destOrd="0" presId="urn:microsoft.com/office/officeart/2008/layout/BendingPictureSemiTransparentText"/>
    <dgm:cxn modelId="{D8A7C27A-2BA9-4BC9-A9DF-9F2D10A5C188}" type="presParOf" srcId="{866F6E88-F137-4EDF-AE85-D663C51C039F}" destId="{597E7507-66FA-48F3-997B-F289E9432CD0}" srcOrd="3" destOrd="0" presId="urn:microsoft.com/office/officeart/2008/layout/BendingPictureSemiTransparentText"/>
    <dgm:cxn modelId="{31516883-2562-4F06-97D8-C8DBD9523762}" type="presParOf" srcId="{866F6E88-F137-4EDF-AE85-D663C51C039F}" destId="{6E361482-BDB3-4538-A292-AC0AC9049A5B}" srcOrd="4" destOrd="0" presId="urn:microsoft.com/office/officeart/2008/layout/BendingPictureSemiTransparentText"/>
    <dgm:cxn modelId="{415EFBAB-B21B-44D7-8A55-162B174EFC29}" type="presParOf" srcId="{6E361482-BDB3-4538-A292-AC0AC9049A5B}" destId="{83CE2D5F-550C-4E53-9D20-A4CFB939A3C9}" srcOrd="0" destOrd="0" presId="urn:microsoft.com/office/officeart/2008/layout/BendingPictureSemiTransparentText"/>
    <dgm:cxn modelId="{33BE45E6-5FA4-40C4-81F7-2364954B5F51}" type="presParOf" srcId="{6E361482-BDB3-4538-A292-AC0AC9049A5B}" destId="{F7AD367B-0ADA-4B7C-9671-041BD113C0ED}" srcOrd="1" destOrd="0" presId="urn:microsoft.com/office/officeart/2008/layout/BendingPictureSemiTransparentText"/>
    <dgm:cxn modelId="{B72302D4-0476-45F6-9B1B-E47C21511FF5}" type="presParOf" srcId="{866F6E88-F137-4EDF-AE85-D663C51C039F}" destId="{EFB8F9FF-E4F8-4BC4-9B3C-4ECF165BFFD5}" srcOrd="5" destOrd="0" presId="urn:microsoft.com/office/officeart/2008/layout/BendingPictureSemiTransparentText"/>
    <dgm:cxn modelId="{8C273CCD-4407-4289-8CA0-C0CFD78C76D6}" type="presParOf" srcId="{866F6E88-F137-4EDF-AE85-D663C51C039F}" destId="{51D88D5C-1EE2-42CE-83D9-946F6BBE3094}" srcOrd="6" destOrd="0" presId="urn:microsoft.com/office/officeart/2008/layout/BendingPictureSemiTransparentText"/>
    <dgm:cxn modelId="{012B4290-CFCA-4231-8356-7BD33DC425CA}" type="presParOf" srcId="{51D88D5C-1EE2-42CE-83D9-946F6BBE3094}" destId="{0EFF9505-47BD-4E49-9BC1-07B6498D4937}" srcOrd="0" destOrd="0" presId="urn:microsoft.com/office/officeart/2008/layout/BendingPictureSemiTransparentText"/>
    <dgm:cxn modelId="{9FFEE01F-614E-4CCD-A196-8A51B33F2817}" type="presParOf" srcId="{51D88D5C-1EE2-42CE-83D9-946F6BBE3094}" destId="{8365C5D8-5EFB-4E74-A636-3356301FA02E}"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600A-37E9-4B17-93CE-5A706B505FFF}">
      <dsp:nvSpPr>
        <dsp:cNvPr id="0" name=""/>
        <dsp:cNvSpPr/>
      </dsp:nvSpPr>
      <dsp:spPr>
        <a:xfrm>
          <a:off x="0" y="0"/>
          <a:ext cx="3002014" cy="664376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39635" y="972957"/>
        <a:ext cx="2122744" cy="4697851"/>
      </dsp:txXfrm>
    </dsp:sp>
    <dsp:sp modelId="{97484BE9-6B59-474E-BD1C-6FD6E17BF1A4}">
      <dsp:nvSpPr>
        <dsp:cNvPr id="0" name=""/>
        <dsp:cNvSpPr/>
      </dsp:nvSpPr>
      <dsp:spPr>
        <a:xfrm flipH="1">
          <a:off x="12706801" y="423758"/>
          <a:ext cx="240396" cy="3786652"/>
        </a:xfrm>
        <a:prstGeom prst="blockArc">
          <a:avLst>
            <a:gd name="adj1" fmla="val 16509444"/>
            <a:gd name="adj2" fmla="val 5088054"/>
            <a:gd name="adj3" fmla="val 524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73CC9-E283-46FA-9B30-7B039CAACEA8}">
      <dsp:nvSpPr>
        <dsp:cNvPr id="0" name=""/>
        <dsp:cNvSpPr/>
      </dsp:nvSpPr>
      <dsp:spPr>
        <a:xfrm flipH="1">
          <a:off x="3010347" y="2"/>
          <a:ext cx="793780" cy="743760"/>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1285E1-298A-4534-B4F7-9B896A47B7DF}">
      <dsp:nvSpPr>
        <dsp:cNvPr id="0" name=""/>
        <dsp:cNvSpPr/>
      </dsp:nvSpPr>
      <dsp:spPr>
        <a:xfrm>
          <a:off x="3982216" y="0"/>
          <a:ext cx="8844783" cy="115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Khởi</a:t>
          </a: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động</a:t>
          </a:r>
          <a:endPar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Khởi</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đặt</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gợi</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mở</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hứng</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thú</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n-US" sz="2400" b="1" kern="1200"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p>
      </dsp:txBody>
      <dsp:txXfrm>
        <a:off x="3982216" y="0"/>
        <a:ext cx="8844783" cy="1151866"/>
      </dsp:txXfrm>
    </dsp:sp>
    <dsp:sp modelId="{4F0C5177-F655-4667-BF4B-3F179C9128E1}">
      <dsp:nvSpPr>
        <dsp:cNvPr id="0" name=""/>
        <dsp:cNvSpPr/>
      </dsp:nvSpPr>
      <dsp:spPr>
        <a:xfrm>
          <a:off x="3180112" y="1373789"/>
          <a:ext cx="673365" cy="2042560"/>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FAF73-8261-4918-A18D-915EDFCFA8D1}">
      <dsp:nvSpPr>
        <dsp:cNvPr id="0" name=""/>
        <dsp:cNvSpPr/>
      </dsp:nvSpPr>
      <dsp:spPr>
        <a:xfrm>
          <a:off x="3829023" y="780475"/>
          <a:ext cx="6717536" cy="275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mới</a:t>
          </a:r>
          <a:endPar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r>
            <a:rPr lang="en-US" sz="2400" b="0" kern="1200"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Hoạt</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việc</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quan</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sát</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ảnh</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thí</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hoặc</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trải</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tế</a:t>
          </a:r>
          <a:endPar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endPar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Thảo</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luận</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mới</a:t>
          </a:r>
          <a:endPar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endPar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Tóm</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tắt</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trọng</a:t>
          </a:r>
          <a:r>
            <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tâm</a:t>
          </a:r>
          <a:endParaRPr lang="en-US" sz="2400" b="0" kern="12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dsp:txBody>
      <dsp:txXfrm>
        <a:off x="3829023" y="780475"/>
        <a:ext cx="6717536" cy="2751148"/>
      </dsp:txXfrm>
    </dsp:sp>
    <dsp:sp modelId="{7D9259C1-D9D1-4905-9E42-0E80E14AC3D2}">
      <dsp:nvSpPr>
        <dsp:cNvPr id="0" name=""/>
        <dsp:cNvSpPr/>
      </dsp:nvSpPr>
      <dsp:spPr>
        <a:xfrm>
          <a:off x="3151938" y="3365299"/>
          <a:ext cx="798928" cy="763847"/>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BE04BE-26EB-4989-BBC1-63D4309E895A}">
      <dsp:nvSpPr>
        <dsp:cNvPr id="0" name=""/>
        <dsp:cNvSpPr/>
      </dsp:nvSpPr>
      <dsp:spPr>
        <a:xfrm>
          <a:off x="3883253" y="3606146"/>
          <a:ext cx="5014262" cy="529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Luyện</a:t>
          </a: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tập</a:t>
          </a:r>
          <a:endPar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Củng</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cố</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rèn</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400" b="0" kern="1200" dirty="0">
              <a:solidFill>
                <a:schemeClr val="accent4"/>
              </a:solidFill>
              <a:effectLst/>
              <a:latin typeface="Times New Roman" panose="02020603050405020304" pitchFamily="18" charset="0"/>
              <a:ea typeface="Tahoma" panose="020B0604030504040204" pitchFamily="34" charset="0"/>
              <a:cs typeface="Times New Roman" panose="02020603050405020304" pitchFamily="18" charset="0"/>
            </a:rPr>
            <a:t> </a:t>
          </a:r>
        </a:p>
      </dsp:txBody>
      <dsp:txXfrm>
        <a:off x="3883253" y="3606146"/>
        <a:ext cx="5014262" cy="529907"/>
      </dsp:txXfrm>
    </dsp:sp>
    <dsp:sp modelId="{9FF25DF3-8D52-4F9A-ADD9-ECFAB6830A9C}">
      <dsp:nvSpPr>
        <dsp:cNvPr id="0" name=""/>
        <dsp:cNvSpPr/>
      </dsp:nvSpPr>
      <dsp:spPr>
        <a:xfrm>
          <a:off x="3033743" y="4352907"/>
          <a:ext cx="830471" cy="790205"/>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3E1710-F852-4EB1-92C5-9C3B732AB85A}">
      <dsp:nvSpPr>
        <dsp:cNvPr id="0" name=""/>
        <dsp:cNvSpPr/>
      </dsp:nvSpPr>
      <dsp:spPr>
        <a:xfrm>
          <a:off x="3887734" y="3941217"/>
          <a:ext cx="8638654" cy="1556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a:t>
          </a:r>
          <a:r>
            <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dụng</a:t>
          </a:r>
          <a:endParaRPr lang="en-US" sz="2400" b="1" kern="1200"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0" lvl="0" indent="0" algn="l" defTabSz="1066800">
            <a:lnSpc>
              <a:spcPct val="90000"/>
            </a:lnSpc>
            <a:spcBef>
              <a:spcPct val="0"/>
            </a:spcBef>
            <a:spcAft>
              <a:spcPct val="10000"/>
            </a:spcAft>
            <a:buNone/>
          </a:pP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Vận</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dụng</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0" kern="1200" dirty="0" err="1">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tiễn</a:t>
          </a:r>
          <a:r>
            <a:rPr lang="en-US" sz="2400" b="0" kern="12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400" b="1" kern="1200" dirty="0">
            <a:solidFill>
              <a:srgbClr val="00B05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dsp:txBody>
      <dsp:txXfrm>
        <a:off x="3887734" y="3941217"/>
        <a:ext cx="8638654" cy="1556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1967D-2992-4B95-9F78-DB3ACAAF8D76}">
      <dsp:nvSpPr>
        <dsp:cNvPr id="0" name=""/>
        <dsp:cNvSpPr/>
      </dsp:nvSpPr>
      <dsp:spPr>
        <a:xfrm>
          <a:off x="870387" y="0"/>
          <a:ext cx="9864396" cy="4335754"/>
        </a:xfrm>
        <a:prstGeom prst="rightArrow">
          <a:avLst/>
        </a:prstGeom>
        <a:solidFill>
          <a:srgbClr val="F4F116"/>
        </a:solidFill>
        <a:ln>
          <a:noFill/>
        </a:ln>
        <a:effectLst/>
      </dsp:spPr>
      <dsp:style>
        <a:lnRef idx="0">
          <a:scrgbClr r="0" g="0" b="0"/>
        </a:lnRef>
        <a:fillRef idx="1">
          <a:scrgbClr r="0" g="0" b="0"/>
        </a:fillRef>
        <a:effectRef idx="2">
          <a:scrgbClr r="0" g="0" b="0"/>
        </a:effectRef>
        <a:fontRef idx="minor"/>
      </dsp:style>
    </dsp:sp>
    <dsp:sp modelId="{4F2C82F6-1AA8-4851-A13A-BB03A744A5F8}">
      <dsp:nvSpPr>
        <dsp:cNvPr id="0" name=""/>
        <dsp:cNvSpPr/>
      </dsp:nvSpPr>
      <dsp:spPr>
        <a:xfrm>
          <a:off x="977659" y="1314253"/>
          <a:ext cx="3465366" cy="1734301"/>
        </a:xfrm>
        <a:prstGeom prst="roundRect">
          <a:avLst/>
        </a:prstGeom>
        <a:solidFill>
          <a:srgbClr val="098D3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Times New Roman" panose="02020603050405020304" pitchFamily="18" charset="0"/>
              <a:cs typeface="Times New Roman" panose="02020603050405020304" pitchFamily="18" charset="0"/>
            </a:rPr>
            <a:t>1. </a:t>
          </a:r>
          <a:r>
            <a:rPr lang="en-US" sz="3500" kern="1200" dirty="0" err="1">
              <a:latin typeface="Times New Roman" panose="02020603050405020304" pitchFamily="18" charset="0"/>
              <a:cs typeface="Times New Roman" panose="02020603050405020304" pitchFamily="18" charset="0"/>
            </a:rPr>
            <a:t>Khoa</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học</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tự</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nhiên</a:t>
          </a:r>
          <a:endParaRPr lang="en-US" sz="3500" kern="1200" dirty="0">
            <a:latin typeface="Times New Roman" panose="02020603050405020304" pitchFamily="18" charset="0"/>
            <a:cs typeface="Times New Roman" panose="02020603050405020304" pitchFamily="18" charset="0"/>
          </a:endParaRPr>
        </a:p>
      </dsp:txBody>
      <dsp:txXfrm>
        <a:off x="1062321" y="1398915"/>
        <a:ext cx="3296042" cy="1564977"/>
      </dsp:txXfrm>
    </dsp:sp>
    <dsp:sp modelId="{1E9FD677-086D-430D-BFEC-EA57ED1C3A81}">
      <dsp:nvSpPr>
        <dsp:cNvPr id="0" name=""/>
        <dsp:cNvSpPr/>
      </dsp:nvSpPr>
      <dsp:spPr>
        <a:xfrm>
          <a:off x="4645162" y="1333868"/>
          <a:ext cx="4965064" cy="1734301"/>
        </a:xfrm>
        <a:prstGeom prst="roundRect">
          <a:avLst/>
        </a:prstGeom>
        <a:solidFill>
          <a:srgbClr val="098D3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Times New Roman" panose="02020603050405020304" pitchFamily="18" charset="0"/>
              <a:cs typeface="Times New Roman" panose="02020603050405020304" pitchFamily="18" charset="0"/>
            </a:rPr>
            <a:t>2. </a:t>
          </a:r>
          <a:r>
            <a:rPr lang="en-US" sz="3500" kern="1200" dirty="0" err="1">
              <a:latin typeface="Times New Roman" panose="02020603050405020304" pitchFamily="18" charset="0"/>
              <a:cs typeface="Times New Roman" panose="02020603050405020304" pitchFamily="18" charset="0"/>
            </a:rPr>
            <a:t>Vai</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trò</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của</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khoa</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học</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tự</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nhiên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trong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cuộc</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sống</a:t>
          </a:r>
          <a:endParaRPr lang="en-US" sz="3500" kern="1200" dirty="0">
            <a:latin typeface="Times New Roman" panose="02020603050405020304" pitchFamily="18" charset="0"/>
            <a:cs typeface="Times New Roman" panose="02020603050405020304" pitchFamily="18" charset="0"/>
          </a:endParaRPr>
        </a:p>
      </dsp:txBody>
      <dsp:txXfrm>
        <a:off x="4729824" y="1418530"/>
        <a:ext cx="4795740" cy="1564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98134-AF83-4458-8AFE-B36A0C5A023D}">
      <dsp:nvSpPr>
        <dsp:cNvPr id="0" name=""/>
        <dsp:cNvSpPr/>
      </dsp:nvSpPr>
      <dsp:spPr>
        <a:xfrm>
          <a:off x="370707" y="6"/>
          <a:ext cx="5252882" cy="3412083"/>
        </a:xfrm>
        <a:prstGeom prst="rect">
          <a:avLst/>
        </a:prstGeom>
        <a:blipFill rotWithShape="1">
          <a:blip xmlns:r="http://schemas.openxmlformats.org/officeDocument/2006/relationships" r:embed="rId1"/>
          <a:srcRect/>
          <a:stretch>
            <a:fillRect t="-23000" b="-23000"/>
          </a:stretch>
        </a:blipFill>
        <a:ln>
          <a:noFill/>
        </a:ln>
        <a:effectLst/>
      </dsp:spPr>
      <dsp:style>
        <a:lnRef idx="0">
          <a:scrgbClr r="0" g="0" b="0"/>
        </a:lnRef>
        <a:fillRef idx="1">
          <a:scrgbClr r="0" g="0" b="0"/>
        </a:fillRef>
        <a:effectRef idx="0">
          <a:scrgbClr r="0" g="0" b="0"/>
        </a:effectRef>
        <a:fontRef idx="minor"/>
      </dsp:style>
    </dsp:sp>
    <dsp:sp modelId="{51891EAA-1D70-4DB5-B687-0764009B4F1E}">
      <dsp:nvSpPr>
        <dsp:cNvPr id="0" name=""/>
        <dsp:cNvSpPr/>
      </dsp:nvSpPr>
      <dsp:spPr>
        <a:xfrm>
          <a:off x="543686" y="3420682"/>
          <a:ext cx="4416692" cy="46700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vi-VN" sz="2800" b="1" kern="1200" dirty="0">
              <a:solidFill>
                <a:srgbClr val="FF0000"/>
              </a:solidFill>
              <a:latin typeface="+mj-lt"/>
            </a:rPr>
            <a:t>Vòi phun nước tự động</a:t>
          </a:r>
          <a:endParaRPr lang="en-US" sz="2800" b="1" kern="1200" dirty="0">
            <a:solidFill>
              <a:srgbClr val="FF0000"/>
            </a:solidFill>
            <a:latin typeface="+mj-lt"/>
          </a:endParaRPr>
        </a:p>
      </dsp:txBody>
      <dsp:txXfrm>
        <a:off x="543686" y="3420682"/>
        <a:ext cx="4416692" cy="467003"/>
      </dsp:txXfrm>
    </dsp:sp>
    <dsp:sp modelId="{7569FFA4-10C7-4E59-98BC-6F55A65B5B1E}">
      <dsp:nvSpPr>
        <dsp:cNvPr id="0" name=""/>
        <dsp:cNvSpPr/>
      </dsp:nvSpPr>
      <dsp:spPr>
        <a:xfrm>
          <a:off x="5915216" y="6"/>
          <a:ext cx="6058470" cy="3356043"/>
        </a:xfrm>
        <a:prstGeom prst="rect">
          <a:avLst/>
        </a:prstGeom>
        <a:blipFill rotWithShape="1">
          <a:blip xmlns:r="http://schemas.openxmlformats.org/officeDocument/2006/relationships" r:embed="rId2"/>
          <a:srcRect/>
          <a:stretch>
            <a:fillRect l="-2000" r="-2000"/>
          </a:stretch>
        </a:blipFill>
        <a:ln>
          <a:noFill/>
        </a:ln>
        <a:effectLst/>
      </dsp:spPr>
      <dsp:style>
        <a:lnRef idx="0">
          <a:scrgbClr r="0" g="0" b="0"/>
        </a:lnRef>
        <a:fillRef idx="1">
          <a:scrgbClr r="0" g="0" b="0"/>
        </a:fillRef>
        <a:effectRef idx="0">
          <a:scrgbClr r="0" g="0" b="0"/>
        </a:effectRef>
        <a:fontRef idx="minor"/>
      </dsp:style>
    </dsp:sp>
    <dsp:sp modelId="{756C6150-C301-46CE-A725-B2D77A2C3627}">
      <dsp:nvSpPr>
        <dsp:cNvPr id="0" name=""/>
        <dsp:cNvSpPr/>
      </dsp:nvSpPr>
      <dsp:spPr>
        <a:xfrm>
          <a:off x="9460472" y="2755725"/>
          <a:ext cx="2270221" cy="46700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vi-VN" sz="2800" b="1" i="0" kern="1200" dirty="0">
              <a:solidFill>
                <a:schemeClr val="bg1"/>
              </a:solidFill>
              <a:effectLst/>
              <a:latin typeface="+mj-lt"/>
              <a:ea typeface="Roboto" panose="02000000000000000000" pitchFamily="2" charset="0"/>
            </a:rPr>
            <a:t>Vắc xin</a:t>
          </a:r>
          <a:endParaRPr lang="en-US" sz="2800" b="1" kern="1200" dirty="0">
            <a:solidFill>
              <a:schemeClr val="bg1"/>
            </a:solidFill>
            <a:latin typeface="+mj-lt"/>
          </a:endParaRPr>
        </a:p>
      </dsp:txBody>
      <dsp:txXfrm>
        <a:off x="9460472" y="2755725"/>
        <a:ext cx="2270221" cy="467003"/>
      </dsp:txXfrm>
    </dsp:sp>
    <dsp:sp modelId="{83CE2D5F-550C-4E53-9D20-A4CFB939A3C9}">
      <dsp:nvSpPr>
        <dsp:cNvPr id="0" name=""/>
        <dsp:cNvSpPr/>
      </dsp:nvSpPr>
      <dsp:spPr>
        <a:xfrm>
          <a:off x="0" y="4334370"/>
          <a:ext cx="5772627" cy="2363271"/>
        </a:xfrm>
        <a:prstGeom prst="rect">
          <a:avLst/>
        </a:prstGeom>
        <a:blipFill rotWithShape="1">
          <a:blip xmlns:r="http://schemas.openxmlformats.org/officeDocument/2006/relationships" r:embed="rId3"/>
          <a:srcRect/>
          <a:stretch>
            <a:fillRect t="-10000" b="-10000"/>
          </a:stretch>
        </a:blipFill>
        <a:ln>
          <a:noFill/>
        </a:ln>
        <a:effectLst/>
      </dsp:spPr>
      <dsp:style>
        <a:lnRef idx="0">
          <a:scrgbClr r="0" g="0" b="0"/>
        </a:lnRef>
        <a:fillRef idx="1">
          <a:scrgbClr r="0" g="0" b="0"/>
        </a:fillRef>
        <a:effectRef idx="0">
          <a:scrgbClr r="0" g="0" b="0"/>
        </a:effectRef>
        <a:fontRef idx="minor"/>
      </dsp:style>
    </dsp:sp>
    <dsp:sp modelId="{F7AD367B-0ADA-4B7C-9671-041BD113C0ED}">
      <dsp:nvSpPr>
        <dsp:cNvPr id="0" name=""/>
        <dsp:cNvSpPr/>
      </dsp:nvSpPr>
      <dsp:spPr>
        <a:xfrm>
          <a:off x="145841" y="4859059"/>
          <a:ext cx="1641165" cy="133275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vi-VN" sz="2400" b="1" i="0" kern="1200" dirty="0">
              <a:solidFill>
                <a:srgbClr val="FF0000"/>
              </a:solidFill>
              <a:effectLst/>
              <a:latin typeface="+mj-lt"/>
              <a:ea typeface="Roboto" panose="02000000000000000000" pitchFamily="2" charset="0"/>
            </a:rPr>
            <a:t>Thuốc trừ sâu sinh học</a:t>
          </a:r>
          <a:endParaRPr lang="en-US" sz="2400" b="1" kern="1200" dirty="0">
            <a:solidFill>
              <a:srgbClr val="FF0000"/>
            </a:solidFill>
            <a:latin typeface="+mj-lt"/>
          </a:endParaRPr>
        </a:p>
      </dsp:txBody>
      <dsp:txXfrm>
        <a:off x="145841" y="4859059"/>
        <a:ext cx="1641165" cy="1332753"/>
      </dsp:txXfrm>
    </dsp:sp>
    <dsp:sp modelId="{0EFF9505-47BD-4E49-9BC1-07B6498D4937}">
      <dsp:nvSpPr>
        <dsp:cNvPr id="0" name=""/>
        <dsp:cNvSpPr/>
      </dsp:nvSpPr>
      <dsp:spPr>
        <a:xfrm>
          <a:off x="6266331" y="3628624"/>
          <a:ext cx="5818576" cy="3051245"/>
        </a:xfrm>
        <a:prstGeom prst="rect">
          <a:avLst/>
        </a:prstGeom>
        <a:blipFill rotWithShape="1">
          <a:blip xmlns:r="http://schemas.openxmlformats.org/officeDocument/2006/relationships" r:embed="rId4"/>
          <a:srcRect/>
          <a:stretch>
            <a:fillRect t="-23000" b="-23000"/>
          </a:stretch>
        </a:blipFill>
        <a:ln>
          <a:noFill/>
        </a:ln>
        <a:effectLst/>
      </dsp:spPr>
      <dsp:style>
        <a:lnRef idx="0">
          <a:scrgbClr r="0" g="0" b="0"/>
        </a:lnRef>
        <a:fillRef idx="1">
          <a:scrgbClr r="0" g="0" b="0"/>
        </a:fillRef>
        <a:effectRef idx="0">
          <a:scrgbClr r="0" g="0" b="0"/>
        </a:effectRef>
        <a:fontRef idx="minor"/>
      </dsp:style>
    </dsp:sp>
    <dsp:sp modelId="{8365C5D8-5EFB-4E74-A636-3356301FA02E}">
      <dsp:nvSpPr>
        <dsp:cNvPr id="0" name=""/>
        <dsp:cNvSpPr/>
      </dsp:nvSpPr>
      <dsp:spPr>
        <a:xfrm>
          <a:off x="4538429" y="4518946"/>
          <a:ext cx="2270221" cy="174950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vi-VN" sz="2800" b="0" i="0" kern="1200" dirty="0">
              <a:solidFill>
                <a:srgbClr val="FF0000"/>
              </a:solidFill>
              <a:effectLst/>
              <a:latin typeface="+mj-lt"/>
              <a:ea typeface="Roboto" panose="02000000000000000000" pitchFamily="2" charset="0"/>
            </a:rPr>
            <a:t>Bình nước nóng sử dụng năng lượng mặt trời...</a:t>
          </a:r>
          <a:endParaRPr lang="en-US" sz="2800" kern="1200" baseline="-25000" dirty="0">
            <a:solidFill>
              <a:srgbClr val="FF0000"/>
            </a:solidFill>
            <a:latin typeface="+mj-lt"/>
          </a:endParaRPr>
        </a:p>
      </dsp:txBody>
      <dsp:txXfrm>
        <a:off x="4538429" y="4518946"/>
        <a:ext cx="2270221" cy="1749507"/>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7824-3124-436E-B626-AB7DAA6D4983}"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DCEF2-67DC-430A-A461-83FCA157C4F0}" type="slidenum">
              <a:rPr lang="en-US" smtClean="0"/>
              <a:t>‹#›</a:t>
            </a:fld>
            <a:endParaRPr lang="en-US"/>
          </a:p>
        </p:txBody>
      </p:sp>
    </p:spTree>
    <p:extLst>
      <p:ext uri="{BB962C8B-B14F-4D97-AF65-F5344CB8AC3E}">
        <p14:creationId xmlns:p14="http://schemas.microsoft.com/office/powerpoint/2010/main" val="396807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8DCEF2-67DC-430A-A461-83FCA157C4F0}" type="slidenum">
              <a:rPr lang="en-US" smtClean="0"/>
              <a:t>15</a:t>
            </a:fld>
            <a:endParaRPr lang="en-US"/>
          </a:p>
        </p:txBody>
      </p:sp>
    </p:spTree>
    <p:extLst>
      <p:ext uri="{BB962C8B-B14F-4D97-AF65-F5344CB8AC3E}">
        <p14:creationId xmlns:p14="http://schemas.microsoft.com/office/powerpoint/2010/main" val="153646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8DCEF2-67DC-430A-A461-83FCA157C4F0}" type="slidenum">
              <a:rPr lang="en-US" smtClean="0"/>
              <a:t>17</a:t>
            </a:fld>
            <a:endParaRPr lang="en-US"/>
          </a:p>
        </p:txBody>
      </p:sp>
    </p:spTree>
    <p:extLst>
      <p:ext uri="{BB962C8B-B14F-4D97-AF65-F5344CB8AC3E}">
        <p14:creationId xmlns:p14="http://schemas.microsoft.com/office/powerpoint/2010/main" val="96115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F2BC-7330-4155-80F5-2ED482964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006097-02E8-40D9-8595-89F28029C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9C3B89-9A69-41BA-B5ED-6434DBE90488}"/>
              </a:ext>
            </a:extLst>
          </p:cNvPr>
          <p:cNvSpPr>
            <a:spLocks noGrp="1"/>
          </p:cNvSpPr>
          <p:nvPr>
            <p:ph type="dt" sz="half" idx="10"/>
          </p:nvPr>
        </p:nvSpPr>
        <p:spPr/>
        <p:txBody>
          <a:bodyPr/>
          <a:lstStyle/>
          <a:p>
            <a:fld id="{AAB2CC68-FDE8-45EA-A09C-811933CF7C98}" type="datetime1">
              <a:rPr lang="en-US" smtClean="0"/>
              <a:t>9/7/2023</a:t>
            </a:fld>
            <a:endParaRPr lang="en-US"/>
          </a:p>
        </p:txBody>
      </p:sp>
      <p:sp>
        <p:nvSpPr>
          <p:cNvPr id="5" name="Footer Placeholder 4">
            <a:extLst>
              <a:ext uri="{FF2B5EF4-FFF2-40B4-BE49-F238E27FC236}">
                <a16:creationId xmlns:a16="http://schemas.microsoft.com/office/drawing/2014/main" id="{ABAD7AE6-F25C-484A-9702-148090DD5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D21D9-99DA-417A-8B4E-573967065676}"/>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180413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8161-E985-4CD2-8E26-32EA745F17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17947C-79D8-4DE9-BFE7-6A78ED160E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825AE-BF1F-430F-AEEC-AEC4E941F255}"/>
              </a:ext>
            </a:extLst>
          </p:cNvPr>
          <p:cNvSpPr>
            <a:spLocks noGrp="1"/>
          </p:cNvSpPr>
          <p:nvPr>
            <p:ph type="dt" sz="half" idx="10"/>
          </p:nvPr>
        </p:nvSpPr>
        <p:spPr/>
        <p:txBody>
          <a:bodyPr/>
          <a:lstStyle/>
          <a:p>
            <a:fld id="{A61A2CEC-8E6A-4910-A765-28304DACA6FA}" type="datetime1">
              <a:rPr lang="en-US" smtClean="0"/>
              <a:t>9/7/2023</a:t>
            </a:fld>
            <a:endParaRPr lang="en-US"/>
          </a:p>
        </p:txBody>
      </p:sp>
      <p:sp>
        <p:nvSpPr>
          <p:cNvPr id="5" name="Footer Placeholder 4">
            <a:extLst>
              <a:ext uri="{FF2B5EF4-FFF2-40B4-BE49-F238E27FC236}">
                <a16:creationId xmlns:a16="http://schemas.microsoft.com/office/drawing/2014/main" id="{2B4F2C7F-B074-4876-813A-A1CA3D63F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82028-3C88-4709-A5C5-5FAAD6FE35B6}"/>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48936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9768E-5FFB-48FD-B4E8-78DEBF8DF2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5B330-D4F7-4B14-B0B9-4E47514C9F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D32F4-3AA2-48E4-935D-E9440D6C50F6}"/>
              </a:ext>
            </a:extLst>
          </p:cNvPr>
          <p:cNvSpPr>
            <a:spLocks noGrp="1"/>
          </p:cNvSpPr>
          <p:nvPr>
            <p:ph type="dt" sz="half" idx="10"/>
          </p:nvPr>
        </p:nvSpPr>
        <p:spPr/>
        <p:txBody>
          <a:bodyPr/>
          <a:lstStyle/>
          <a:p>
            <a:fld id="{62C9CE25-7D51-476F-8994-B76CC2B7FF57}" type="datetime1">
              <a:rPr lang="en-US" smtClean="0"/>
              <a:t>9/7/2023</a:t>
            </a:fld>
            <a:endParaRPr lang="en-US"/>
          </a:p>
        </p:txBody>
      </p:sp>
      <p:sp>
        <p:nvSpPr>
          <p:cNvPr id="5" name="Footer Placeholder 4">
            <a:extLst>
              <a:ext uri="{FF2B5EF4-FFF2-40B4-BE49-F238E27FC236}">
                <a16:creationId xmlns:a16="http://schemas.microsoft.com/office/drawing/2014/main" id="{37270840-B602-415D-B44B-107B00742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A5F86-FFC3-40AF-9766-EA856CEC2BA9}"/>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148772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4D02-3B12-436F-AA51-ED0A8C761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8B5C8-88F6-4CF2-863F-F713387F17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10F9C-286C-4983-9E9A-0A65C43FFBF3}"/>
              </a:ext>
            </a:extLst>
          </p:cNvPr>
          <p:cNvSpPr>
            <a:spLocks noGrp="1"/>
          </p:cNvSpPr>
          <p:nvPr>
            <p:ph type="dt" sz="half" idx="10"/>
          </p:nvPr>
        </p:nvSpPr>
        <p:spPr/>
        <p:txBody>
          <a:bodyPr/>
          <a:lstStyle/>
          <a:p>
            <a:fld id="{F6820B9E-B9F2-4B90-9CC5-37C250372C6A}" type="datetime1">
              <a:rPr lang="en-US" smtClean="0"/>
              <a:t>9/7/2023</a:t>
            </a:fld>
            <a:endParaRPr lang="en-US"/>
          </a:p>
        </p:txBody>
      </p:sp>
      <p:sp>
        <p:nvSpPr>
          <p:cNvPr id="5" name="Footer Placeholder 4">
            <a:extLst>
              <a:ext uri="{FF2B5EF4-FFF2-40B4-BE49-F238E27FC236}">
                <a16:creationId xmlns:a16="http://schemas.microsoft.com/office/drawing/2014/main" id="{36DF832B-7BD6-4142-904A-C5D52EACE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48CCD-CC00-43AF-925F-8AC649FAA876}"/>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77995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1778-8597-4141-ADB1-F02225471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BF0525-E448-4371-B9C6-568DF7545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A53F2A-349D-4942-8037-A4284508F29F}"/>
              </a:ext>
            </a:extLst>
          </p:cNvPr>
          <p:cNvSpPr>
            <a:spLocks noGrp="1"/>
          </p:cNvSpPr>
          <p:nvPr>
            <p:ph type="dt" sz="half" idx="10"/>
          </p:nvPr>
        </p:nvSpPr>
        <p:spPr/>
        <p:txBody>
          <a:bodyPr/>
          <a:lstStyle/>
          <a:p>
            <a:fld id="{0069B910-7594-4DF1-83BB-69EB1681F044}" type="datetime1">
              <a:rPr lang="en-US" smtClean="0"/>
              <a:t>9/7/2023</a:t>
            </a:fld>
            <a:endParaRPr lang="en-US"/>
          </a:p>
        </p:txBody>
      </p:sp>
      <p:sp>
        <p:nvSpPr>
          <p:cNvPr id="5" name="Footer Placeholder 4">
            <a:extLst>
              <a:ext uri="{FF2B5EF4-FFF2-40B4-BE49-F238E27FC236}">
                <a16:creationId xmlns:a16="http://schemas.microsoft.com/office/drawing/2014/main" id="{DE3DF6D4-0C5C-4524-8EB7-854D4C859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6DD1D-D7D4-4008-B33E-457A683281D8}"/>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53143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2613-8596-47EA-85C4-4B5619FC1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86F0F-4484-406B-9497-AE7BE56A83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44B22-03FB-436C-AC39-769D7221D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8A97C-69D9-4E97-9027-5D19933392BE}"/>
              </a:ext>
            </a:extLst>
          </p:cNvPr>
          <p:cNvSpPr>
            <a:spLocks noGrp="1"/>
          </p:cNvSpPr>
          <p:nvPr>
            <p:ph type="dt" sz="half" idx="10"/>
          </p:nvPr>
        </p:nvSpPr>
        <p:spPr/>
        <p:txBody>
          <a:bodyPr/>
          <a:lstStyle/>
          <a:p>
            <a:fld id="{54869A70-601F-4D5E-BDCB-FEE0EDA4DAD3}" type="datetime1">
              <a:rPr lang="en-US" smtClean="0"/>
              <a:t>9/7/2023</a:t>
            </a:fld>
            <a:endParaRPr lang="en-US"/>
          </a:p>
        </p:txBody>
      </p:sp>
      <p:sp>
        <p:nvSpPr>
          <p:cNvPr id="6" name="Footer Placeholder 5">
            <a:extLst>
              <a:ext uri="{FF2B5EF4-FFF2-40B4-BE49-F238E27FC236}">
                <a16:creationId xmlns:a16="http://schemas.microsoft.com/office/drawing/2014/main" id="{A0D41D85-99E9-4686-998B-6BB37A071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5F09C-7F1A-459E-9EED-D293332C1272}"/>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79774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8A7D-D373-4650-909C-C8643C0B13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41447F-4368-463B-8C4E-952D3DC0F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037138-DD90-429A-8D24-1EDB13D72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76661-0370-4E79-8608-7BAEDF000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A1455A-5CAD-4B77-BC8D-EF3E64B75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FA95E9-2F36-49DA-9813-52E980D702A8}"/>
              </a:ext>
            </a:extLst>
          </p:cNvPr>
          <p:cNvSpPr>
            <a:spLocks noGrp="1"/>
          </p:cNvSpPr>
          <p:nvPr>
            <p:ph type="dt" sz="half" idx="10"/>
          </p:nvPr>
        </p:nvSpPr>
        <p:spPr/>
        <p:txBody>
          <a:bodyPr/>
          <a:lstStyle/>
          <a:p>
            <a:fld id="{E1241558-5014-4066-8D85-91BBA6ED84CB}" type="datetime1">
              <a:rPr lang="en-US" smtClean="0"/>
              <a:t>9/7/2023</a:t>
            </a:fld>
            <a:endParaRPr lang="en-US"/>
          </a:p>
        </p:txBody>
      </p:sp>
      <p:sp>
        <p:nvSpPr>
          <p:cNvPr id="8" name="Footer Placeholder 7">
            <a:extLst>
              <a:ext uri="{FF2B5EF4-FFF2-40B4-BE49-F238E27FC236}">
                <a16:creationId xmlns:a16="http://schemas.microsoft.com/office/drawing/2014/main" id="{E741870A-0F19-46F3-BCF7-0D0E74F666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EE7C79-9686-4A74-885A-7B72ADCA6FF4}"/>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09059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7E8B-D3A9-4C83-89C7-31F9DB146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8C242-CA9C-4620-B654-E18B6201D155}"/>
              </a:ext>
            </a:extLst>
          </p:cNvPr>
          <p:cNvSpPr>
            <a:spLocks noGrp="1"/>
          </p:cNvSpPr>
          <p:nvPr>
            <p:ph type="dt" sz="half" idx="10"/>
          </p:nvPr>
        </p:nvSpPr>
        <p:spPr/>
        <p:txBody>
          <a:bodyPr/>
          <a:lstStyle/>
          <a:p>
            <a:fld id="{3424C379-9945-4BAC-8BD6-1B05EE7EBB1B}" type="datetime1">
              <a:rPr lang="en-US" smtClean="0"/>
              <a:t>9/7/2023</a:t>
            </a:fld>
            <a:endParaRPr lang="en-US"/>
          </a:p>
        </p:txBody>
      </p:sp>
      <p:sp>
        <p:nvSpPr>
          <p:cNvPr id="4" name="Footer Placeholder 3">
            <a:extLst>
              <a:ext uri="{FF2B5EF4-FFF2-40B4-BE49-F238E27FC236}">
                <a16:creationId xmlns:a16="http://schemas.microsoft.com/office/drawing/2014/main" id="{B53446AC-8227-4769-9F9C-F8BFE5241A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CBCC99-956A-4539-AF06-F3ABBAB88F0D}"/>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43075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8F508-F32A-45D8-B613-E1D9D15E35C2}"/>
              </a:ext>
            </a:extLst>
          </p:cNvPr>
          <p:cNvSpPr>
            <a:spLocks noGrp="1"/>
          </p:cNvSpPr>
          <p:nvPr>
            <p:ph type="dt" sz="half" idx="10"/>
          </p:nvPr>
        </p:nvSpPr>
        <p:spPr/>
        <p:txBody>
          <a:bodyPr/>
          <a:lstStyle/>
          <a:p>
            <a:fld id="{40A9E2E4-4800-48B5-B876-467929A83EE5}" type="datetime1">
              <a:rPr lang="en-US" smtClean="0"/>
              <a:t>9/7/2023</a:t>
            </a:fld>
            <a:endParaRPr lang="en-US"/>
          </a:p>
        </p:txBody>
      </p:sp>
      <p:sp>
        <p:nvSpPr>
          <p:cNvPr id="3" name="Footer Placeholder 2">
            <a:extLst>
              <a:ext uri="{FF2B5EF4-FFF2-40B4-BE49-F238E27FC236}">
                <a16:creationId xmlns:a16="http://schemas.microsoft.com/office/drawing/2014/main" id="{7592FD0C-CC2B-4102-B4FA-CAC1665484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B398E7-F59C-4CAC-A221-D73BE7A4EFF8}"/>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354977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BE0C-502C-4878-B289-226C7D66A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6C846A-D2E8-4CA7-9756-6FF1303809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FEC1DC-ACA2-44AF-B718-F5451FE6C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A8C164-4D74-4D5C-B82F-6836E493DABB}"/>
              </a:ext>
            </a:extLst>
          </p:cNvPr>
          <p:cNvSpPr>
            <a:spLocks noGrp="1"/>
          </p:cNvSpPr>
          <p:nvPr>
            <p:ph type="dt" sz="half" idx="10"/>
          </p:nvPr>
        </p:nvSpPr>
        <p:spPr/>
        <p:txBody>
          <a:bodyPr/>
          <a:lstStyle/>
          <a:p>
            <a:fld id="{911A2EE4-8CCD-4BD3-B5E8-39BF330F1B07}" type="datetime1">
              <a:rPr lang="en-US" smtClean="0"/>
              <a:t>9/7/2023</a:t>
            </a:fld>
            <a:endParaRPr lang="en-US"/>
          </a:p>
        </p:txBody>
      </p:sp>
      <p:sp>
        <p:nvSpPr>
          <p:cNvPr id="6" name="Footer Placeholder 5">
            <a:extLst>
              <a:ext uri="{FF2B5EF4-FFF2-40B4-BE49-F238E27FC236}">
                <a16:creationId xmlns:a16="http://schemas.microsoft.com/office/drawing/2014/main" id="{A85E753B-1A7D-416F-B375-7698992F1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FEC27-3BD3-4DB8-AC44-2F4AA18DFA1F}"/>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84693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8A99-B7F8-4D43-87E0-93D201ACD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939F01-43BA-43F1-9209-6596A8BF9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036AE0-34CE-46B8-9B7E-C3802D188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9335E-989D-4DB4-8039-F1AC4DD5B452}"/>
              </a:ext>
            </a:extLst>
          </p:cNvPr>
          <p:cNvSpPr>
            <a:spLocks noGrp="1"/>
          </p:cNvSpPr>
          <p:nvPr>
            <p:ph type="dt" sz="half" idx="10"/>
          </p:nvPr>
        </p:nvSpPr>
        <p:spPr/>
        <p:txBody>
          <a:bodyPr/>
          <a:lstStyle/>
          <a:p>
            <a:fld id="{C91CF89B-0B04-4F0C-851D-FE58C91881C1}" type="datetime1">
              <a:rPr lang="en-US" smtClean="0"/>
              <a:t>9/7/2023</a:t>
            </a:fld>
            <a:endParaRPr lang="en-US"/>
          </a:p>
        </p:txBody>
      </p:sp>
      <p:sp>
        <p:nvSpPr>
          <p:cNvPr id="6" name="Footer Placeholder 5">
            <a:extLst>
              <a:ext uri="{FF2B5EF4-FFF2-40B4-BE49-F238E27FC236}">
                <a16:creationId xmlns:a16="http://schemas.microsoft.com/office/drawing/2014/main" id="{8AE1CF1F-596B-4D58-ADC9-DCA4DFA9C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A63CA-4A17-4AC9-A06A-86E300D2F59B}"/>
              </a:ext>
            </a:extLst>
          </p:cNvPr>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67762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31FFF-BB79-41C0-897C-C36EF2E6A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6F3EE9-BE31-450E-A671-D4585F061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555EC-9BDB-425C-B57E-75C432A5E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865FB-B00C-41C2-ADA2-736AF833A0CA}" type="datetime1">
              <a:rPr lang="en-US" smtClean="0"/>
              <a:t>9/7/2023</a:t>
            </a:fld>
            <a:endParaRPr lang="en-US"/>
          </a:p>
        </p:txBody>
      </p:sp>
      <p:sp>
        <p:nvSpPr>
          <p:cNvPr id="5" name="Footer Placeholder 4">
            <a:extLst>
              <a:ext uri="{FF2B5EF4-FFF2-40B4-BE49-F238E27FC236}">
                <a16:creationId xmlns:a16="http://schemas.microsoft.com/office/drawing/2014/main" id="{3ABD3C05-FD01-42DF-8941-EE1B5BBAF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A1DB8B-B8E7-462B-9157-FD9C28B16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F17DC-36EA-41E7-ADB6-948FCB5C6EF5}" type="slidenum">
              <a:rPr lang="en-US" smtClean="0"/>
              <a:t>‹#›</a:t>
            </a:fld>
            <a:endParaRPr lang="en-US"/>
          </a:p>
        </p:txBody>
      </p:sp>
    </p:spTree>
    <p:extLst>
      <p:ext uri="{BB962C8B-B14F-4D97-AF65-F5344CB8AC3E}">
        <p14:creationId xmlns:p14="http://schemas.microsoft.com/office/powerpoint/2010/main" val="3108717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4.png"/><Relationship Id="rId2" Type="http://schemas.microsoft.com/office/2007/relationships/media" Target="../media/media1.m4a"/><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1.png"/><Relationship Id="rId2" Type="http://schemas.microsoft.com/office/2007/relationships/media" Target="../media/media2.m4a"/><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3.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a:t>
            </a:fld>
            <a:endParaRPr lang="en-US"/>
          </a:p>
        </p:txBody>
      </p:sp>
      <p:sp>
        <p:nvSpPr>
          <p:cNvPr id="8" name="AutoShape 2" descr="Sách giáo khoa Khoa học tự nhiên 6 Chân trời sáng tạo"/>
          <p:cNvSpPr>
            <a:spLocks noChangeAspect="1" noChangeArrowheads="1"/>
          </p:cNvSpPr>
          <p:nvPr/>
        </p:nvSpPr>
        <p:spPr bwMode="auto">
          <a:xfrm>
            <a:off x="5283629" y="24381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Sách giáo khoa Khoa học tự nhiên 6 Chân trời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Sách giáo khoa Khoa học tự nhiên 6 Chân trời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Sách giáo khoa trực tuyến lớp 6 năm học 2021 - 2022 - Trường THCS Nguyễn  Thị Minh Kh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52519" cy="6850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5896405" y="41928"/>
            <a:ext cx="6295596" cy="6808135"/>
          </a:xfrm>
          <a:prstGeom prst="rect">
            <a:avLst/>
          </a:prstGeom>
        </p:spPr>
      </p:pic>
    </p:spTree>
    <p:custDataLst>
      <p:tags r:id="rId1"/>
    </p:custDataLst>
    <p:extLst>
      <p:ext uri="{BB962C8B-B14F-4D97-AF65-F5344CB8AC3E}">
        <p14:creationId xmlns:p14="http://schemas.microsoft.com/office/powerpoint/2010/main" val="587014586"/>
      </p:ext>
    </p:extLst>
  </p:cSld>
  <p:clrMapOvr>
    <a:masterClrMapping/>
  </p:clrMapOvr>
  <mc:AlternateContent xmlns:mc="http://schemas.openxmlformats.org/markup-compatibility/2006" xmlns:p14="http://schemas.microsoft.com/office/powerpoint/2010/main">
    <mc:Choice Requires="p14">
      <p:transition spd="slow" p14:dur="2000" advTm="708"/>
    </mc:Choice>
    <mc:Fallback xmlns="">
      <p:transition spd="slow" advTm="7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0" y="-1"/>
            <a:ext cx="4259580" cy="3385751"/>
          </a:xfrm>
          <a:prstGeom prst="rect">
            <a:avLst/>
          </a:prstGeom>
        </p:spPr>
      </p:pic>
      <p:pic>
        <p:nvPicPr>
          <p:cNvPr id="9" name="Content Placeholder 8"/>
          <p:cNvPicPr>
            <a:picLocks noGrp="1" noChangeAspect="1"/>
          </p:cNvPicPr>
          <p:nvPr>
            <p:ph sz="half" idx="2"/>
          </p:nvPr>
        </p:nvPicPr>
        <p:blipFill>
          <a:blip r:embed="rId3"/>
          <a:stretch>
            <a:fillRect/>
          </a:stretch>
        </p:blipFill>
        <p:spPr>
          <a:xfrm>
            <a:off x="4122420" y="0"/>
            <a:ext cx="4130040" cy="3385750"/>
          </a:xfrm>
          <a:prstGeom prst="rect">
            <a:avLst/>
          </a:prstGeom>
        </p:spPr>
      </p:pic>
      <p:pic>
        <p:nvPicPr>
          <p:cNvPr id="11" name="Picture 10"/>
          <p:cNvPicPr>
            <a:picLocks noChangeAspect="1"/>
          </p:cNvPicPr>
          <p:nvPr/>
        </p:nvPicPr>
        <p:blipFill>
          <a:blip r:embed="rId4"/>
          <a:stretch>
            <a:fillRect/>
          </a:stretch>
        </p:blipFill>
        <p:spPr>
          <a:xfrm>
            <a:off x="8039100" y="71120"/>
            <a:ext cx="4152900" cy="3314630"/>
          </a:xfrm>
          <a:prstGeom prst="rect">
            <a:avLst/>
          </a:prstGeom>
        </p:spPr>
      </p:pic>
      <p:pic>
        <p:nvPicPr>
          <p:cNvPr id="12" name="Picture 11"/>
          <p:cNvPicPr>
            <a:picLocks noChangeAspect="1"/>
          </p:cNvPicPr>
          <p:nvPr/>
        </p:nvPicPr>
        <p:blipFill>
          <a:blip r:embed="rId5"/>
          <a:stretch>
            <a:fillRect/>
          </a:stretch>
        </p:blipFill>
        <p:spPr>
          <a:xfrm>
            <a:off x="0" y="3385750"/>
            <a:ext cx="4122420" cy="3472250"/>
          </a:xfrm>
          <a:prstGeom prst="rect">
            <a:avLst/>
          </a:prstGeom>
        </p:spPr>
      </p:pic>
      <p:pic>
        <p:nvPicPr>
          <p:cNvPr id="13" name="Picture 12"/>
          <p:cNvPicPr>
            <a:picLocks noChangeAspect="1"/>
          </p:cNvPicPr>
          <p:nvPr/>
        </p:nvPicPr>
        <p:blipFill>
          <a:blip r:embed="rId6"/>
          <a:stretch>
            <a:fillRect/>
          </a:stretch>
        </p:blipFill>
        <p:spPr>
          <a:xfrm>
            <a:off x="3810000" y="3385750"/>
            <a:ext cx="4229100" cy="3403670"/>
          </a:xfrm>
          <a:prstGeom prst="rect">
            <a:avLst/>
          </a:prstGeom>
        </p:spPr>
      </p:pic>
      <p:pic>
        <p:nvPicPr>
          <p:cNvPr id="14" name="Picture 13"/>
          <p:cNvPicPr>
            <a:picLocks noChangeAspect="1"/>
          </p:cNvPicPr>
          <p:nvPr/>
        </p:nvPicPr>
        <p:blipFill>
          <a:blip r:embed="rId7"/>
          <a:stretch>
            <a:fillRect/>
          </a:stretch>
        </p:blipFill>
        <p:spPr>
          <a:xfrm>
            <a:off x="7932420" y="3385750"/>
            <a:ext cx="4152900" cy="3462090"/>
          </a:xfrm>
          <a:prstGeom prst="rect">
            <a:avLst/>
          </a:prstGeom>
        </p:spPr>
      </p:pic>
    </p:spTree>
    <p:extLst>
      <p:ext uri="{BB962C8B-B14F-4D97-AF65-F5344CB8AC3E}">
        <p14:creationId xmlns:p14="http://schemas.microsoft.com/office/powerpoint/2010/main" val="2327433935"/>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6E8345-5504-44F6-B38A-DF4C8A10C6F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Lst>
          </a:blip>
          <a:srcRect l="986" t="21476" r="58120" b="8715"/>
          <a:stretch/>
        </p:blipFill>
        <p:spPr>
          <a:xfrm>
            <a:off x="0" y="0"/>
            <a:ext cx="6818717" cy="6857999"/>
          </a:xfrm>
          <a:prstGeom prst="rect">
            <a:avLst/>
          </a:prstGeom>
        </p:spPr>
      </p:pic>
      <p:sp>
        <p:nvSpPr>
          <p:cNvPr id="8" name="TextBox 7">
            <a:extLst>
              <a:ext uri="{FF2B5EF4-FFF2-40B4-BE49-F238E27FC236}">
                <a16:creationId xmlns:a16="http://schemas.microsoft.com/office/drawing/2014/main" id="{E2093A03-0B4A-45DD-9F8A-DB0AA67F4A4F}"/>
              </a:ext>
            </a:extLst>
          </p:cNvPr>
          <p:cNvSpPr txBox="1"/>
          <p:nvPr/>
        </p:nvSpPr>
        <p:spPr>
          <a:xfrm>
            <a:off x="6935077" y="71528"/>
            <a:ext cx="4818993"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1.1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1.6,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38251B7-05AB-4475-A0D0-B9B2C1CAC89F}"/>
              </a:ext>
            </a:extLst>
          </p:cNvPr>
          <p:cNvGraphicFramePr>
            <a:graphicFrameLocks noGrp="1"/>
          </p:cNvGraphicFramePr>
          <p:nvPr>
            <p:extLst>
              <p:ext uri="{D42A27DB-BD31-4B8C-83A1-F6EECF244321}">
                <p14:modId xmlns:p14="http://schemas.microsoft.com/office/powerpoint/2010/main" val="3536402819"/>
              </p:ext>
            </p:extLst>
          </p:nvPr>
        </p:nvGraphicFramePr>
        <p:xfrm>
          <a:off x="6625948" y="2291462"/>
          <a:ext cx="5566052" cy="4206240"/>
        </p:xfrm>
        <a:graphic>
          <a:graphicData uri="http://schemas.openxmlformats.org/drawingml/2006/table">
            <a:tbl>
              <a:tblPr firstRow="1" bandRow="1">
                <a:tableStyleId>{2D5ABB26-0587-4C30-8999-92F81FD0307C}</a:tableStyleId>
              </a:tblPr>
              <a:tblGrid>
                <a:gridCol w="1100998">
                  <a:extLst>
                    <a:ext uri="{9D8B030D-6E8A-4147-A177-3AD203B41FA5}">
                      <a16:colId xmlns:a16="http://schemas.microsoft.com/office/drawing/2014/main" val="2854954839"/>
                    </a:ext>
                  </a:extLst>
                </a:gridCol>
                <a:gridCol w="2232527">
                  <a:extLst>
                    <a:ext uri="{9D8B030D-6E8A-4147-A177-3AD203B41FA5}">
                      <a16:colId xmlns:a16="http://schemas.microsoft.com/office/drawing/2014/main" val="169921743"/>
                    </a:ext>
                  </a:extLst>
                </a:gridCol>
                <a:gridCol w="2232527">
                  <a:extLst>
                    <a:ext uri="{9D8B030D-6E8A-4147-A177-3AD203B41FA5}">
                      <a16:colId xmlns:a16="http://schemas.microsoft.com/office/drawing/2014/main" val="1006081572"/>
                    </a:ext>
                  </a:extLst>
                </a:gridCol>
              </a:tblGrid>
              <a:tr h="370840">
                <a:tc>
                  <a:txBody>
                    <a:bodyPr/>
                    <a:lstStyle/>
                    <a:p>
                      <a:pPr algn="ctr"/>
                      <a:r>
                        <a:rPr lang="en-US" sz="2000" b="1" dirty="0" err="1">
                          <a:latin typeface="Times New Roman" panose="02020603050405020304" pitchFamily="18" charset="0"/>
                          <a:ea typeface="Roboto" panose="02000000000000000000" pitchFamily="2" charset="0"/>
                          <a:cs typeface="Times New Roman" panose="02020603050405020304" pitchFamily="18" charset="0"/>
                        </a:rPr>
                        <a:t>Hình</a:t>
                      </a:r>
                      <a:r>
                        <a:rPr lang="en-US" sz="2000" b="1" dirty="0">
                          <a:latin typeface="Times New Roman" panose="02020603050405020304" pitchFamily="18" charset="0"/>
                          <a:ea typeface="Roboto" panose="02000000000000000000" pitchFamily="2" charset="0"/>
                          <a:cs typeface="Times New Roman" panose="02020603050405020304" pitchFamily="18" charset="0"/>
                        </a:rPr>
                        <a:t> 1.1</a:t>
                      </a:r>
                    </a:p>
                  </a:txBody>
                  <a:tcP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b="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5462361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1.2</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txBody>
                  <a:tcP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2805903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1.3</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txBody>
                  <a:tcP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9775143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1.4</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txBody>
                  <a:tcP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r>
                        <a:rPr lang="en-US" sz="2000" dirty="0">
                          <a:latin typeface="Times New Roman" panose="02020603050405020304" pitchFamily="18" charset="0"/>
                          <a:ea typeface="Roboto" panose="02000000000000000000" pitchFamily="2" charset="0"/>
                          <a:cs typeface="Times New Roman" panose="02020603050405020304" pitchFamily="18" charset="0"/>
                        </a:rPr>
                        <a:t>    </a:t>
                      </a: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842935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1.5</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txBody>
                  <a:tcP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57750482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1.6</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txBody>
                  <a:tcP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just"/>
                      <a:endParaRPr lang="en-US" sz="2000"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9352184"/>
                  </a:ext>
                </a:extLst>
              </a:tr>
            </a:tbl>
          </a:graphicData>
        </a:graphic>
      </p:graphicFrame>
      <p:graphicFrame>
        <p:nvGraphicFramePr>
          <p:cNvPr id="13" name="Table 2">
            <a:extLst>
              <a:ext uri="{FF2B5EF4-FFF2-40B4-BE49-F238E27FC236}">
                <a16:creationId xmlns:a16="http://schemas.microsoft.com/office/drawing/2014/main" id="{C6CE2B19-6305-44CA-9FE7-FDFCB7C11B55}"/>
              </a:ext>
            </a:extLst>
          </p:cNvPr>
          <p:cNvGraphicFramePr>
            <a:graphicFrameLocks noGrp="1"/>
          </p:cNvGraphicFramePr>
          <p:nvPr>
            <p:extLst>
              <p:ext uri="{D42A27DB-BD31-4B8C-83A1-F6EECF244321}">
                <p14:modId xmlns:p14="http://schemas.microsoft.com/office/powerpoint/2010/main" val="1214848116"/>
              </p:ext>
            </p:extLst>
          </p:nvPr>
        </p:nvGraphicFramePr>
        <p:xfrm>
          <a:off x="6625948" y="1262885"/>
          <a:ext cx="5545843" cy="1005840"/>
        </p:xfrm>
        <a:graphic>
          <a:graphicData uri="http://schemas.openxmlformats.org/drawingml/2006/table">
            <a:tbl>
              <a:tblPr firstRow="1" bandRow="1">
                <a:tableStyleId>{2D5ABB26-0587-4C30-8999-92F81FD0307C}</a:tableStyleId>
              </a:tblPr>
              <a:tblGrid>
                <a:gridCol w="1078967">
                  <a:extLst>
                    <a:ext uri="{9D8B030D-6E8A-4147-A177-3AD203B41FA5}">
                      <a16:colId xmlns:a16="http://schemas.microsoft.com/office/drawing/2014/main" val="2259167037"/>
                    </a:ext>
                  </a:extLst>
                </a:gridCol>
                <a:gridCol w="2242455">
                  <a:extLst>
                    <a:ext uri="{9D8B030D-6E8A-4147-A177-3AD203B41FA5}">
                      <a16:colId xmlns:a16="http://schemas.microsoft.com/office/drawing/2014/main" val="1423153271"/>
                    </a:ext>
                  </a:extLst>
                </a:gridCol>
                <a:gridCol w="2224421">
                  <a:extLst>
                    <a:ext uri="{9D8B030D-6E8A-4147-A177-3AD203B41FA5}">
                      <a16:colId xmlns:a16="http://schemas.microsoft.com/office/drawing/2014/main" val="2105923164"/>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ea typeface="Roboto" panose="02000000000000000000" pitchFamily="2" charset="0"/>
                          <a:cs typeface="Times New Roman" panose="02020603050405020304" pitchFamily="18" charset="0"/>
                        </a:rPr>
                        <a:t>Hoạt</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động</a:t>
                      </a: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a:p>
                      <a:pPr algn="ctr"/>
                      <a:endParaRPr lang="en-US" sz="2000" b="1" dirty="0">
                        <a:latin typeface="Roboto" panose="02000000000000000000" pitchFamily="2" charset="0"/>
                        <a:ea typeface="Roboto" panose="02000000000000000000" pitchFamily="2"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ctr"/>
                      <a:endParaRPr lang="en-US" sz="2000" b="1" dirty="0">
                        <a:latin typeface="Roboto" panose="02000000000000000000" pitchFamily="2" charset="0"/>
                        <a:ea typeface="Roboto" panose="02000000000000000000" pitchFamily="2"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tc>
                  <a:txBody>
                    <a:bodyPr/>
                    <a:lstStyle/>
                    <a:p>
                      <a:pPr algn="ctr"/>
                      <a:r>
                        <a:rPr lang="en-US" sz="2000" b="1" dirty="0" err="1">
                          <a:latin typeface="Times New Roman" panose="02020603050405020304" pitchFamily="18" charset="0"/>
                          <a:ea typeface="Roboto" panose="02000000000000000000" pitchFamily="2" charset="0"/>
                          <a:cs typeface="Times New Roman" panose="02020603050405020304" pitchFamily="18" charset="0"/>
                        </a:rPr>
                        <a:t>Hoạt</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động</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nghiên</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cứu</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khoa</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học</a:t>
                      </a: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853516068"/>
                  </a:ext>
                </a:extLst>
              </a:tr>
            </a:tbl>
          </a:graphicData>
        </a:graphic>
      </p:graphicFrame>
      <p:sp>
        <p:nvSpPr>
          <p:cNvPr id="2" name="Slide Number Placeholder 1"/>
          <p:cNvSpPr>
            <a:spLocks noGrp="1"/>
          </p:cNvSpPr>
          <p:nvPr>
            <p:ph type="sldNum" sz="quarter" idx="12"/>
          </p:nvPr>
        </p:nvSpPr>
        <p:spPr/>
        <p:txBody>
          <a:bodyPr/>
          <a:lstStyle/>
          <a:p>
            <a:fld id="{F71F17DC-36EA-41E7-ADB6-948FCB5C6EF5}" type="slidenum">
              <a:rPr lang="en-US" smtClean="0"/>
              <a:t>11</a:t>
            </a:fld>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
        <p:nvSpPr>
          <p:cNvPr id="9" name="TextBox 8"/>
          <p:cNvSpPr txBox="1"/>
          <p:nvPr/>
        </p:nvSpPr>
        <p:spPr>
          <a:xfrm flipH="1">
            <a:off x="7606597" y="1287176"/>
            <a:ext cx="2446637" cy="707886"/>
          </a:xfrm>
          <a:prstGeom prst="rect">
            <a:avLst/>
          </a:prstGeom>
          <a:noFill/>
        </p:spPr>
        <p:txBody>
          <a:bodyPr wrap="square" rtlCol="0">
            <a:spAutoFit/>
          </a:bodyPr>
          <a:lstStyle/>
          <a:p>
            <a:pPr algn="ctr"/>
            <a:r>
              <a:rPr lang="en-US" sz="2000" b="1" dirty="0" err="1">
                <a:latin typeface="Times New Roman" panose="02020603050405020304" pitchFamily="18" charset="0"/>
                <a:ea typeface="Roboto" panose="02000000000000000000" pitchFamily="2" charset="0"/>
                <a:cs typeface="Times New Roman" panose="02020603050405020304" pitchFamily="18" charset="0"/>
              </a:rPr>
              <a:t>Hoạt</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động</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trong</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cuộc</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sống</a:t>
            </a: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6" name="TextBox 5"/>
          <p:cNvSpPr txBox="1"/>
          <p:nvPr/>
        </p:nvSpPr>
        <p:spPr>
          <a:xfrm>
            <a:off x="8983362" y="2644346"/>
            <a:ext cx="1532238" cy="369332"/>
          </a:xfrm>
          <a:prstGeom prst="rect">
            <a:avLst/>
          </a:prstGeom>
          <a:noFill/>
        </p:spPr>
        <p:txBody>
          <a:bodyPr wrap="square" rtlCol="0">
            <a:spAutoFit/>
          </a:bodyPr>
          <a:lstStyle/>
          <a:p>
            <a:pPr algn="ctr"/>
            <a:endParaRPr lang="en-US"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p:cNvSpPr txBox="1"/>
          <p:nvPr/>
        </p:nvSpPr>
        <p:spPr>
          <a:xfrm>
            <a:off x="8847438" y="2644346"/>
            <a:ext cx="630194" cy="369332"/>
          </a:xfrm>
          <a:prstGeom prst="rect">
            <a:avLst/>
          </a:prstGeom>
          <a:noFill/>
        </p:spPr>
        <p:txBody>
          <a:bodyPr wrap="square" rtlCol="0">
            <a:spAutoFit/>
          </a:bodyPr>
          <a:lstStyle/>
          <a:p>
            <a:endParaRPr lang="en-US" dirty="0"/>
          </a:p>
        </p:txBody>
      </p:sp>
      <p:sp>
        <p:nvSpPr>
          <p:cNvPr id="11" name="TextBox 10"/>
          <p:cNvSpPr txBox="1"/>
          <p:nvPr/>
        </p:nvSpPr>
        <p:spPr>
          <a:xfrm>
            <a:off x="7848576" y="2394709"/>
            <a:ext cx="1900904" cy="461665"/>
          </a:xfrm>
          <a:prstGeom prst="rect">
            <a:avLst/>
          </a:prstGeom>
          <a:noFill/>
        </p:spPr>
        <p:txBody>
          <a:bodyPr wrap="square" rtlCol="0">
            <a:spAutoFit/>
          </a:bodyPr>
          <a:lstStyle/>
          <a:p>
            <a:pPr algn="just"/>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Thả</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diều</a:t>
            </a:r>
            <a:endPar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TextBox 13"/>
          <p:cNvSpPr txBox="1"/>
          <p:nvPr/>
        </p:nvSpPr>
        <p:spPr>
          <a:xfrm>
            <a:off x="9926295" y="2928427"/>
            <a:ext cx="2209799" cy="830997"/>
          </a:xfrm>
          <a:prstGeom prst="rect">
            <a:avLst/>
          </a:prstGeom>
          <a:noFill/>
        </p:spPr>
        <p:txBody>
          <a:bodyPr wrap="square" rtlCol="0">
            <a:spAutoFit/>
          </a:bodyPr>
          <a:lstStyle/>
          <a:p>
            <a:pPr algn="just"/>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Lấy</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mẫu</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nước</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nghiên</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cứu</a:t>
            </a:r>
            <a:endPar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5" name="TextBox 14"/>
          <p:cNvSpPr txBox="1"/>
          <p:nvPr/>
        </p:nvSpPr>
        <p:spPr>
          <a:xfrm>
            <a:off x="7909341" y="3789842"/>
            <a:ext cx="1779373" cy="461665"/>
          </a:xfrm>
          <a:prstGeom prst="rect">
            <a:avLst/>
          </a:prstGeom>
          <a:noFill/>
        </p:spPr>
        <p:txBody>
          <a:bodyPr wrap="square" rtlCol="0">
            <a:spAutoFit/>
          </a:bodyPr>
          <a:lstStyle/>
          <a:p>
            <a:pPr lvl="0" algn="just"/>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Gặt</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lúa</a:t>
            </a:r>
            <a:endPar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6" name="TextBox 15"/>
          <p:cNvSpPr txBox="1"/>
          <p:nvPr/>
        </p:nvSpPr>
        <p:spPr>
          <a:xfrm>
            <a:off x="7886452" y="4473544"/>
            <a:ext cx="2039843" cy="461665"/>
          </a:xfrm>
          <a:prstGeom prst="rect">
            <a:avLst/>
          </a:prstGeom>
          <a:noFill/>
        </p:spPr>
        <p:txBody>
          <a:bodyPr wrap="square" rtlCol="0">
            <a:spAutoFit/>
          </a:bodyPr>
          <a:lstStyle/>
          <a:p>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Rửa</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bát</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đĩa</a:t>
            </a:r>
            <a:endParaRPr lang="en-US" sz="2400" b="1" dirty="0">
              <a:solidFill>
                <a:srgbClr val="00B050"/>
              </a:solidFill>
            </a:endParaRPr>
          </a:p>
        </p:txBody>
      </p:sp>
      <p:sp>
        <p:nvSpPr>
          <p:cNvPr id="17" name="TextBox 16"/>
          <p:cNvSpPr txBox="1"/>
          <p:nvPr/>
        </p:nvSpPr>
        <p:spPr>
          <a:xfrm>
            <a:off x="7732223" y="5037801"/>
            <a:ext cx="2077718" cy="830997"/>
          </a:xfrm>
          <a:prstGeom prst="rect">
            <a:avLst/>
          </a:prstGeom>
          <a:noFill/>
        </p:spPr>
        <p:txBody>
          <a:bodyPr wrap="square" rtlCol="0">
            <a:spAutoFit/>
          </a:bodyPr>
          <a:lstStyle/>
          <a:p>
            <a:pPr lvl="0" algn="just"/>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Hoạt</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động</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tập</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thể</a:t>
            </a:r>
            <a:endPar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8" name="TextBox 17"/>
          <p:cNvSpPr txBox="1"/>
          <p:nvPr/>
        </p:nvSpPr>
        <p:spPr>
          <a:xfrm>
            <a:off x="10008379" y="5707915"/>
            <a:ext cx="1485605" cy="830997"/>
          </a:xfrm>
          <a:prstGeom prst="rect">
            <a:avLst/>
          </a:prstGeom>
          <a:noFill/>
        </p:spPr>
        <p:txBody>
          <a:bodyPr wrap="square" rtlCol="0">
            <a:spAutoFit/>
          </a:bodyPr>
          <a:lstStyle/>
          <a:p>
            <a:pPr lvl="0" algn="just"/>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Làm</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thí</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nghiệm</a:t>
            </a:r>
            <a:endPar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5395720"/>
      </p:ext>
    </p:extLst>
  </p:cSld>
  <p:clrMapOvr>
    <a:masterClrMapping/>
  </p:clrMapOvr>
  <mc:AlternateContent xmlns:mc="http://schemas.openxmlformats.org/markup-compatibility/2006" xmlns:p14="http://schemas.microsoft.com/office/powerpoint/2010/main">
    <mc:Choice Requires="p14">
      <p:transition spd="slow" p14:dur="2000" advTm="108140"/>
    </mc:Choice>
    <mc:Fallback xmlns="">
      <p:transition spd="slow" advTm="10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25" y="40640"/>
            <a:ext cx="6144260" cy="490701"/>
          </a:xfrm>
        </p:spPr>
        <p:txBody>
          <a:bodyPr/>
          <a:lstStyle/>
          <a:p>
            <a:r>
              <a:rPr lang="en-US" sz="2800" b="1" dirty="0" err="1">
                <a:solidFill>
                  <a:srgbClr val="FF0000"/>
                </a:solidFill>
                <a:latin typeface="Times New Roman" panose="02020603050405020304" charset="0"/>
                <a:cs typeface="Times New Roman" panose="02020603050405020304" charset="0"/>
              </a:rPr>
              <a:t>Hoạt</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động</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trong</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cuộc</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sống</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hằng</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ngày</a:t>
            </a:r>
            <a:r>
              <a:rPr lang="en-US" sz="2800" b="1" dirty="0">
                <a:solidFill>
                  <a:srgbClr val="FF0000"/>
                </a:solidFill>
                <a:latin typeface="Times New Roman" panose="02020603050405020304" charset="0"/>
                <a:cs typeface="Times New Roman" panose="02020603050405020304" charset="0"/>
              </a:rPr>
              <a:t>: </a:t>
            </a:r>
          </a:p>
        </p:txBody>
      </p:sp>
      <p:pic>
        <p:nvPicPr>
          <p:cNvPr id="7" name="Content Placeholder 6"/>
          <p:cNvPicPr>
            <a:picLocks noGrp="1" noChangeAspect="1"/>
          </p:cNvPicPr>
          <p:nvPr>
            <p:ph sz="half" idx="1"/>
          </p:nvPr>
        </p:nvPicPr>
        <p:blipFill>
          <a:blip r:embed="rId2"/>
          <a:stretch>
            <a:fillRect/>
          </a:stretch>
        </p:blipFill>
        <p:spPr>
          <a:xfrm>
            <a:off x="-15240" y="531341"/>
            <a:ext cx="3597275" cy="3115464"/>
          </a:xfrm>
          <a:prstGeom prst="rect">
            <a:avLst/>
          </a:prstGeom>
          <a:noFill/>
          <a:ln w="9525">
            <a:noFill/>
          </a:ln>
        </p:spPr>
      </p:pic>
      <p:pic>
        <p:nvPicPr>
          <p:cNvPr id="11" name="Content Placeholder 10"/>
          <p:cNvPicPr>
            <a:picLocks noGrp="1" noChangeAspect="1"/>
          </p:cNvPicPr>
          <p:nvPr>
            <p:ph sz="half" idx="2"/>
          </p:nvPr>
        </p:nvPicPr>
        <p:blipFill>
          <a:blip r:embed="rId3"/>
          <a:stretch>
            <a:fillRect/>
          </a:stretch>
        </p:blipFill>
        <p:spPr>
          <a:xfrm>
            <a:off x="3678616" y="529119"/>
            <a:ext cx="3347085" cy="3184996"/>
          </a:xfrm>
          <a:prstGeom prst="rect">
            <a:avLst/>
          </a:prstGeom>
        </p:spPr>
      </p:pic>
      <p:pic>
        <p:nvPicPr>
          <p:cNvPr id="12" name="Picture 11"/>
          <p:cNvPicPr>
            <a:picLocks noChangeAspect="1"/>
          </p:cNvPicPr>
          <p:nvPr/>
        </p:nvPicPr>
        <p:blipFill>
          <a:blip r:embed="rId4"/>
          <a:stretch>
            <a:fillRect/>
          </a:stretch>
        </p:blipFill>
        <p:spPr>
          <a:xfrm>
            <a:off x="-15240" y="3646805"/>
            <a:ext cx="3679825" cy="3211195"/>
          </a:xfrm>
          <a:prstGeom prst="rect">
            <a:avLst/>
          </a:prstGeom>
        </p:spPr>
      </p:pic>
      <p:pic>
        <p:nvPicPr>
          <p:cNvPr id="13" name="Picture 12"/>
          <p:cNvPicPr>
            <a:picLocks noChangeAspect="1"/>
          </p:cNvPicPr>
          <p:nvPr/>
        </p:nvPicPr>
        <p:blipFill>
          <a:blip r:embed="rId5"/>
          <a:stretch>
            <a:fillRect/>
          </a:stretch>
        </p:blipFill>
        <p:spPr>
          <a:xfrm>
            <a:off x="3582035" y="3714115"/>
            <a:ext cx="3500755" cy="3143885"/>
          </a:xfrm>
          <a:prstGeom prst="rect">
            <a:avLst/>
          </a:prstGeom>
        </p:spPr>
      </p:pic>
      <p:sp>
        <p:nvSpPr>
          <p:cNvPr id="3" name="Title 1"/>
          <p:cNvSpPr>
            <a:spLocks noGrp="1"/>
          </p:cNvSpPr>
          <p:nvPr/>
        </p:nvSpPr>
        <p:spPr>
          <a:xfrm>
            <a:off x="7280275" y="-137795"/>
            <a:ext cx="4789170" cy="1143000"/>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sz="2800" b="1" dirty="0" err="1">
                <a:solidFill>
                  <a:srgbClr val="FF0000"/>
                </a:solidFill>
                <a:latin typeface="Times New Roman" panose="02020603050405020304" charset="0"/>
                <a:cs typeface="Times New Roman" panose="02020603050405020304" charset="0"/>
              </a:rPr>
              <a:t>Hoạt</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động</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nghiên</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cứu</a:t>
            </a:r>
            <a:r>
              <a:rPr lang="en-US" sz="2800" b="1" dirty="0">
                <a:solidFill>
                  <a:srgbClr val="FF0000"/>
                </a:solidFill>
                <a:latin typeface="Times New Roman" panose="02020603050405020304" charset="0"/>
                <a:cs typeface="Times New Roman" panose="02020603050405020304" charset="0"/>
              </a:rPr>
              <a:t> </a:t>
            </a:r>
          </a:p>
          <a:p>
            <a:r>
              <a:rPr lang="en-US" sz="2800" b="1" dirty="0" err="1">
                <a:solidFill>
                  <a:srgbClr val="FF0000"/>
                </a:solidFill>
                <a:latin typeface="Times New Roman" panose="02020603050405020304" charset="0"/>
                <a:cs typeface="Times New Roman" panose="02020603050405020304" charset="0"/>
              </a:rPr>
              <a:t>khoa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học</a:t>
            </a:r>
            <a:r>
              <a:rPr lang="en-US" sz="2800" b="1" dirty="0">
                <a:solidFill>
                  <a:srgbClr val="FF0000"/>
                </a:solidFill>
                <a:latin typeface="Times New Roman" panose="02020603050405020304" charset="0"/>
                <a:cs typeface="Times New Roman" panose="02020603050405020304" charset="0"/>
              </a:rPr>
              <a:t>:</a:t>
            </a:r>
          </a:p>
        </p:txBody>
      </p:sp>
      <p:cxnSp>
        <p:nvCxnSpPr>
          <p:cNvPr id="4" name="Straight Connector 3"/>
          <p:cNvCxnSpPr/>
          <p:nvPr/>
        </p:nvCxnSpPr>
        <p:spPr>
          <a:xfrm>
            <a:off x="7292340" y="-3810"/>
            <a:ext cx="10160" cy="6864350"/>
          </a:xfrm>
          <a:prstGeom prst="line">
            <a:avLst/>
          </a:prstGeom>
        </p:spPr>
        <p:style>
          <a:lnRef idx="3">
            <a:schemeClr val="dk1"/>
          </a:lnRef>
          <a:fillRef idx="0">
            <a:schemeClr val="dk1"/>
          </a:fillRef>
          <a:effectRef idx="2">
            <a:schemeClr val="dk1"/>
          </a:effectRef>
          <a:fontRef idx="minor">
            <a:schemeClr val="tx1"/>
          </a:fontRef>
        </p:style>
      </p:cxnSp>
      <p:pic>
        <p:nvPicPr>
          <p:cNvPr id="9" name="Content Placeholder 8"/>
          <p:cNvPicPr>
            <a:picLocks noChangeAspect="1"/>
          </p:cNvPicPr>
          <p:nvPr/>
        </p:nvPicPr>
        <p:blipFill>
          <a:blip r:embed="rId6"/>
          <a:stretch>
            <a:fillRect/>
          </a:stretch>
        </p:blipFill>
        <p:spPr>
          <a:xfrm>
            <a:off x="7401242" y="1019174"/>
            <a:ext cx="4668202" cy="2822575"/>
          </a:xfrm>
          <a:prstGeom prst="rect">
            <a:avLst/>
          </a:prstGeom>
          <a:noFill/>
          <a:ln w="9525">
            <a:noFill/>
          </a:ln>
        </p:spPr>
      </p:pic>
      <p:pic>
        <p:nvPicPr>
          <p:cNvPr id="14" name="Content Placeholder 13"/>
          <p:cNvPicPr>
            <a:picLocks noChangeAspect="1"/>
          </p:cNvPicPr>
          <p:nvPr/>
        </p:nvPicPr>
        <p:blipFill>
          <a:blip r:embed="rId7"/>
          <a:stretch>
            <a:fillRect/>
          </a:stretch>
        </p:blipFill>
        <p:spPr>
          <a:xfrm>
            <a:off x="7609839" y="3841749"/>
            <a:ext cx="4459605" cy="2888615"/>
          </a:xfrm>
          <a:prstGeom prst="rect">
            <a:avLst/>
          </a:prstGeom>
          <a:noFill/>
          <a:ln w="9525">
            <a:noFill/>
          </a:ln>
        </p:spPr>
      </p:pic>
    </p:spTree>
    <p:extLst>
      <p:ext uri="{BB962C8B-B14F-4D97-AF65-F5344CB8AC3E}">
        <p14:creationId xmlns:p14="http://schemas.microsoft.com/office/powerpoint/2010/main" val="1449509594"/>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577" y="20716"/>
            <a:ext cx="11482481"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707913" y="75879"/>
            <a:ext cx="5512583" cy="6782121"/>
            <a:chOff x="2685389" y="75879"/>
            <a:chExt cx="5512583" cy="6782121"/>
          </a:xfrm>
        </p:grpSpPr>
        <p:sp>
          <p:nvSpPr>
            <p:cNvPr id="3" name="TextBox 2"/>
            <p:cNvSpPr txBox="1"/>
            <p:nvPr/>
          </p:nvSpPr>
          <p:spPr>
            <a:xfrm>
              <a:off x="2685389" y="75879"/>
              <a:ext cx="5512583" cy="646331"/>
            </a:xfrm>
            <a:prstGeom prst="rect">
              <a:avLst/>
            </a:prstGeom>
            <a:solidFill>
              <a:schemeClr val="bg1"/>
            </a:solidFill>
          </p:spPr>
          <p:txBody>
            <a:bodyPr wrap="square" rtlCol="0">
              <a:spAutoFit/>
            </a:bodyPr>
            <a:lstStyle/>
            <a:p>
              <a:pPr algn="ctr"/>
              <a:r>
                <a:rPr lang="en-US" sz="3600" b="1" dirty="0">
                  <a:ln>
                    <a:solidFill>
                      <a:schemeClr val="bg2"/>
                    </a:solidFill>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KHOA HỌC TỰ NHIÊN </a:t>
              </a:r>
            </a:p>
          </p:txBody>
        </p:sp>
        <p:sp>
          <p:nvSpPr>
            <p:cNvPr id="14" name="TextBox 13"/>
            <p:cNvSpPr txBox="1"/>
            <p:nvPr/>
          </p:nvSpPr>
          <p:spPr>
            <a:xfrm>
              <a:off x="5103127" y="687806"/>
              <a:ext cx="677108" cy="6170194"/>
            </a:xfrm>
            <a:prstGeom prst="rect">
              <a:avLst/>
            </a:prstGeom>
            <a:solidFill>
              <a:schemeClr val="bg1"/>
            </a:solidFill>
          </p:spPr>
          <p:txBody>
            <a:bodyPr vert="vert" wrap="square" rtlCol="0">
              <a:spAutoFit/>
            </a:bodyPr>
            <a:lstStyle/>
            <a:p>
              <a:r>
                <a:rPr lang="en-US" sz="2400" b="1" dirty="0">
                  <a:ln>
                    <a:solidFill>
                      <a:schemeClr val="bg1"/>
                    </a:solidFill>
                  </a:ln>
                  <a:solidFill>
                    <a:schemeClr val="accent2">
                      <a:lumMod val="75000"/>
                    </a:schemeClr>
                  </a:solidFill>
                </a:rPr>
                <a:t> </a:t>
              </a:r>
              <a:r>
                <a:rPr lang="en-US" sz="3200" b="1" dirty="0" err="1">
                  <a:ln>
                    <a:solidFill>
                      <a:schemeClr val="bg1"/>
                    </a:solidFill>
                  </a:ln>
                  <a:solidFill>
                    <a:srgbClr val="00B050"/>
                  </a:solidFill>
                  <a:latin typeface="Times New Roman" panose="02020603050405020304" pitchFamily="18" charset="0"/>
                  <a:cs typeface="Times New Roman" panose="02020603050405020304" pitchFamily="18" charset="0"/>
                </a:rPr>
                <a:t>Là</a:t>
              </a:r>
              <a:r>
                <a:rPr lang="en-US" sz="3200" b="1" dirty="0">
                  <a:ln>
                    <a:solidFill>
                      <a:schemeClr val="bg1"/>
                    </a:solidFill>
                  </a:ln>
                  <a:solidFill>
                    <a:srgbClr val="00B050"/>
                  </a:solidFill>
                  <a:latin typeface="Times New Roman" panose="02020603050405020304" pitchFamily="18" charset="0"/>
                  <a:cs typeface="Times New Roman" panose="02020603050405020304" pitchFamily="18" charset="0"/>
                </a:rPr>
                <a:t> </a:t>
              </a:r>
              <a:r>
                <a:rPr lang="en-US" sz="3200" b="1" dirty="0" err="1">
                  <a:ln>
                    <a:solidFill>
                      <a:schemeClr val="bg1"/>
                    </a:solidFill>
                  </a:ln>
                  <a:solidFill>
                    <a:srgbClr val="00B050"/>
                  </a:solidFill>
                  <a:latin typeface="Times New Roman" panose="02020603050405020304" pitchFamily="18" charset="0"/>
                  <a:cs typeface="Times New Roman" panose="02020603050405020304" pitchFamily="18" charset="0"/>
                </a:rPr>
                <a:t>ngành</a:t>
              </a:r>
              <a:r>
                <a:rPr lang="en-US" sz="3200" b="1" dirty="0">
                  <a:ln>
                    <a:solidFill>
                      <a:schemeClr val="bg1"/>
                    </a:solidFill>
                  </a:ln>
                  <a:solidFill>
                    <a:srgbClr val="00B050"/>
                  </a:solidFill>
                  <a:latin typeface="Times New Roman" panose="02020603050405020304" pitchFamily="18" charset="0"/>
                  <a:cs typeface="Times New Roman" panose="02020603050405020304" pitchFamily="18" charset="0"/>
                </a:rPr>
                <a:t> </a:t>
              </a:r>
              <a:r>
                <a:rPr lang="en-US" sz="3200" b="1" dirty="0" err="1">
                  <a:ln>
                    <a:solidFill>
                      <a:schemeClr val="bg1"/>
                    </a:solidFill>
                  </a:ln>
                  <a:solidFill>
                    <a:srgbClr val="00B050"/>
                  </a:solidFill>
                  <a:latin typeface="Times New Roman" panose="02020603050405020304" pitchFamily="18" charset="0"/>
                  <a:cs typeface="Times New Roman" panose="02020603050405020304" pitchFamily="18" charset="0"/>
                </a:rPr>
                <a:t>khoa</a:t>
              </a:r>
              <a:r>
                <a:rPr lang="en-US" sz="3200" b="1" dirty="0">
                  <a:ln>
                    <a:solidFill>
                      <a:schemeClr val="bg1"/>
                    </a:solidFill>
                  </a:ln>
                  <a:solidFill>
                    <a:srgbClr val="00B050"/>
                  </a:solidFill>
                  <a:latin typeface="Times New Roman" panose="02020603050405020304" pitchFamily="18" charset="0"/>
                  <a:cs typeface="Times New Roman" panose="02020603050405020304" pitchFamily="18" charset="0"/>
                </a:rPr>
                <a:t> </a:t>
              </a:r>
              <a:r>
                <a:rPr lang="en-US" sz="3200" b="1" dirty="0" err="1">
                  <a:ln>
                    <a:solidFill>
                      <a:schemeClr val="bg1"/>
                    </a:solidFill>
                  </a:ln>
                  <a:solidFill>
                    <a:srgbClr val="00B050"/>
                  </a:solidFill>
                  <a:latin typeface="Times New Roman" panose="02020603050405020304" pitchFamily="18" charset="0"/>
                  <a:cs typeface="Times New Roman" panose="02020603050405020304" pitchFamily="18" charset="0"/>
                </a:rPr>
                <a:t>học</a:t>
              </a:r>
              <a:r>
                <a:rPr lang="en-US" sz="3200" b="1" dirty="0">
                  <a:ln>
                    <a:solidFill>
                      <a:schemeClr val="bg1"/>
                    </a:solidFill>
                  </a:ln>
                  <a:solidFill>
                    <a:srgbClr val="00B050"/>
                  </a:solidFill>
                  <a:latin typeface="Times New Roman" panose="02020603050405020304" pitchFamily="18" charset="0"/>
                  <a:cs typeface="Times New Roman" panose="02020603050405020304" pitchFamily="18" charset="0"/>
                </a:rPr>
                <a:t> </a:t>
              </a:r>
              <a:r>
                <a:rPr lang="en-US" sz="3200" b="1" dirty="0" err="1">
                  <a:ln>
                    <a:solidFill>
                      <a:schemeClr val="bg1"/>
                    </a:solidFill>
                  </a:ln>
                  <a:solidFill>
                    <a:srgbClr val="00B050"/>
                  </a:solidFill>
                  <a:latin typeface="Times New Roman" panose="02020603050405020304" pitchFamily="18" charset="0"/>
                  <a:cs typeface="Times New Roman" panose="02020603050405020304" pitchFamily="18" charset="0"/>
                </a:rPr>
                <a:t>nghiên</a:t>
              </a:r>
              <a:r>
                <a:rPr lang="en-US" sz="3200" b="1" dirty="0">
                  <a:ln>
                    <a:solidFill>
                      <a:schemeClr val="bg1"/>
                    </a:solidFill>
                  </a:ln>
                  <a:solidFill>
                    <a:srgbClr val="00B050"/>
                  </a:solidFill>
                  <a:latin typeface="Times New Roman" panose="02020603050405020304" pitchFamily="18" charset="0"/>
                  <a:cs typeface="Times New Roman" panose="02020603050405020304" pitchFamily="18" charset="0"/>
                </a:rPr>
                <a:t> </a:t>
              </a:r>
              <a:r>
                <a:rPr lang="en-US" sz="3200" b="1" dirty="0" err="1">
                  <a:ln>
                    <a:solidFill>
                      <a:schemeClr val="bg1"/>
                    </a:solidFill>
                  </a:ln>
                  <a:solidFill>
                    <a:srgbClr val="00B050"/>
                  </a:solidFill>
                  <a:latin typeface="Times New Roman" panose="02020603050405020304" pitchFamily="18" charset="0"/>
                  <a:cs typeface="Times New Roman" panose="02020603050405020304" pitchFamily="18" charset="0"/>
                </a:rPr>
                <a:t>cứu</a:t>
              </a:r>
              <a:r>
                <a:rPr lang="en-US" sz="3200" b="1" dirty="0">
                  <a:ln>
                    <a:solidFill>
                      <a:schemeClr val="bg1"/>
                    </a:solidFill>
                  </a:ln>
                  <a:solidFill>
                    <a:srgbClr val="00B050"/>
                  </a:solidFill>
                  <a:latin typeface="Times New Roman" panose="02020603050405020304" pitchFamily="18" charset="0"/>
                  <a:cs typeface="Times New Roman" panose="02020603050405020304" pitchFamily="18" charset="0"/>
                </a:rPr>
                <a:t> </a:t>
              </a:r>
              <a:r>
                <a:rPr lang="en-US" sz="3200" b="1" dirty="0" err="1">
                  <a:ln>
                    <a:solidFill>
                      <a:schemeClr val="bg1"/>
                    </a:solidFill>
                  </a:ln>
                  <a:solidFill>
                    <a:srgbClr val="00B050"/>
                  </a:solidFill>
                  <a:latin typeface="Times New Roman" panose="02020603050405020304" pitchFamily="18" charset="0"/>
                  <a:cs typeface="Times New Roman" panose="02020603050405020304" pitchFamily="18" charset="0"/>
                </a:rPr>
                <a:t>về</a:t>
              </a:r>
              <a:r>
                <a:rPr lang="en-US" sz="3200" b="1" dirty="0">
                  <a:ln>
                    <a:solidFill>
                      <a:schemeClr val="bg1"/>
                    </a:solidFill>
                  </a:ln>
                  <a:solidFill>
                    <a:srgbClr val="00B050"/>
                  </a:solidFill>
                  <a:latin typeface="Times New Roman" panose="02020603050405020304" pitchFamily="18" charset="0"/>
                  <a:cs typeface="Times New Roman" panose="02020603050405020304" pitchFamily="18" charset="0"/>
                </a:rPr>
                <a:t>  </a:t>
              </a:r>
            </a:p>
          </p:txBody>
        </p:sp>
      </p:grpSp>
      <p:grpSp>
        <p:nvGrpSpPr>
          <p:cNvPr id="8" name="Group 7"/>
          <p:cNvGrpSpPr/>
          <p:nvPr/>
        </p:nvGrpSpPr>
        <p:grpSpPr>
          <a:xfrm>
            <a:off x="222421" y="969561"/>
            <a:ext cx="5093759" cy="2643462"/>
            <a:chOff x="1218325" y="969561"/>
            <a:chExt cx="3567490" cy="2643462"/>
          </a:xfrm>
        </p:grpSpPr>
        <p:cxnSp>
          <p:nvCxnSpPr>
            <p:cNvPr id="5" name="Straight Connector 4"/>
            <p:cNvCxnSpPr/>
            <p:nvPr/>
          </p:nvCxnSpPr>
          <p:spPr>
            <a:xfrm flipH="1">
              <a:off x="2371027" y="969561"/>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371027" y="969562"/>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8" name="Picture 4" descr="Kết quả hình ảnh cho sự vật trong tự nhiê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4" t="3531" r="3785" b="4037"/>
            <a:stretch/>
          </p:blipFill>
          <p:spPr bwMode="auto">
            <a:xfrm>
              <a:off x="1218325" y="1681257"/>
              <a:ext cx="2961165" cy="19317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94074" y="1158037"/>
              <a:ext cx="2885416" cy="523220"/>
            </a:xfrm>
            <a:prstGeom prst="rect">
              <a:avLst/>
            </a:prstGeom>
            <a:solidFill>
              <a:schemeClr val="bg1"/>
            </a:solidFill>
          </p:spPr>
          <p:txBody>
            <a:bodyPr wrap="square" rtlCol="0">
              <a:spAutoFit/>
            </a:bodyPr>
            <a:lstStyle/>
            <a:p>
              <a:pPr algn="ct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Sự</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vật</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tự</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nhiên</a:t>
              </a:r>
              <a:endPar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5807385" y="1247117"/>
            <a:ext cx="5978898" cy="2914598"/>
            <a:chOff x="5316181" y="1300229"/>
            <a:chExt cx="5047040" cy="2914598"/>
          </a:xfrm>
        </p:grpSpPr>
        <p:cxnSp>
          <p:nvCxnSpPr>
            <p:cNvPr id="15" name="Straight Connector 14"/>
            <p:cNvCxnSpPr/>
            <p:nvPr/>
          </p:nvCxnSpPr>
          <p:spPr>
            <a:xfrm flipH="1">
              <a:off x="5316181" y="130022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730969" y="1320946"/>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82238" y="1536745"/>
              <a:ext cx="4480983" cy="523220"/>
            </a:xfrm>
            <a:prstGeom prst="rect">
              <a:avLst/>
            </a:prstGeom>
            <a:solidFill>
              <a:schemeClr val="bg1"/>
            </a:solidFill>
          </p:spPr>
          <p:txBody>
            <a:bodyPr wrap="square" rtlCol="0">
              <a:spAutoFit/>
            </a:bodyPr>
            <a:lstStyle/>
            <a:p>
              <a:pPr algn="ct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Hiện</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tượng</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tự</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nhiên</a:t>
              </a:r>
              <a:endPar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endParaRPr>
            </a:p>
          </p:txBody>
        </p:sp>
        <p:pic>
          <p:nvPicPr>
            <p:cNvPr id="1030" name="Picture 6" descr="Kết quả hình ảnh cho hiện tượng hoá họ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237" y="2066464"/>
              <a:ext cx="4480984" cy="21483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61517" y="3686273"/>
            <a:ext cx="4954664" cy="3171728"/>
            <a:chOff x="1186436" y="3686273"/>
            <a:chExt cx="3604342" cy="3171728"/>
          </a:xfrm>
        </p:grpSpPr>
        <p:cxnSp>
          <p:nvCxnSpPr>
            <p:cNvPr id="16" name="Straight Connector 15"/>
            <p:cNvCxnSpPr/>
            <p:nvPr/>
          </p:nvCxnSpPr>
          <p:spPr>
            <a:xfrm flipH="1">
              <a:off x="2375990" y="369143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371028" y="3686273"/>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6436" y="4027704"/>
              <a:ext cx="2974555" cy="523220"/>
            </a:xfrm>
            <a:prstGeom prst="rect">
              <a:avLst/>
            </a:prstGeom>
            <a:solidFill>
              <a:schemeClr val="bg1"/>
            </a:solidFill>
          </p:spPr>
          <p:txBody>
            <a:bodyPr wrap="square" rtlCol="0">
              <a:spAutoFit/>
            </a:bodyPr>
            <a:lstStyle/>
            <a:p>
              <a:pPr algn="ct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Quy</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luật</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tự</a:t>
              </a:r>
              <a:r>
                <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2800" b="1" dirty="0" err="1">
                  <a:ln>
                    <a:solidFill>
                      <a:schemeClr val="bg2"/>
                    </a:solidFill>
                  </a:ln>
                  <a:solidFill>
                    <a:srgbClr val="0000CC"/>
                  </a:solidFill>
                  <a:latin typeface="Times New Roman" panose="02020603050405020304" pitchFamily="18" charset="0"/>
                  <a:cs typeface="Times New Roman" panose="02020603050405020304" pitchFamily="18" charset="0"/>
                </a:rPr>
                <a:t>nhiên</a:t>
              </a:r>
              <a:endParaRPr lang="en-US" sz="2800" b="1" dirty="0">
                <a:ln>
                  <a:solidFill>
                    <a:schemeClr val="bg2"/>
                  </a:solidFill>
                </a:ln>
                <a:solidFill>
                  <a:srgbClr val="0000CC"/>
                </a:solidFill>
                <a:latin typeface="Times New Roman" panose="02020603050405020304" pitchFamily="18" charset="0"/>
                <a:cs typeface="Times New Roman" panose="02020603050405020304" pitchFamily="18" charset="0"/>
              </a:endParaRPr>
            </a:p>
          </p:txBody>
        </p:sp>
        <p:pic>
          <p:nvPicPr>
            <p:cNvPr id="1032" name="Picture 8" descr="Kết quả hình ảnh cho vòng tuần hoàn của nước trong tự nh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37" y="4456337"/>
              <a:ext cx="2974554" cy="2401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5647887" y="4345905"/>
            <a:ext cx="6113496" cy="2348621"/>
            <a:chOff x="5803276" y="4361020"/>
            <a:chExt cx="5342506" cy="2348621"/>
          </a:xfrm>
        </p:grpSpPr>
        <p:cxnSp>
          <p:nvCxnSpPr>
            <p:cNvPr id="17" name="Straight Connector 16"/>
            <p:cNvCxnSpPr/>
            <p:nvPr/>
          </p:nvCxnSpPr>
          <p:spPr>
            <a:xfrm flipH="1">
              <a:off x="5803276" y="4361020"/>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214749" y="4408768"/>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00110" y="4770649"/>
              <a:ext cx="4945672" cy="1938992"/>
            </a:xfrm>
            <a:prstGeom prst="rect">
              <a:avLst/>
            </a:prstGeom>
            <a:solidFill>
              <a:schemeClr val="bg1"/>
            </a:solidFill>
          </p:spPr>
          <p:txBody>
            <a:bodyPr wrap="square" rtlCol="0">
              <a:spAutoFit/>
            </a:bodyPr>
            <a:lstStyle/>
            <a:p>
              <a:pPr algn="ct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Những</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ảnh</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hưởng</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của</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chúng</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đến</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cuộc</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sống</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con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người</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và</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môi</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r>
                <a:rPr lang="en-US" sz="4000" b="1" dirty="0" err="1">
                  <a:ln>
                    <a:solidFill>
                      <a:schemeClr val="bg2"/>
                    </a:solidFill>
                  </a:ln>
                  <a:solidFill>
                    <a:srgbClr val="0000CC"/>
                  </a:solidFill>
                  <a:latin typeface="Times New Roman" panose="02020603050405020304" pitchFamily="18" charset="0"/>
                  <a:cs typeface="Times New Roman" panose="02020603050405020304" pitchFamily="18" charset="0"/>
                </a:rPr>
                <a:t>trường</a:t>
              </a:r>
              <a:r>
                <a:rPr lang="en-US" sz="4000" b="1" dirty="0">
                  <a:ln>
                    <a:solidFill>
                      <a:schemeClr val="bg2"/>
                    </a:solidFill>
                  </a:ln>
                  <a:solidFill>
                    <a:srgbClr val="0000CC"/>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3645286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67923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303486" y="2175046"/>
            <a:ext cx="6093372" cy="523220"/>
          </a:xfrm>
          <a:prstGeom prst="rect">
            <a:avLst/>
          </a:prstGeom>
          <a:noFill/>
        </p:spPr>
        <p:txBody>
          <a:bodyPr wrap="square">
            <a:spAutoFit/>
          </a:bodyPr>
          <a:lstStyle/>
          <a:p>
            <a:pPr lvl="0"/>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1.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Khoa</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học</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tự</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nhiên</a:t>
            </a:r>
            <a:endPar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6DF6880B-16E2-4BAC-955C-2F6681836E18}"/>
              </a:ext>
            </a:extLst>
          </p:cNvPr>
          <p:cNvSpPr txBox="1"/>
          <p:nvPr/>
        </p:nvSpPr>
        <p:spPr>
          <a:xfrm>
            <a:off x="719803" y="2710956"/>
            <a:ext cx="4818993" cy="523220"/>
          </a:xfrm>
          <a:prstGeom prst="rect">
            <a:avLst/>
          </a:prstGeom>
          <a:noFill/>
        </p:spPr>
        <p:txBody>
          <a:bodyPr wrap="square" rtlCol="0">
            <a:spAutoFit/>
          </a:bodyPr>
          <a:lstStyle/>
          <a:p>
            <a:pPr algn="just"/>
            <a:r>
              <a:rPr lang="en-US" sz="2800"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Khoa</a:t>
            </a:r>
            <a:r>
              <a:rPr lang="en-US" sz="28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học</a:t>
            </a:r>
            <a:r>
              <a:rPr lang="en-US" sz="28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tự</a:t>
            </a:r>
            <a:r>
              <a:rPr lang="en-US" sz="28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nhiên</a:t>
            </a:r>
            <a:r>
              <a:rPr lang="en-US" sz="28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là</a:t>
            </a:r>
            <a:r>
              <a:rPr lang="en-US" sz="28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gì</a:t>
            </a:r>
            <a:r>
              <a:rPr lang="en-US" sz="28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a:t>
            </a:r>
          </a:p>
        </p:txBody>
      </p:sp>
      <p:grpSp>
        <p:nvGrpSpPr>
          <p:cNvPr id="5" name="Group 4">
            <a:extLst>
              <a:ext uri="{FF2B5EF4-FFF2-40B4-BE49-F238E27FC236}">
                <a16:creationId xmlns:a16="http://schemas.microsoft.com/office/drawing/2014/main" id="{0EE00C1C-A9C5-4E05-A4D4-8B2584FDAA0A}"/>
              </a:ext>
            </a:extLst>
          </p:cNvPr>
          <p:cNvGrpSpPr/>
          <p:nvPr/>
        </p:nvGrpSpPr>
        <p:grpSpPr>
          <a:xfrm>
            <a:off x="129254" y="3246866"/>
            <a:ext cx="12062746" cy="3262277"/>
            <a:chOff x="689742" y="2333297"/>
            <a:chExt cx="10819084" cy="3262277"/>
          </a:xfrm>
          <a:solidFill>
            <a:schemeClr val="accent4">
              <a:lumMod val="20000"/>
              <a:lumOff val="80000"/>
            </a:schemeClr>
          </a:solidFill>
        </p:grpSpPr>
        <p:sp>
          <p:nvSpPr>
            <p:cNvPr id="4" name="Rectangle: Rounded Corners 3">
              <a:extLst>
                <a:ext uri="{FF2B5EF4-FFF2-40B4-BE49-F238E27FC236}">
                  <a16:creationId xmlns:a16="http://schemas.microsoft.com/office/drawing/2014/main" id="{D8AD6EAB-F078-470A-A958-9BBADD415B9A}"/>
                </a:ext>
              </a:extLst>
            </p:cNvPr>
            <p:cNvSpPr/>
            <p:nvPr/>
          </p:nvSpPr>
          <p:spPr>
            <a:xfrm>
              <a:off x="1277005" y="2726250"/>
              <a:ext cx="10231821" cy="2869324"/>
            </a:xfrm>
            <a:prstGeom prst="roundRect">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20C0587-1F07-4467-926F-D31471EA1EFE}"/>
                </a:ext>
              </a:extLst>
            </p:cNvPr>
            <p:cNvGrpSpPr/>
            <p:nvPr/>
          </p:nvGrpSpPr>
          <p:grpSpPr>
            <a:xfrm>
              <a:off x="689742" y="2333297"/>
              <a:ext cx="1249417" cy="1291353"/>
              <a:chOff x="3669424" y="3530057"/>
              <a:chExt cx="2364827" cy="2364827"/>
            </a:xfrm>
            <a:grpFill/>
          </p:grpSpPr>
          <p:sp>
            <p:nvSpPr>
              <p:cNvPr id="2" name="Oval 1">
                <a:extLst>
                  <a:ext uri="{FF2B5EF4-FFF2-40B4-BE49-F238E27FC236}">
                    <a16:creationId xmlns:a16="http://schemas.microsoft.com/office/drawing/2014/main" id="{56E4347F-E39F-42F3-BA5A-E116384836F5}"/>
                  </a:ext>
                </a:extLst>
              </p:cNvPr>
              <p:cNvSpPr/>
              <p:nvPr/>
            </p:nvSpPr>
            <p:spPr>
              <a:xfrm>
                <a:off x="3669424" y="3530057"/>
                <a:ext cx="2364827" cy="2364827"/>
              </a:xfrm>
              <a:prstGeom prst="ellipse">
                <a:avLst/>
              </a:prstGeom>
              <a:grp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0478F901-B588-44A4-A844-44138BE2E4F7}"/>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803430" y="3664063"/>
                <a:ext cx="2096814" cy="2096814"/>
              </a:xfrm>
              <a:prstGeom prst="rect">
                <a:avLst/>
              </a:prstGeom>
              <a:grpFill/>
            </p:spPr>
          </p:pic>
        </p:grpSp>
      </p:grpSp>
      <p:sp>
        <p:nvSpPr>
          <p:cNvPr id="8" name="TextBox 7">
            <a:extLst>
              <a:ext uri="{FF2B5EF4-FFF2-40B4-BE49-F238E27FC236}">
                <a16:creationId xmlns:a16="http://schemas.microsoft.com/office/drawing/2014/main" id="{E3DB55AA-83C2-4457-8C5F-5AF6CA58C599}"/>
              </a:ext>
            </a:extLst>
          </p:cNvPr>
          <p:cNvSpPr txBox="1"/>
          <p:nvPr/>
        </p:nvSpPr>
        <p:spPr>
          <a:xfrm>
            <a:off x="1506309" y="3909914"/>
            <a:ext cx="9128235" cy="2308324"/>
          </a:xfrm>
          <a:prstGeom prst="rect">
            <a:avLst/>
          </a:prstGeom>
          <a:noFill/>
        </p:spPr>
        <p:txBody>
          <a:bodyPr wrap="square" rtlCol="0">
            <a:spAutoFit/>
          </a:bodyPr>
          <a:lstStyle/>
          <a:p>
            <a:pPr algn="just"/>
            <a:r>
              <a:rPr lang="en-US" sz="3600" b="1" dirty="0" err="1">
                <a:latin typeface="Times New Roman" panose="02020603050405020304" pitchFamily="18" charset="0"/>
                <a:ea typeface="Roboto" panose="02000000000000000000" pitchFamily="2" charset="0"/>
                <a:cs typeface="Times New Roman" panose="02020603050405020304" pitchFamily="18" charset="0"/>
              </a:rPr>
              <a:t>Khoa</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học</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tự</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nhiên</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là</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ngành</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khoa</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học</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nghiên</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cứu</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về</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các</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sự</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vật</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hiện</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tượng</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quy</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luật</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tự</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nhiên</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những</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ảnh</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hưởng</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của</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chúng</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đến</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cuộc</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sống</a:t>
            </a:r>
            <a:r>
              <a:rPr lang="en-US" sz="3600" b="1" dirty="0">
                <a:latin typeface="Times New Roman" panose="02020603050405020304" pitchFamily="18" charset="0"/>
                <a:ea typeface="Roboto" panose="02000000000000000000" pitchFamily="2" charset="0"/>
                <a:cs typeface="Times New Roman" panose="02020603050405020304" pitchFamily="18" charset="0"/>
              </a:rPr>
              <a:t> con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người</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và</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môi</a:t>
            </a:r>
            <a:r>
              <a:rPr lang="en-US" sz="3600" b="1" dirty="0">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latin typeface="Times New Roman" panose="02020603050405020304" pitchFamily="18" charset="0"/>
                <a:ea typeface="Roboto" panose="02000000000000000000" pitchFamily="2" charset="0"/>
                <a:cs typeface="Times New Roman" panose="02020603050405020304" pitchFamily="18" charset="0"/>
              </a:rPr>
              <a:t>trường</a:t>
            </a:r>
            <a:r>
              <a:rPr lang="en-US" sz="3600" b="1" dirty="0">
                <a:latin typeface="Times New Roman" panose="02020603050405020304" pitchFamily="18" charset="0"/>
                <a:ea typeface="Roboto" panose="02000000000000000000" pitchFamily="2" charset="0"/>
                <a:cs typeface="Times New Roman" panose="02020603050405020304" pitchFamily="18" charset="0"/>
              </a:rPr>
              <a:t>.</a:t>
            </a:r>
          </a:p>
        </p:txBody>
      </p:sp>
      <p:sp>
        <p:nvSpPr>
          <p:cNvPr id="6" name="Slide Number Placeholder 5"/>
          <p:cNvSpPr>
            <a:spLocks noGrp="1"/>
          </p:cNvSpPr>
          <p:nvPr>
            <p:ph type="sldNum" sz="quarter" idx="12"/>
          </p:nvPr>
        </p:nvSpPr>
        <p:spPr/>
        <p:txBody>
          <a:bodyPr/>
          <a:lstStyle/>
          <a:p>
            <a:fld id="{F71F17DC-36EA-41E7-ADB6-948FCB5C6EF5}" type="slidenum">
              <a:rPr lang="en-US" smtClean="0"/>
              <a:t>15</a:t>
            </a:fld>
            <a:endParaRPr lang="en-US"/>
          </a:p>
        </p:txBody>
      </p:sp>
      <p:grpSp>
        <p:nvGrpSpPr>
          <p:cNvPr id="14" name="Group 13"/>
          <p:cNvGrpSpPr/>
          <p:nvPr/>
        </p:nvGrpSpPr>
        <p:grpSpPr>
          <a:xfrm>
            <a:off x="725765" y="1"/>
            <a:ext cx="9601200" cy="1950023"/>
            <a:chOff x="0" y="0"/>
            <a:chExt cx="9601200" cy="2364078"/>
          </a:xfrm>
        </p:grpSpPr>
        <p:pic>
          <p:nvPicPr>
            <p:cNvPr id="15" name="Picture 14"/>
            <p:cNvPicPr>
              <a:picLocks noChangeAspect="1"/>
            </p:cNvPicPr>
            <p:nvPr/>
          </p:nvPicPr>
          <p:blipFill>
            <a:blip r:embed="rId5"/>
            <a:stretch>
              <a:fillRect/>
            </a:stretch>
          </p:blipFill>
          <p:spPr>
            <a:xfrm>
              <a:off x="0" y="0"/>
              <a:ext cx="9601200" cy="2257425"/>
            </a:xfrm>
            <a:prstGeom prst="rect">
              <a:avLst/>
            </a:prstGeom>
          </p:spPr>
        </p:pic>
        <p:sp>
          <p:nvSpPr>
            <p:cNvPr id="16" name="Rectangle 15"/>
            <p:cNvSpPr/>
            <p:nvPr/>
          </p:nvSpPr>
          <p:spPr>
            <a:xfrm>
              <a:off x="2072224" y="1751528"/>
              <a:ext cx="6724046" cy="612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4518743" y="-35063"/>
            <a:ext cx="2409567"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MỞ ĐẦU</a:t>
            </a:r>
          </a:p>
        </p:txBody>
      </p:sp>
    </p:spTree>
    <p:custDataLst>
      <p:tags r:id="rId1"/>
    </p:custDataLst>
    <p:extLst>
      <p:ext uri="{BB962C8B-B14F-4D97-AF65-F5344CB8AC3E}">
        <p14:creationId xmlns:p14="http://schemas.microsoft.com/office/powerpoint/2010/main" val="2467981869"/>
      </p:ext>
    </p:extLst>
  </p:cSld>
  <p:clrMapOvr>
    <a:masterClrMapping/>
  </p:clrMapOvr>
  <mc:AlternateContent xmlns:mc="http://schemas.openxmlformats.org/markup-compatibility/2006" xmlns:p14="http://schemas.microsoft.com/office/powerpoint/2010/main">
    <mc:Choice Requires="p14">
      <p:transition spd="slow" p14:dur="2000" advTm="37526"/>
    </mc:Choice>
    <mc:Fallback xmlns="">
      <p:transition spd="slow" advTm="3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1" nodeType="clickEffect">
                                  <p:stCondLst>
                                    <p:cond delay="0"/>
                                  </p:stCondLst>
                                  <p:childTnLst>
                                    <p:animEffect transition="out" filter="circle(out)">
                                      <p:cBhvr>
                                        <p:cTn id="22" dur="2000"/>
                                        <p:tgtEl>
                                          <p:spTgt spid="11"/>
                                        </p:tgtEl>
                                      </p:cBhvr>
                                    </p:animEffect>
                                    <p:set>
                                      <p:cBhvr>
                                        <p:cTn id="23"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303486" y="1397349"/>
            <a:ext cx="6093372" cy="523220"/>
          </a:xfrm>
          <a:prstGeom prst="rect">
            <a:avLst/>
          </a:prstGeom>
          <a:noFill/>
        </p:spPr>
        <p:txBody>
          <a:bodyPr wrap="square">
            <a:spAutoFit/>
          </a:bodyPr>
          <a:lstStyle/>
          <a:p>
            <a:pPr lvl="0"/>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1.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Khoa</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học</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tự</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nhiên</a:t>
            </a:r>
            <a:endPar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2C7A33E8-36A1-4D87-9AC1-60CBB41A3B11}"/>
              </a:ext>
            </a:extLst>
          </p:cNvPr>
          <p:cNvSpPr txBox="1"/>
          <p:nvPr/>
        </p:nvSpPr>
        <p:spPr>
          <a:xfrm>
            <a:off x="303486" y="1930323"/>
            <a:ext cx="8115300" cy="523220"/>
          </a:xfrm>
          <a:prstGeom prst="rect">
            <a:avLst/>
          </a:prstGeom>
          <a:noFill/>
        </p:spPr>
        <p:txBody>
          <a:bodyPr wrap="square">
            <a:spAutoFit/>
          </a:bodyPr>
          <a:lstStyle/>
          <a:p>
            <a:pPr lvl="0"/>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2.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Vai</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trò</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của</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khoa</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học</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tự</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nhiên</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trong</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cuộc</a:t>
            </a:r>
            <a:r>
              <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sống</a:t>
            </a:r>
            <a:endParaRPr lang="en-US" sz="28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t>16</a:t>
            </a:fld>
            <a:endParaRPr lang="en-US"/>
          </a:p>
        </p:txBody>
      </p:sp>
      <p:pic>
        <p:nvPicPr>
          <p:cNvPr id="7" name="Picture 2" descr="Máy tính Biểu tượng cảm Xúc Cười học Viện Oxford Clip nghệ thuật - thảo luận  png tải về - Miễn phí trong suốt Cảm Xúc png Tải về.">
            <a:extLst>
              <a:ext uri="{FF2B5EF4-FFF2-40B4-BE49-F238E27FC236}">
                <a16:creationId xmlns:a16="http://schemas.microsoft.com/office/drawing/2014/main" id="{B093BCE0-49A4-456B-96A8-F4D721DE6C2F}"/>
              </a:ext>
            </a:extLst>
          </p:cNvPr>
          <p:cNvPicPr>
            <a:picLocks noChangeAspect="1" noChangeArrowheads="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6614" y="1434237"/>
            <a:ext cx="960351" cy="8953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115668" y="2558362"/>
            <a:ext cx="2872033" cy="3970318"/>
          </a:xfrm>
          <a:prstGeom prst="rect">
            <a:avLst/>
          </a:prstGeom>
          <a:solidFill>
            <a:schemeClr val="accent6">
              <a:lumMod val="20000"/>
              <a:lumOff val="80000"/>
            </a:schemeClr>
          </a:solidFill>
          <a:ln>
            <a:solidFill>
              <a:schemeClr val="accent1"/>
            </a:solidFill>
          </a:ln>
        </p:spPr>
        <p:txBody>
          <a:bodyPr wrap="square">
            <a:spAutoFit/>
          </a:bodyPr>
          <a:lstStyle/>
          <a:p>
            <a:pPr>
              <a:lnSpc>
                <a:spcPct val="150000"/>
              </a:lnSpc>
            </a:pP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Hãy</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biết</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vai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trò</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khoa</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tự</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thể</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1.7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đến</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1.10</a:t>
            </a:r>
          </a:p>
        </p:txBody>
      </p:sp>
      <p:pic>
        <p:nvPicPr>
          <p:cNvPr id="3" name="Picture 2"/>
          <p:cNvPicPr>
            <a:picLocks noChangeAspect="1"/>
          </p:cNvPicPr>
          <p:nvPr/>
        </p:nvPicPr>
        <p:blipFill>
          <a:blip r:embed="rId4"/>
          <a:stretch>
            <a:fillRect/>
          </a:stretch>
        </p:blipFill>
        <p:spPr>
          <a:xfrm>
            <a:off x="0" y="2568368"/>
            <a:ext cx="8917230" cy="4289632"/>
          </a:xfrm>
          <a:prstGeom prst="rect">
            <a:avLst/>
          </a:prstGeom>
        </p:spPr>
      </p:pic>
      <p:grpSp>
        <p:nvGrpSpPr>
          <p:cNvPr id="11" name="Group 10"/>
          <p:cNvGrpSpPr/>
          <p:nvPr/>
        </p:nvGrpSpPr>
        <p:grpSpPr>
          <a:xfrm>
            <a:off x="725765" y="2"/>
            <a:ext cx="9601200" cy="1434235"/>
            <a:chOff x="0" y="0"/>
            <a:chExt cx="9601200" cy="2281774"/>
          </a:xfrm>
        </p:grpSpPr>
        <p:pic>
          <p:nvPicPr>
            <p:cNvPr id="13" name="Picture 12"/>
            <p:cNvPicPr>
              <a:picLocks noChangeAspect="1"/>
            </p:cNvPicPr>
            <p:nvPr/>
          </p:nvPicPr>
          <p:blipFill>
            <a:blip r:embed="rId5"/>
            <a:stretch>
              <a:fillRect/>
            </a:stretch>
          </p:blipFill>
          <p:spPr>
            <a:xfrm>
              <a:off x="0" y="0"/>
              <a:ext cx="9601200" cy="2257425"/>
            </a:xfrm>
            <a:prstGeom prst="rect">
              <a:avLst/>
            </a:prstGeom>
          </p:spPr>
        </p:pic>
        <p:sp>
          <p:nvSpPr>
            <p:cNvPr id="14" name="Rectangle 13"/>
            <p:cNvSpPr/>
            <p:nvPr/>
          </p:nvSpPr>
          <p:spPr>
            <a:xfrm>
              <a:off x="2072224" y="1751528"/>
              <a:ext cx="6724046" cy="53024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4698226" y="-43148"/>
            <a:ext cx="186587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MỞ ĐẦU</a:t>
            </a:r>
          </a:p>
        </p:txBody>
      </p:sp>
    </p:spTree>
    <p:custDataLst>
      <p:tags r:id="rId1"/>
    </p:custDataLst>
    <p:extLst>
      <p:ext uri="{BB962C8B-B14F-4D97-AF65-F5344CB8AC3E}">
        <p14:creationId xmlns:p14="http://schemas.microsoft.com/office/powerpoint/2010/main" val="1803998545"/>
      </p:ext>
    </p:extLst>
  </p:cSld>
  <p:clrMapOvr>
    <a:masterClrMapping/>
  </p:clrMapOvr>
  <mc:AlternateContent xmlns:mc="http://schemas.openxmlformats.org/markup-compatibility/2006" xmlns:p14="http://schemas.microsoft.com/office/powerpoint/2010/main">
    <mc:Choice Requires="p14">
      <p:transition spd="slow" p14:dur="2000" advTm="37277"/>
    </mc:Choice>
    <mc:Fallback xmlns="">
      <p:transition spd="slow" advTm="372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17</a:t>
            </a:fld>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
        <p:nvSpPr>
          <p:cNvPr id="7" name="Rectangle 6"/>
          <p:cNvSpPr/>
          <p:nvPr/>
        </p:nvSpPr>
        <p:spPr>
          <a:xfrm>
            <a:off x="0" y="0"/>
            <a:ext cx="12192000" cy="646331"/>
          </a:xfrm>
          <a:prstGeom prst="rect">
            <a:avLst/>
          </a:prstGeom>
          <a:solidFill>
            <a:schemeClr val="accent6">
              <a:lumMod val="20000"/>
              <a:lumOff val="80000"/>
            </a:schemeClr>
          </a:solidFill>
          <a:ln>
            <a:solidFill>
              <a:schemeClr val="accent1"/>
            </a:solidFill>
          </a:ln>
        </p:spPr>
        <p:txBody>
          <a:bodyPr wrap="square">
            <a:spAutoFit/>
          </a:bodyPr>
          <a:lstStyle/>
          <a:p>
            <a:pPr>
              <a:lnSpc>
                <a:spcPct val="150000"/>
              </a:lnSpc>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Vai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trò</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khoa</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1.7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đến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1.10</a:t>
            </a:r>
          </a:p>
        </p:txBody>
      </p:sp>
      <p:pic>
        <p:nvPicPr>
          <p:cNvPr id="8" name="Picture 7"/>
          <p:cNvPicPr>
            <a:picLocks noChangeAspect="1"/>
          </p:cNvPicPr>
          <p:nvPr/>
        </p:nvPicPr>
        <p:blipFill>
          <a:blip r:embed="rId7"/>
          <a:stretch>
            <a:fillRect/>
          </a:stretch>
        </p:blipFill>
        <p:spPr>
          <a:xfrm>
            <a:off x="0" y="646332"/>
            <a:ext cx="12192000" cy="6059268"/>
          </a:xfrm>
          <a:prstGeom prst="rect">
            <a:avLst/>
          </a:prstGeom>
        </p:spPr>
      </p:pic>
    </p:spTree>
    <p:custDataLst>
      <p:tags r:id="rId1"/>
    </p:custDataLst>
    <p:extLst>
      <p:ext uri="{BB962C8B-B14F-4D97-AF65-F5344CB8AC3E}">
        <p14:creationId xmlns:p14="http://schemas.microsoft.com/office/powerpoint/2010/main" val="1949135864"/>
      </p:ext>
    </p:extLst>
  </p:cSld>
  <p:clrMapOvr>
    <a:masterClrMapping/>
  </p:clrMapOvr>
  <mc:AlternateContent xmlns:mc="http://schemas.openxmlformats.org/markup-compatibility/2006" xmlns:p14="http://schemas.microsoft.com/office/powerpoint/2010/main">
    <mc:Choice Requires="p14">
      <p:transition spd="slow" p14:dur="2000" advTm="76854"/>
    </mc:Choice>
    <mc:Fallback xmlns="">
      <p:transition spd="slow" advTm="7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1"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18</a:t>
            </a:fld>
            <a:endParaRPr lang="en-US"/>
          </a:p>
        </p:txBody>
      </p:sp>
      <p:sp>
        <p:nvSpPr>
          <p:cNvPr id="3" name="TextBox 2"/>
          <p:cNvSpPr txBox="1"/>
          <p:nvPr/>
        </p:nvSpPr>
        <p:spPr>
          <a:xfrm>
            <a:off x="0" y="5817741"/>
            <a:ext cx="5177480" cy="1077218"/>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Hình 1.7:</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Ứng</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dụng công nghệ cao để trồng dưa lưới</a:t>
            </a:r>
          </a:p>
        </p:txBody>
      </p:sp>
      <p:pic>
        <p:nvPicPr>
          <p:cNvPr id="5" name="Content Placeholder 5"/>
          <p:cNvPicPr>
            <a:picLocks noChangeAspect="1"/>
          </p:cNvPicPr>
          <p:nvPr/>
        </p:nvPicPr>
        <p:blipFill>
          <a:blip r:embed="rId2"/>
          <a:stretch>
            <a:fillRect/>
          </a:stretch>
        </p:blipFill>
        <p:spPr>
          <a:xfrm>
            <a:off x="113029" y="0"/>
            <a:ext cx="6287771" cy="5817741"/>
          </a:xfrm>
          <a:prstGeom prst="rect">
            <a:avLst/>
          </a:prstGeom>
        </p:spPr>
      </p:pic>
      <p:pic>
        <p:nvPicPr>
          <p:cNvPr id="6" name="Picture 2" descr="Hiện đại hóa sản xuất dược phẩm để tăng hiệu quả! | Hóa Dược Quí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0"/>
            <a:ext cx="5791200" cy="5671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52082" y="5780782"/>
            <a:ext cx="6536725" cy="1077218"/>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Hình 1.8: </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S</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ản xuất ra dược phẩm chăm sóc sức khỏe con người</a:t>
            </a:r>
          </a:p>
        </p:txBody>
      </p:sp>
    </p:spTree>
    <p:extLst>
      <p:ext uri="{BB962C8B-B14F-4D97-AF65-F5344CB8AC3E}">
        <p14:creationId xmlns:p14="http://schemas.microsoft.com/office/powerpoint/2010/main" val="18387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3030" y="-1"/>
            <a:ext cx="8921818" cy="6586151"/>
          </a:xfrm>
          <a:prstGeom prst="rect">
            <a:avLst/>
          </a:prstGeom>
        </p:spPr>
      </p:pic>
      <p:sp>
        <p:nvSpPr>
          <p:cNvPr id="6" name="TextBox 5"/>
          <p:cNvSpPr txBox="1"/>
          <p:nvPr/>
        </p:nvSpPr>
        <p:spPr>
          <a:xfrm>
            <a:off x="9034848" y="617837"/>
            <a:ext cx="2963563" cy="452431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Hình 1.9: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Ứng</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dụng công nghệ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vào</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sản</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xuất</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điện</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sử dụng năng lượng tự nhiên bảo vệ môi trường, phát triển bền vững</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a:t>
            </a:r>
            <a:endPar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67116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1F17DC-36EA-41E7-ADB6-948FCB5C6EF5}" type="slidenum">
              <a:rPr lang="en-US" smtClean="0"/>
              <a:t>2</a:t>
            </a:fld>
            <a:endParaRPr lang="en-US"/>
          </a:p>
        </p:txBody>
      </p:sp>
      <p:grpSp>
        <p:nvGrpSpPr>
          <p:cNvPr id="5" name="Group 4"/>
          <p:cNvGrpSpPr/>
          <p:nvPr/>
        </p:nvGrpSpPr>
        <p:grpSpPr>
          <a:xfrm>
            <a:off x="618887" y="0"/>
            <a:ext cx="9601200" cy="938151"/>
            <a:chOff x="0" y="0"/>
            <a:chExt cx="9601200" cy="2364078"/>
          </a:xfrm>
        </p:grpSpPr>
        <p:pic>
          <p:nvPicPr>
            <p:cNvPr id="6" name="Picture 5"/>
            <p:cNvPicPr>
              <a:picLocks noChangeAspect="1"/>
            </p:cNvPicPr>
            <p:nvPr/>
          </p:nvPicPr>
          <p:blipFill>
            <a:blip r:embed="rId2"/>
            <a:stretch>
              <a:fillRect/>
            </a:stretch>
          </p:blipFill>
          <p:spPr>
            <a:xfrm>
              <a:off x="0" y="0"/>
              <a:ext cx="9601200" cy="2257425"/>
            </a:xfrm>
            <a:prstGeom prst="rect">
              <a:avLst/>
            </a:prstGeom>
          </p:spPr>
        </p:pic>
        <p:sp>
          <p:nvSpPr>
            <p:cNvPr id="7" name="Rectangle 6"/>
            <p:cNvSpPr/>
            <p:nvPr/>
          </p:nvSpPr>
          <p:spPr>
            <a:xfrm>
              <a:off x="2072224" y="1751528"/>
              <a:ext cx="6724046" cy="612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sp>
        <p:nvSpPr>
          <p:cNvPr id="9" name="TextBox 8"/>
          <p:cNvSpPr txBox="1"/>
          <p:nvPr/>
        </p:nvSpPr>
        <p:spPr>
          <a:xfrm>
            <a:off x="927760" y="498688"/>
            <a:ext cx="8254340" cy="892552"/>
          </a:xfrm>
          <a:prstGeom prst="rect">
            <a:avLst/>
          </a:prstGeom>
          <a:noFill/>
        </p:spPr>
        <p:txBody>
          <a:bodyPr wrap="square" rtlCol="0">
            <a:spAutoFit/>
          </a:bodyPr>
          <a:lstStyle/>
          <a:p>
            <a:pPr indent="342900" algn="just"/>
            <a:r>
              <a:rPr lang="en-US" sz="2800" kern="100" dirty="0">
                <a:latin typeface="Times New Roman" panose="02020603050405020304" pitchFamily="18" charset="0"/>
                <a:ea typeface="SimSun" panose="02010600030101010101" pitchFamily="2" charset="-122"/>
              </a:rPr>
              <a:t>				</a:t>
            </a:r>
            <a:r>
              <a:rPr lang="en-US" sz="2800" kern="100" dirty="0">
                <a:solidFill>
                  <a:srgbClr val="FF0000"/>
                </a:solidFill>
                <a:latin typeface="Times New Roman" panose="02020603050405020304" pitchFamily="18" charset="0"/>
                <a:ea typeface="SimSun" panose="02010600030101010101" pitchFamily="2" charset="-122"/>
              </a:rPr>
              <a:t>I.</a:t>
            </a:r>
            <a:r>
              <a:rPr lang="vi-VN" sz="2400" b="1" kern="100" dirty="0">
                <a:solidFill>
                  <a:srgbClr val="FF0000"/>
                </a:solidFill>
                <a:latin typeface="Times New Roman" panose="02020603050405020304" pitchFamily="18" charset="0"/>
                <a:ea typeface="SimSun" panose="02010600030101010101" pitchFamily="2" charset="-122"/>
              </a:rPr>
              <a:t>MỤC </a:t>
            </a:r>
            <a:r>
              <a:rPr lang="en-US" sz="2400" b="1" kern="100" dirty="0">
                <a:solidFill>
                  <a:srgbClr val="FF0000"/>
                </a:solidFill>
                <a:latin typeface="Times New Roman" panose="02020603050405020304" pitchFamily="18" charset="0"/>
                <a:ea typeface="SimSun" panose="02010600030101010101" pitchFamily="2" charset="-122"/>
              </a:rPr>
              <a:t>TIÊU</a:t>
            </a:r>
          </a:p>
          <a:p>
            <a:pPr indent="342900" algn="just"/>
            <a:r>
              <a:rPr lang="en-US" sz="2400" kern="100" dirty="0">
                <a:solidFill>
                  <a:srgbClr val="FF0000"/>
                </a:solidFill>
                <a:latin typeface="Times New Roman" panose="02020603050405020304" pitchFamily="18" charset="0"/>
                <a:ea typeface="SimSun" panose="02010600030101010101" pitchFamily="2" charset="-122"/>
              </a:rPr>
              <a:t>1</a:t>
            </a:r>
            <a:r>
              <a:rPr lang="vi-VN" sz="2400" kern="100" dirty="0">
                <a:solidFill>
                  <a:srgbClr val="FF0000"/>
                </a:solidFill>
                <a:latin typeface="Times New Roman" panose="02020603050405020304" pitchFamily="18" charset="0"/>
                <a:ea typeface="SimSun" panose="02010600030101010101" pitchFamily="2" charset="-122"/>
              </a:rPr>
              <a:t>. </a:t>
            </a:r>
            <a:r>
              <a:rPr lang="en-US" sz="2400" kern="100" dirty="0">
                <a:solidFill>
                  <a:srgbClr val="FF0000"/>
                </a:solidFill>
                <a:latin typeface="Times New Roman" panose="02020603050405020304" pitchFamily="18" charset="0"/>
                <a:ea typeface="SimSun" panose="02010600030101010101" pitchFamily="2" charset="-122"/>
              </a:rPr>
              <a:t>N</a:t>
            </a:r>
            <a:r>
              <a:rPr lang="vi-VN" sz="2400" kern="100" dirty="0">
                <a:solidFill>
                  <a:srgbClr val="FF0000"/>
                </a:solidFill>
                <a:latin typeface="Times New Roman" panose="02020603050405020304" pitchFamily="18" charset="0"/>
                <a:ea typeface="SimSun" panose="02010600030101010101" pitchFamily="2" charset="-122"/>
              </a:rPr>
              <a:t>ăng lực: </a:t>
            </a:r>
            <a:endParaRPr lang="en-US" sz="2400" kern="100" dirty="0">
              <a:solidFill>
                <a:srgbClr val="FF0000"/>
              </a:solidFill>
              <a:latin typeface="Times New Roman" panose="02020603050405020304" pitchFamily="18" charset="0"/>
              <a:ea typeface="SimSun" panose="02010600030101010101" pitchFamily="2" charset="-122"/>
            </a:endParaRPr>
          </a:p>
        </p:txBody>
      </p:sp>
      <p:sp>
        <p:nvSpPr>
          <p:cNvPr id="10" name="TextBox 9"/>
          <p:cNvSpPr txBox="1"/>
          <p:nvPr/>
        </p:nvSpPr>
        <p:spPr>
          <a:xfrm>
            <a:off x="0" y="1239496"/>
            <a:ext cx="11732821" cy="1631216"/>
          </a:xfrm>
          <a:prstGeom prst="rect">
            <a:avLst/>
          </a:prstGeom>
          <a:noFill/>
        </p:spPr>
        <p:txBody>
          <a:bodyPr wrap="square" rtlCol="0">
            <a:spAutoFit/>
          </a:bodyPr>
          <a:lstStyle/>
          <a:p>
            <a:pPr indent="342900" algn="just"/>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Nhận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thức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khoa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học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tự</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Nêu</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được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khái</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niệm</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khoa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học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tự</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và</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phương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pháp</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nghiên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cứu</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khoa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học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tự</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nhiên</a:t>
            </a:r>
            <a:endParaRPr lang="en-US" sz="2000" kern="100" dirty="0">
              <a:latin typeface="Times New Roman" panose="02020603050405020304" pitchFamily="18" charset="0"/>
              <a:ea typeface="SimSun" panose="02010600030101010101" pitchFamily="2" charset="-122"/>
            </a:endParaRPr>
          </a:p>
          <a:p>
            <a:pPr indent="342900" algn="just"/>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Tìm</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hiểu</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tự</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Quan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sát</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các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hoạt</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động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của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cuộc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sống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và</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nhận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ra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đâu</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là</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hoạt</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động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nghiên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cứu</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khoa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học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tự</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đối</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tượng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của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chúng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là</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gì</a:t>
            </a:r>
            <a:r>
              <a:rPr lang="en-US" sz="2000" kern="100" dirty="0">
                <a:latin typeface="Times New Roman" panose="02020603050405020304" pitchFamily="18" charset="0"/>
                <a:ea typeface="SimSun" panose="02010600030101010101" pitchFamily="2" charset="-122"/>
              </a:rPr>
              <a:t>.</a:t>
            </a:r>
          </a:p>
          <a:p>
            <a:pPr indent="342900" algn="just"/>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Vận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dụng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trình</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bày</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được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vai</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trò</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của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khoa</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học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tự</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trong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đời</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sống</a:t>
            </a:r>
            <a:r>
              <a:rPr lang="en-US" sz="2000" kern="100" dirty="0">
                <a:latin typeface="Times New Roman" panose="02020603050405020304" pitchFamily="18" charset="0"/>
                <a:ea typeface="SimSun" panose="02010600030101010101" pitchFamily="2" charset="-122"/>
              </a:rPr>
              <a:t>.</a:t>
            </a:r>
          </a:p>
        </p:txBody>
      </p:sp>
      <p:sp>
        <p:nvSpPr>
          <p:cNvPr id="11" name="TextBox 10"/>
          <p:cNvSpPr txBox="1"/>
          <p:nvPr/>
        </p:nvSpPr>
        <p:spPr>
          <a:xfrm>
            <a:off x="10359" y="2870712"/>
            <a:ext cx="12192000" cy="1754326"/>
          </a:xfrm>
          <a:prstGeom prst="rect">
            <a:avLst/>
          </a:prstGeom>
          <a:noFill/>
        </p:spPr>
        <p:txBody>
          <a:bodyPr wrap="square" rtlCol="0">
            <a:spAutoFit/>
          </a:bodyPr>
          <a:lstStyle/>
          <a:p>
            <a:pPr indent="342900"/>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Năng</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lực</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tự</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học</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và</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tự</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chủ</a:t>
            </a:r>
            <a:r>
              <a:rPr lang="en-SG"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Times New Roman" panose="02020603050405020304" pitchFamily="18" charset="0"/>
              </a:rPr>
              <a:t>chủ</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động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tìm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hiểu</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về</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khoa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tự</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nhiên</a:t>
            </a:r>
            <a:r>
              <a:rPr lang="en-US" sz="2000" kern="100" dirty="0">
                <a:latin typeface="Times New Roman" panose="02020603050405020304" pitchFamily="18" charset="0"/>
                <a:ea typeface="Times New Roman" panose="02020603050405020304" pitchFamily="18" charset="0"/>
              </a:rPr>
              <a:t> qua </a:t>
            </a:r>
            <a:r>
              <a:rPr lang="en-US" sz="2000" kern="100" dirty="0" err="1">
                <a:latin typeface="Times New Roman" panose="02020603050405020304" pitchFamily="18" charset="0"/>
                <a:ea typeface="Times New Roman" panose="02020603050405020304" pitchFamily="18" charset="0"/>
              </a:rPr>
              <a:t>các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liệu</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khác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nhau</a:t>
            </a:r>
            <a:r>
              <a:rPr lang="en-US" sz="2000" kern="100" dirty="0">
                <a:latin typeface="Times New Roman" panose="02020603050405020304" pitchFamily="18" charset="0"/>
                <a:ea typeface="SimSun" panose="02010600030101010101" pitchFamily="2" charset="-122"/>
              </a:rPr>
              <a:t>.</a:t>
            </a:r>
          </a:p>
          <a:p>
            <a:pPr indent="342900"/>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Năng</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lực</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giao</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tiếp</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và</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hợp</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tác</a:t>
            </a:r>
            <a:r>
              <a:rPr lang="en-SG"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Times New Roman" panose="02020603050405020304" pitchFamily="18" charset="0"/>
              </a:rPr>
              <a:t>thảo</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luận</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nhóm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hiệu</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quả</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đảm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bảo</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các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thành</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viên</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trong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nhóm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đều</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tích</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cực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tham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gia</a:t>
            </a:r>
            <a:r>
              <a:rPr lang="en-US" sz="2000" kern="100" dirty="0">
                <a:latin typeface="Times New Roman" panose="02020603050405020304" pitchFamily="18" charset="0"/>
                <a:ea typeface="Times New Roman" panose="02020603050405020304" pitchFamily="18" charset="0"/>
              </a:rPr>
              <a:t>.</a:t>
            </a:r>
            <a:endParaRPr lang="en-US" sz="2000" kern="100" dirty="0">
              <a:latin typeface="Times New Roman" panose="02020603050405020304" pitchFamily="18" charset="0"/>
              <a:ea typeface="SimSun" panose="02010600030101010101" pitchFamily="2" charset="-122"/>
            </a:endParaRPr>
          </a:p>
          <a:p>
            <a:pPr indent="342900"/>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Năng</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lực</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giải</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quyết</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vấn</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đề</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và</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sáng</a:t>
            </a:r>
            <a:r>
              <a:rPr lang="en-SG" sz="2000" kern="100" dirty="0">
                <a:latin typeface="Times New Roman" panose="02020603050405020304" pitchFamily="18" charset="0"/>
                <a:ea typeface="SimSun" panose="02010600030101010101" pitchFamily="2" charset="-122"/>
              </a:rPr>
              <a:t> </a:t>
            </a:r>
            <a:r>
              <a:rPr lang="en-SG" sz="2000" kern="100" dirty="0" err="1">
                <a:latin typeface="Times New Roman" panose="02020603050405020304" pitchFamily="18" charset="0"/>
                <a:ea typeface="SimSun" panose="02010600030101010101" pitchFamily="2" charset="-122"/>
              </a:rPr>
              <a:t>tạo</a:t>
            </a:r>
            <a:r>
              <a:rPr lang="en-SG"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thảo</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luận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với</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các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thành</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viên</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trong</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nhóm</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để</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a:t>
            </a:r>
            <a:r>
              <a:rPr lang="en-US" sz="2400" kern="100" dirty="0" err="1">
                <a:latin typeface="Times New Roman" panose="02020603050405020304" pitchFamily="18" charset="0"/>
                <a:ea typeface="SimSun" panose="02010600030101010101" pitchFamily="2" charset="-122"/>
              </a:rPr>
              <a:t>oàn</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thành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nhiệm</a:t>
            </a:r>
            <a:r>
              <a:rPr lang="en-US" sz="24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vụ</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học</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tập</a:t>
            </a:r>
            <a:endParaRPr lang="en-US" sz="2000" kern="100" dirty="0">
              <a:latin typeface="Times New Roman" panose="02020603050405020304" pitchFamily="18" charset="0"/>
              <a:ea typeface="SimSun" panose="02010600030101010101" pitchFamily="2" charset="-122"/>
            </a:endParaRPr>
          </a:p>
        </p:txBody>
      </p:sp>
      <p:sp>
        <p:nvSpPr>
          <p:cNvPr id="12" name="TextBox 11"/>
          <p:cNvSpPr txBox="1"/>
          <p:nvPr/>
        </p:nvSpPr>
        <p:spPr>
          <a:xfrm>
            <a:off x="-219230" y="4457343"/>
            <a:ext cx="12302837" cy="1323439"/>
          </a:xfrm>
          <a:prstGeom prst="rect">
            <a:avLst/>
          </a:prstGeom>
          <a:noFill/>
        </p:spPr>
        <p:txBody>
          <a:bodyPr wrap="square" rtlCol="0">
            <a:spAutoFit/>
          </a:bodyPr>
          <a:lstStyle/>
          <a:p>
            <a:pPr indent="342900" algn="just"/>
            <a:r>
              <a:rPr lang="en-US" sz="2000" b="1" kern="100" dirty="0">
                <a:solidFill>
                  <a:srgbClr val="FF0000"/>
                </a:solidFill>
                <a:latin typeface="Times New Roman" panose="02020603050405020304" pitchFamily="18" charset="0"/>
                <a:ea typeface="SimSun" panose="02010600030101010101" pitchFamily="2" charset="-122"/>
              </a:rPr>
              <a:t>            2</a:t>
            </a:r>
            <a:r>
              <a:rPr lang="vi-VN" sz="2000" b="1" kern="100" dirty="0">
                <a:solidFill>
                  <a:srgbClr val="FF0000"/>
                </a:solidFill>
                <a:latin typeface="Times New Roman" panose="02020603050405020304" pitchFamily="18" charset="0"/>
                <a:ea typeface="SimSun" panose="02010600030101010101" pitchFamily="2" charset="-122"/>
              </a:rPr>
              <a:t>. Phẩm chất:</a:t>
            </a:r>
            <a:r>
              <a:rPr lang="vi-VN" sz="2000" kern="100" dirty="0">
                <a:solidFill>
                  <a:srgbClr val="FF0000"/>
                </a:solidFill>
                <a:latin typeface="Times New Roman" panose="02020603050405020304" pitchFamily="18" charset="0"/>
                <a:ea typeface="SimSun" panose="02010600030101010101" pitchFamily="2" charset="-122"/>
              </a:rPr>
              <a:t> </a:t>
            </a:r>
            <a:endParaRPr lang="en-US" sz="2000" kern="100" dirty="0">
              <a:solidFill>
                <a:srgbClr val="FF0000"/>
              </a:solidFill>
              <a:latin typeface="Times New Roman" panose="02020603050405020304" pitchFamily="18" charset="0"/>
              <a:ea typeface="SimSun" panose="02010600030101010101" pitchFamily="2" charset="-122"/>
            </a:endParaRPr>
          </a:p>
          <a:p>
            <a:pPr indent="342900" algn="just"/>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Tham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gia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tích</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cực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hoạt</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động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nhóm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phù</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hợp</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với</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khả</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năng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của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bản</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thân</a:t>
            </a:r>
            <a:r>
              <a:rPr lang="en-US" sz="2000" kern="100" dirty="0">
                <a:latin typeface="Times New Roman" panose="02020603050405020304" pitchFamily="18" charset="0"/>
                <a:ea typeface="Times New Roman" panose="02020603050405020304" pitchFamily="18" charset="0"/>
              </a:rPr>
              <a:t>;</a:t>
            </a:r>
            <a:endParaRPr lang="en-US" sz="2000" kern="100" dirty="0">
              <a:latin typeface="Times New Roman" panose="02020603050405020304" pitchFamily="18" charset="0"/>
              <a:ea typeface="SimSun" panose="02010600030101010101" pitchFamily="2" charset="-122"/>
            </a:endParaRPr>
          </a:p>
          <a:p>
            <a:pPr indent="342900" algn="just"/>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Trung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thực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trách</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nhiệm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trong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tìm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hiểu</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và</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tập</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khoa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tự</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nhiên</a:t>
            </a:r>
            <a:r>
              <a:rPr lang="en-US" sz="2000" kern="100" dirty="0">
                <a:latin typeface="Times New Roman" panose="02020603050405020304" pitchFamily="18" charset="0"/>
                <a:ea typeface="Times New Roman" panose="02020603050405020304" pitchFamily="18" charset="0"/>
              </a:rPr>
              <a:t>;</a:t>
            </a:r>
            <a:endParaRPr lang="en-US" sz="2000" kern="100" dirty="0">
              <a:latin typeface="Times New Roman" panose="02020603050405020304" pitchFamily="18" charset="0"/>
              <a:ea typeface="SimSun" panose="02010600030101010101" pitchFamily="2" charset="-122"/>
            </a:endParaRPr>
          </a:p>
          <a:p>
            <a:pPr indent="342900" algn="just"/>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Có</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niềm</a:t>
            </a:r>
            <a:r>
              <a:rPr lang="en-US" sz="2000" kern="100" dirty="0">
                <a:latin typeface="Times New Roman" panose="02020603050405020304" pitchFamily="18" charset="0"/>
                <a:ea typeface="Times New Roman" panose="02020603050405020304" pitchFamily="18" charset="0"/>
              </a:rPr>
              <a:t> say </a:t>
            </a:r>
            <a:r>
              <a:rPr lang="en-US" sz="2000" kern="100" dirty="0" err="1">
                <a:latin typeface="Times New Roman" panose="02020603050405020304" pitchFamily="18" charset="0"/>
                <a:ea typeface="Times New Roman" panose="02020603050405020304" pitchFamily="18" charset="0"/>
              </a:rPr>
              <a:t>mê</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hứng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thú</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với</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việc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khám</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phá</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và</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tập</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khoa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tự</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nhiên</a:t>
            </a:r>
            <a:r>
              <a:rPr lang="en-US" sz="2000" kern="100" dirty="0">
                <a:latin typeface="Times New Roman" panose="02020603050405020304" pitchFamily="18" charset="0"/>
                <a:ea typeface="Times New Roman" panose="02020603050405020304" pitchFamily="18" charset="0"/>
              </a:rPr>
              <a:t>.</a:t>
            </a:r>
            <a:endParaRPr lang="en-US" sz="2000" kern="100" dirty="0">
              <a:latin typeface="Times New Roman" panose="02020603050405020304" pitchFamily="18" charset="0"/>
              <a:ea typeface="SimSun" panose="02010600030101010101" pitchFamily="2" charset="-122"/>
            </a:endParaRPr>
          </a:p>
        </p:txBody>
      </p:sp>
      <p:sp>
        <p:nvSpPr>
          <p:cNvPr id="13" name="Rectangle 12"/>
          <p:cNvSpPr/>
          <p:nvPr/>
        </p:nvSpPr>
        <p:spPr>
          <a:xfrm>
            <a:off x="-219230" y="5780782"/>
            <a:ext cx="11787186" cy="1077218"/>
          </a:xfrm>
          <a:prstGeom prst="rect">
            <a:avLst/>
          </a:prstGeom>
        </p:spPr>
        <p:txBody>
          <a:bodyPr wrap="square">
            <a:spAutoFit/>
          </a:bodyPr>
          <a:lstStyle/>
          <a:p>
            <a:pPr algn="just"/>
            <a:r>
              <a:rPr lang="en-US" sz="2400" b="1" kern="100" dirty="0">
                <a:solidFill>
                  <a:srgbClr val="FF0000"/>
                </a:solidFill>
                <a:latin typeface="Times New Roman" panose="02020603050405020304" pitchFamily="18" charset="0"/>
                <a:ea typeface="SimSun" panose="02010600030101010101" pitchFamily="2" charset="-122"/>
              </a:rPr>
              <a:t>                                                 II. THIẾT BỊ VÀ HỌC LIỆU</a:t>
            </a:r>
            <a:endParaRPr lang="en-US" sz="2400" kern="100" dirty="0">
              <a:solidFill>
                <a:srgbClr val="FF0000"/>
              </a:solidFill>
              <a:latin typeface="Times New Roman" panose="02020603050405020304" pitchFamily="18" charset="0"/>
              <a:ea typeface="SimSun" panose="02010600030101010101" pitchFamily="2" charset="-122"/>
            </a:endParaRPr>
          </a:p>
          <a:p>
            <a:pPr indent="342900" algn="just"/>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Một</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số</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hình</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ảnh</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về</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hoạt</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động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nghiên</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cứu</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khoa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và</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vai</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trò</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của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khoa</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học</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tự</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nhiên</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trong</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đời</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sống</a:t>
            </a:r>
            <a:r>
              <a:rPr lang="en-US" sz="2000" kern="100" dirty="0">
                <a:latin typeface="Times New Roman" panose="02020603050405020304" pitchFamily="18" charset="0"/>
                <a:ea typeface="Times New Roman" panose="02020603050405020304" pitchFamily="18" charset="0"/>
              </a:rPr>
              <a:t>.</a:t>
            </a:r>
            <a:endParaRPr lang="en-US" sz="2000" kern="100" dirty="0">
              <a:latin typeface="Times New Roman" panose="02020603050405020304" pitchFamily="18" charset="0"/>
              <a:ea typeface="SimSun" panose="02010600030101010101" pitchFamily="2" charset="-122"/>
            </a:endParaRPr>
          </a:p>
          <a:p>
            <a:pPr indent="342900" algn="just"/>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Giáo</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án</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điện</a:t>
            </a:r>
            <a:r>
              <a:rPr lang="en-US" sz="2000" kern="100" dirty="0">
                <a:latin typeface="Times New Roman" panose="02020603050405020304" pitchFamily="18" charset="0"/>
                <a:ea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rPr>
              <a:t>tử</a:t>
            </a:r>
            <a:r>
              <a:rPr lang="en-US" sz="2000" kern="100" dirty="0">
                <a:latin typeface="Times New Roman" panose="02020603050405020304" pitchFamily="18" charset="0"/>
                <a:ea typeface="Times New Roman" panose="02020603050405020304" pitchFamily="18" charset="0"/>
              </a:rPr>
              <a:t>.</a:t>
            </a:r>
            <a:endParaRPr lang="en-US" sz="20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95303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20</a:t>
            </a:fld>
            <a:endParaRPr lang="en-US"/>
          </a:p>
        </p:txBody>
      </p:sp>
      <p:pic>
        <p:nvPicPr>
          <p:cNvPr id="5122" name="Picture 2" descr="Các hang động đẹp nhất Vịnh Hạ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96" y="-1"/>
            <a:ext cx="5857103" cy="5053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817741"/>
            <a:ext cx="12084907" cy="1077218"/>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Hình 1.10:</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Nâng</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cao</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nhận</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thức</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của</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con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người</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về</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thế</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giới</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tự</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nhiên</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bảo</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vệ</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cảnh</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quan</a:t>
            </a:r>
            <a:r>
              <a:rPr lang="en-US"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a:t>
            </a:r>
            <a:endParaRPr lang="vi-VN" sz="32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943599" y="-1"/>
            <a:ext cx="6149546" cy="5980671"/>
          </a:xfrm>
          <a:prstGeom prst="rect">
            <a:avLst/>
          </a:prstGeom>
        </p:spPr>
      </p:pic>
      <p:sp>
        <p:nvSpPr>
          <p:cNvPr id="4" name="TextBox 3"/>
          <p:cNvSpPr txBox="1"/>
          <p:nvPr/>
        </p:nvSpPr>
        <p:spPr>
          <a:xfrm>
            <a:off x="0" y="5053914"/>
            <a:ext cx="627221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Thạch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hang </a:t>
            </a:r>
            <a:r>
              <a:rPr lang="en-US" sz="3200" b="1" dirty="0" err="1">
                <a:latin typeface="Times New Roman" panose="02020603050405020304" pitchFamily="18" charset="0"/>
                <a:cs typeface="Times New Roman" panose="02020603050405020304" pitchFamily="18" charset="0"/>
              </a:rPr>
              <a:t>động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1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5" y="0"/>
            <a:ext cx="12179643" cy="6735000"/>
          </a:xfrm>
          <a:prstGeom prst="rect">
            <a:avLst/>
          </a:prstGeom>
        </p:spPr>
      </p:pic>
      <p:grpSp>
        <p:nvGrpSpPr>
          <p:cNvPr id="6" name="Group 5"/>
          <p:cNvGrpSpPr/>
          <p:nvPr/>
        </p:nvGrpSpPr>
        <p:grpSpPr>
          <a:xfrm>
            <a:off x="3137094" y="0"/>
            <a:ext cx="4529797" cy="6827431"/>
            <a:chOff x="3137094" y="283886"/>
            <a:chExt cx="4529797" cy="6544811"/>
          </a:xfrm>
        </p:grpSpPr>
        <p:cxnSp>
          <p:nvCxnSpPr>
            <p:cNvPr id="3" name="Straight Arrow Connector 2"/>
            <p:cNvCxnSpPr/>
            <p:nvPr/>
          </p:nvCxnSpPr>
          <p:spPr>
            <a:xfrm flipH="1" flipV="1">
              <a:off x="5383369" y="283886"/>
              <a:ext cx="18624" cy="5866228"/>
            </a:xfrm>
            <a:prstGeom prst="straightConnector1">
              <a:avLst/>
            </a:prstGeom>
            <a:ln w="177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37094" y="6150114"/>
              <a:ext cx="4529797" cy="678583"/>
            </a:xfrm>
            <a:prstGeom prst="rect">
              <a:avLst/>
            </a:prstGeom>
            <a:solidFill>
              <a:schemeClr val="accent4">
                <a:lumMod val="75000"/>
              </a:schemeClr>
            </a:solidFill>
          </p:spPr>
          <p:txBody>
            <a:bodyPr wrap="square" rtlCol="0">
              <a:spAutoFit/>
            </a:bodyPr>
            <a:lstStyle/>
            <a:p>
              <a:pPr algn="ct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KHOA HỌC TỰ NHIÊN CÓ VAI TRÒ QUAN TRỌNG TRONG: </a:t>
              </a:r>
            </a:p>
          </p:txBody>
        </p:sp>
      </p:grpSp>
      <p:grpSp>
        <p:nvGrpSpPr>
          <p:cNvPr id="53" name="Group 52"/>
          <p:cNvGrpSpPr/>
          <p:nvPr/>
        </p:nvGrpSpPr>
        <p:grpSpPr>
          <a:xfrm>
            <a:off x="494271" y="569866"/>
            <a:ext cx="5242158" cy="1209962"/>
            <a:chOff x="1544255" y="569866"/>
            <a:chExt cx="4192173" cy="1209962"/>
          </a:xfrm>
        </p:grpSpPr>
        <p:grpSp>
          <p:nvGrpSpPr>
            <p:cNvPr id="19" name="Group 18"/>
            <p:cNvGrpSpPr/>
            <p:nvPr/>
          </p:nvGrpSpPr>
          <p:grpSpPr>
            <a:xfrm>
              <a:off x="1544255" y="621920"/>
              <a:ext cx="4192173" cy="1157908"/>
              <a:chOff x="1505243" y="981344"/>
              <a:chExt cx="4192173" cy="1157908"/>
            </a:xfrm>
          </p:grpSpPr>
          <p:grpSp>
            <p:nvGrpSpPr>
              <p:cNvPr id="16" name="Group 15"/>
              <p:cNvGrpSpPr/>
              <p:nvPr/>
            </p:nvGrpSpPr>
            <p:grpSpPr>
              <a:xfrm>
                <a:off x="1505243" y="981344"/>
                <a:ext cx="4192173" cy="1157908"/>
                <a:chOff x="1039935" y="1077770"/>
                <a:chExt cx="3198868" cy="994539"/>
              </a:xfrm>
            </p:grpSpPr>
            <p:sp>
              <p:nvSpPr>
                <p:cNvPr id="13"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12361" y="1243766"/>
                <a:ext cx="544484" cy="646331"/>
              </a:xfrm>
              <a:prstGeom prst="rect">
                <a:avLst/>
              </a:prstGeom>
              <a:noFill/>
            </p:spPr>
            <p:txBody>
              <a:bodyPr wrap="square" rtlCol="0">
                <a:spAutoFit/>
              </a:bodyPr>
              <a:lstStyle/>
              <a:p>
                <a:r>
                  <a:rPr lang="en-US" sz="3600" dirty="0">
                    <a:solidFill>
                      <a:schemeClr val="accent5"/>
                    </a:solidFill>
                  </a:rPr>
                  <a:t>01</a:t>
                </a:r>
              </a:p>
            </p:txBody>
          </p:sp>
        </p:grpSp>
        <p:sp>
          <p:nvSpPr>
            <p:cNvPr id="48" name="TextBox 47"/>
            <p:cNvSpPr txBox="1"/>
            <p:nvPr/>
          </p:nvSpPr>
          <p:spPr>
            <a:xfrm>
              <a:off x="2257287" y="569866"/>
              <a:ext cx="2361400" cy="830997"/>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Hoạt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động</a:t>
              </a:r>
              <a:r>
                <a:rPr lang="en-US" sz="2400" dirty="0">
                  <a:solidFill>
                    <a:schemeClr val="bg1"/>
                  </a:solidFill>
                  <a:latin typeface="Times New Roman" panose="02020603050405020304" pitchFamily="18" charset="0"/>
                  <a:cs typeface="Times New Roman" panose="02020603050405020304" pitchFamily="18" charset="0"/>
                </a:rPr>
                <a:t> </a:t>
              </a:r>
            </a:p>
            <a:p>
              <a:pPr algn="ctr"/>
              <a:r>
                <a:rPr lang="en-US" sz="2400" dirty="0" err="1">
                  <a:solidFill>
                    <a:schemeClr val="bg1"/>
                  </a:solidFill>
                  <a:latin typeface="Times New Roman" panose="02020603050405020304" pitchFamily="18" charset="0"/>
                  <a:cs typeface="Times New Roman" panose="02020603050405020304" pitchFamily="18" charset="0"/>
                </a:rPr>
                <a:t>nghiên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cứu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p>
          </p:txBody>
        </p:sp>
      </p:grpSp>
      <p:grpSp>
        <p:nvGrpSpPr>
          <p:cNvPr id="54" name="Group 53"/>
          <p:cNvGrpSpPr/>
          <p:nvPr/>
        </p:nvGrpSpPr>
        <p:grpSpPr>
          <a:xfrm>
            <a:off x="5072733" y="1522047"/>
            <a:ext cx="6966867" cy="1254234"/>
            <a:chOff x="5072733" y="1522047"/>
            <a:chExt cx="4185105" cy="1254234"/>
          </a:xfrm>
        </p:grpSpPr>
        <p:grpSp>
          <p:nvGrpSpPr>
            <p:cNvPr id="27" name="Group 26"/>
            <p:cNvGrpSpPr/>
            <p:nvPr/>
          </p:nvGrpSpPr>
          <p:grpSpPr>
            <a:xfrm flipH="1">
              <a:off x="5072733" y="1618373"/>
              <a:ext cx="4185105" cy="1157908"/>
              <a:chOff x="1498218" y="981344"/>
              <a:chExt cx="4199198" cy="1157908"/>
            </a:xfrm>
          </p:grpSpPr>
          <p:grpSp>
            <p:nvGrpSpPr>
              <p:cNvPr id="28" name="Group 27"/>
              <p:cNvGrpSpPr/>
              <p:nvPr/>
            </p:nvGrpSpPr>
            <p:grpSpPr>
              <a:xfrm>
                <a:off x="1505243" y="981344"/>
                <a:ext cx="4192173" cy="1157908"/>
                <a:chOff x="1039935" y="1077770"/>
                <a:chExt cx="3198868" cy="994539"/>
              </a:xfrm>
            </p:grpSpPr>
            <p:sp>
              <p:nvSpPr>
                <p:cNvPr id="31"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98218" y="1276157"/>
                <a:ext cx="845858" cy="646331"/>
              </a:xfrm>
              <a:prstGeom prst="rect">
                <a:avLst/>
              </a:prstGeom>
              <a:noFill/>
            </p:spPr>
            <p:txBody>
              <a:bodyPr wrap="square" rtlCol="0">
                <a:spAutoFit/>
              </a:bodyPr>
              <a:lstStyle/>
              <a:p>
                <a:r>
                  <a:rPr lang="en-US" sz="3600">
                    <a:solidFill>
                      <a:srgbClr val="0070C0"/>
                    </a:solidFill>
                  </a:rPr>
                  <a:t>02</a:t>
                </a:r>
              </a:p>
            </p:txBody>
          </p:sp>
        </p:grpSp>
        <p:sp>
          <p:nvSpPr>
            <p:cNvPr id="49" name="TextBox 48"/>
            <p:cNvSpPr txBox="1"/>
            <p:nvPr/>
          </p:nvSpPr>
          <p:spPr>
            <a:xfrm>
              <a:off x="5945384" y="1522047"/>
              <a:ext cx="2776397" cy="830997"/>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Nâng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cao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nhận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thức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của</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về</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thế</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giới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tự</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nhiên</a:t>
              </a:r>
              <a:endParaRPr lang="en-US" sz="2400" b="1" dirty="0">
                <a:solidFill>
                  <a:srgbClr val="FFFF00"/>
                </a:solidFill>
                <a:latin typeface="Times New Roman" panose="02020603050405020304" pitchFamily="18" charset="0"/>
                <a:cs typeface="Times New Roman" panose="02020603050405020304" pitchFamily="18" charset="0"/>
              </a:endParaRPr>
            </a:p>
          </p:txBody>
        </p:sp>
      </p:grpSp>
      <p:grpSp>
        <p:nvGrpSpPr>
          <p:cNvPr id="55" name="Group 54"/>
          <p:cNvGrpSpPr/>
          <p:nvPr/>
        </p:nvGrpSpPr>
        <p:grpSpPr>
          <a:xfrm>
            <a:off x="185352" y="2598737"/>
            <a:ext cx="5514228" cy="1200329"/>
            <a:chOff x="1507406" y="2598737"/>
            <a:chExt cx="4192173" cy="1200329"/>
          </a:xfrm>
        </p:grpSpPr>
        <p:grpSp>
          <p:nvGrpSpPr>
            <p:cNvPr id="20" name="Group 19"/>
            <p:cNvGrpSpPr/>
            <p:nvPr/>
          </p:nvGrpSpPr>
          <p:grpSpPr>
            <a:xfrm>
              <a:off x="1507406" y="2632723"/>
              <a:ext cx="4192173" cy="1157908"/>
              <a:chOff x="1505243" y="981344"/>
              <a:chExt cx="4192173" cy="1157908"/>
            </a:xfrm>
          </p:grpSpPr>
          <p:grpSp>
            <p:nvGrpSpPr>
              <p:cNvPr id="21" name="Group 20"/>
              <p:cNvGrpSpPr/>
              <p:nvPr/>
            </p:nvGrpSpPr>
            <p:grpSpPr>
              <a:xfrm>
                <a:off x="1505243" y="981344"/>
                <a:ext cx="4192173" cy="1157908"/>
                <a:chOff x="1039935" y="1077770"/>
                <a:chExt cx="3198868" cy="994539"/>
              </a:xfrm>
            </p:grpSpPr>
            <p:sp>
              <p:nvSpPr>
                <p:cNvPr id="24"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93675" y="1247804"/>
                <a:ext cx="567359" cy="646331"/>
              </a:xfrm>
              <a:prstGeom prst="rect">
                <a:avLst/>
              </a:prstGeom>
              <a:noFill/>
            </p:spPr>
            <p:txBody>
              <a:bodyPr wrap="square" rtlCol="0">
                <a:spAutoFit/>
              </a:bodyPr>
              <a:lstStyle/>
              <a:p>
                <a:r>
                  <a:rPr lang="en-US" sz="3600" dirty="0">
                    <a:solidFill>
                      <a:srgbClr val="7030A0"/>
                    </a:solidFill>
                  </a:rPr>
                  <a:t>03</a:t>
                </a:r>
              </a:p>
            </p:txBody>
          </p:sp>
        </p:grpSp>
        <p:sp>
          <p:nvSpPr>
            <p:cNvPr id="50" name="TextBox 49"/>
            <p:cNvSpPr txBox="1"/>
            <p:nvPr/>
          </p:nvSpPr>
          <p:spPr>
            <a:xfrm>
              <a:off x="2062976" y="2598737"/>
              <a:ext cx="2812943" cy="1200329"/>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Ứng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xuất</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doanh</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56" name="Group 55"/>
          <p:cNvGrpSpPr/>
          <p:nvPr/>
        </p:nvGrpSpPr>
        <p:grpSpPr>
          <a:xfrm>
            <a:off x="5072733" y="3728483"/>
            <a:ext cx="6851537" cy="1171523"/>
            <a:chOff x="5115187" y="3729173"/>
            <a:chExt cx="4185105" cy="1171523"/>
          </a:xfrm>
        </p:grpSpPr>
        <p:grpSp>
          <p:nvGrpSpPr>
            <p:cNvPr id="34" name="Group 33"/>
            <p:cNvGrpSpPr/>
            <p:nvPr/>
          </p:nvGrpSpPr>
          <p:grpSpPr>
            <a:xfrm flipH="1">
              <a:off x="5115187" y="3742788"/>
              <a:ext cx="4185105" cy="1157908"/>
              <a:chOff x="1498218" y="981344"/>
              <a:chExt cx="4199198" cy="1157908"/>
            </a:xfrm>
          </p:grpSpPr>
          <p:grpSp>
            <p:nvGrpSpPr>
              <p:cNvPr id="35" name="Group 34"/>
              <p:cNvGrpSpPr/>
              <p:nvPr/>
            </p:nvGrpSpPr>
            <p:grpSpPr>
              <a:xfrm>
                <a:off x="1505243" y="981344"/>
                <a:ext cx="4192173" cy="1157908"/>
                <a:chOff x="1039935" y="1077770"/>
                <a:chExt cx="3198868" cy="994539"/>
              </a:xfrm>
            </p:grpSpPr>
            <p:sp>
              <p:nvSpPr>
                <p:cNvPr id="38"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498218" y="1276157"/>
                <a:ext cx="845858" cy="646331"/>
              </a:xfrm>
              <a:prstGeom prst="rect">
                <a:avLst/>
              </a:prstGeom>
              <a:noFill/>
            </p:spPr>
            <p:txBody>
              <a:bodyPr wrap="square" rtlCol="0">
                <a:spAutoFit/>
              </a:bodyPr>
              <a:lstStyle/>
              <a:p>
                <a:r>
                  <a:rPr lang="en-US" sz="3600">
                    <a:solidFill>
                      <a:schemeClr val="accent1">
                        <a:lumMod val="50000"/>
                      </a:schemeClr>
                    </a:solidFill>
                  </a:rPr>
                  <a:t>04</a:t>
                </a:r>
              </a:p>
            </p:txBody>
          </p:sp>
        </p:grpSp>
        <p:sp>
          <p:nvSpPr>
            <p:cNvPr id="51" name="TextBox 50"/>
            <p:cNvSpPr txBox="1"/>
            <p:nvPr/>
          </p:nvSpPr>
          <p:spPr>
            <a:xfrm>
              <a:off x="6041054" y="3729173"/>
              <a:ext cx="2733071" cy="830997"/>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Chăm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sóc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sức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khoẻ</a:t>
              </a:r>
              <a:r>
                <a:rPr lang="en-US" sz="2400" dirty="0">
                  <a:solidFill>
                    <a:schemeClr val="bg1"/>
                  </a:solidFill>
                  <a:latin typeface="Times New Roman" panose="02020603050405020304" pitchFamily="18" charset="0"/>
                  <a:cs typeface="Times New Roman" panose="02020603050405020304" pitchFamily="18" charset="0"/>
                </a:rPr>
                <a:t> </a:t>
              </a:r>
            </a:p>
            <a:p>
              <a:pPr algn="ctr"/>
              <a:r>
                <a:rPr lang="en-US" sz="2400" dirty="0">
                  <a:solidFill>
                    <a:schemeClr val="bg1"/>
                  </a:solidFill>
                  <a:latin typeface="Times New Roman" panose="02020603050405020304" pitchFamily="18" charset="0"/>
                  <a:cs typeface="Times New Roman" panose="02020603050405020304" pitchFamily="18" charset="0"/>
                </a:rPr>
                <a:t>con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p>
          </p:txBody>
        </p:sp>
      </p:grpSp>
      <p:grpSp>
        <p:nvGrpSpPr>
          <p:cNvPr id="57" name="Group 56"/>
          <p:cNvGrpSpPr/>
          <p:nvPr/>
        </p:nvGrpSpPr>
        <p:grpSpPr>
          <a:xfrm>
            <a:off x="185353" y="4699663"/>
            <a:ext cx="5533724" cy="1237654"/>
            <a:chOff x="1544255" y="4798464"/>
            <a:chExt cx="4192173" cy="1237654"/>
          </a:xfrm>
        </p:grpSpPr>
        <p:grpSp>
          <p:nvGrpSpPr>
            <p:cNvPr id="41" name="Group 40"/>
            <p:cNvGrpSpPr/>
            <p:nvPr/>
          </p:nvGrpSpPr>
          <p:grpSpPr>
            <a:xfrm>
              <a:off x="1544255" y="4878210"/>
              <a:ext cx="4192173" cy="1157908"/>
              <a:chOff x="1505243" y="981344"/>
              <a:chExt cx="4192173" cy="1157908"/>
            </a:xfrm>
          </p:grpSpPr>
          <p:grpSp>
            <p:nvGrpSpPr>
              <p:cNvPr id="42" name="Group 41"/>
              <p:cNvGrpSpPr/>
              <p:nvPr/>
            </p:nvGrpSpPr>
            <p:grpSpPr>
              <a:xfrm>
                <a:off x="1505243" y="981344"/>
                <a:ext cx="4192173" cy="1157908"/>
                <a:chOff x="1039935" y="1077770"/>
                <a:chExt cx="3198868" cy="994539"/>
              </a:xfrm>
            </p:grpSpPr>
            <p:sp>
              <p:nvSpPr>
                <p:cNvPr id="45"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693675" y="1247804"/>
                <a:ext cx="845858" cy="646331"/>
              </a:xfrm>
              <a:prstGeom prst="rect">
                <a:avLst/>
              </a:prstGeom>
              <a:noFill/>
            </p:spPr>
            <p:txBody>
              <a:bodyPr wrap="square" rtlCol="0">
                <a:spAutoFit/>
              </a:bodyPr>
              <a:lstStyle/>
              <a:p>
                <a:r>
                  <a:rPr lang="en-US" sz="3600">
                    <a:solidFill>
                      <a:schemeClr val="accent6">
                        <a:lumMod val="50000"/>
                      </a:schemeClr>
                    </a:solidFill>
                  </a:rPr>
                  <a:t>05</a:t>
                </a:r>
              </a:p>
            </p:txBody>
          </p:sp>
        </p:grpSp>
        <p:sp>
          <p:nvSpPr>
            <p:cNvPr id="52" name="TextBox 51"/>
            <p:cNvSpPr txBox="1"/>
            <p:nvPr/>
          </p:nvSpPr>
          <p:spPr>
            <a:xfrm>
              <a:off x="2185955" y="4798464"/>
              <a:ext cx="2353939" cy="830997"/>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Bảo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vững</a:t>
              </a:r>
              <a:endParaRPr lang="en-US" sz="2400" dirty="0">
                <a:solidFill>
                  <a:schemeClr val="bg1"/>
                </a:solidFill>
                <a:latin typeface="Times New Roman" panose="02020603050405020304" pitchFamily="18" charset="0"/>
                <a:cs typeface="Times New Roman" panose="02020603050405020304" pitchFamily="18" charset="0"/>
              </a:endParaRPr>
            </a:p>
          </p:txBody>
        </p:sp>
      </p:grpSp>
      <p:sp>
        <p:nvSpPr>
          <p:cNvPr id="58" name="TextBox 57">
            <a:extLst>
              <a:ext uri="{FF2B5EF4-FFF2-40B4-BE49-F238E27FC236}">
                <a16:creationId xmlns:a16="http://schemas.microsoft.com/office/drawing/2014/main" id="{92AF0F05-61DC-44B5-8898-849E06915044}"/>
              </a:ext>
            </a:extLst>
          </p:cNvPr>
          <p:cNvSpPr txBox="1"/>
          <p:nvPr/>
        </p:nvSpPr>
        <p:spPr>
          <a:xfrm>
            <a:off x="854363" y="3531"/>
            <a:ext cx="9124329" cy="584775"/>
          </a:xfrm>
          <a:prstGeom prst="rect">
            <a:avLst/>
          </a:prstGeom>
          <a:solidFill>
            <a:schemeClr val="bg1"/>
          </a:solidFill>
          <a:ln>
            <a:solidFill>
              <a:schemeClr val="accent1"/>
            </a:solidFill>
          </a:ln>
        </p:spPr>
        <p:txBody>
          <a:bodyPr wrap="square" rtlCol="0">
            <a:spAutoFit/>
          </a:bodyPr>
          <a:lstStyle/>
          <a:p>
            <a:pPr algn="just"/>
            <a:r>
              <a:rPr lang="en-US" sz="3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Khoa</a:t>
            </a:r>
            <a:r>
              <a:rPr lang="en-US" sz="3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học</a:t>
            </a:r>
            <a:r>
              <a:rPr lang="en-US" sz="3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tự</a:t>
            </a:r>
            <a:r>
              <a:rPr lang="en-US" sz="3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nhiên</a:t>
            </a:r>
            <a:r>
              <a:rPr lang="en-US" sz="3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vi-VN" sz="3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có những vai trò như thế nào</a:t>
            </a:r>
            <a:r>
              <a:rPr lang="en-US" sz="3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308558346"/>
      </p:ext>
    </p:extLst>
  </p:cSld>
  <p:clrMapOvr>
    <a:masterClrMapping/>
  </p:clrMapOvr>
  <mc:AlternateContent xmlns:mc="http://schemas.openxmlformats.org/markup-compatibility/2006" xmlns:p14="http://schemas.microsoft.com/office/powerpoint/2010/main">
    <mc:Choice Requires="p14">
      <p:transition spd="slow" p14:dur="4000" advTm="38444">
        <p14:vortex dir="r"/>
      </p:transition>
    </mc:Choice>
    <mc:Fallback xmlns="">
      <p:transition spd="slow" advTm="384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right)">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right)">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right)">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303486" y="1707983"/>
            <a:ext cx="6093372" cy="584775"/>
          </a:xfrm>
          <a:prstGeom prst="rect">
            <a:avLst/>
          </a:prstGeom>
          <a:noFill/>
        </p:spPr>
        <p:txBody>
          <a:bodyPr wrap="square">
            <a:spAutoFit/>
          </a:bodyPr>
          <a:lstStyle/>
          <a:p>
            <a:pPr lvl="0"/>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1.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Khoa</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học</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tự</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nhiên</a:t>
            </a:r>
            <a:endPar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2C7A33E8-36A1-4D87-9AC1-60CBB41A3B11}"/>
              </a:ext>
            </a:extLst>
          </p:cNvPr>
          <p:cNvSpPr txBox="1"/>
          <p:nvPr/>
        </p:nvSpPr>
        <p:spPr>
          <a:xfrm>
            <a:off x="303486" y="2223832"/>
            <a:ext cx="9038222" cy="584775"/>
          </a:xfrm>
          <a:prstGeom prst="rect">
            <a:avLst/>
          </a:prstGeom>
          <a:noFill/>
        </p:spPr>
        <p:txBody>
          <a:bodyPr wrap="square">
            <a:spAutoFit/>
          </a:bodyPr>
          <a:lstStyle/>
          <a:p>
            <a:pPr lvl="0"/>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2.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Vai</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trò</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của</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khoa</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học</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tự</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nhiên</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trong</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cuộc</a:t>
            </a:r>
            <a:r>
              <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sống</a:t>
            </a:r>
            <a:endParaRPr lang="en-US" sz="32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8" name="Group 7">
            <a:extLst>
              <a:ext uri="{FF2B5EF4-FFF2-40B4-BE49-F238E27FC236}">
                <a16:creationId xmlns:a16="http://schemas.microsoft.com/office/drawing/2014/main" id="{25ADE777-2BFB-4A19-A46B-4C5E730BE78F}"/>
              </a:ext>
            </a:extLst>
          </p:cNvPr>
          <p:cNvGrpSpPr/>
          <p:nvPr/>
        </p:nvGrpSpPr>
        <p:grpSpPr>
          <a:xfrm>
            <a:off x="122010" y="2846514"/>
            <a:ext cx="12076004" cy="3874961"/>
            <a:chOff x="689742" y="2333297"/>
            <a:chExt cx="10589133" cy="3874961"/>
          </a:xfrm>
          <a:solidFill>
            <a:schemeClr val="bg2"/>
          </a:solidFill>
        </p:grpSpPr>
        <p:sp>
          <p:nvSpPr>
            <p:cNvPr id="10" name="Rectangle: Rounded Corners 9">
              <a:extLst>
                <a:ext uri="{FF2B5EF4-FFF2-40B4-BE49-F238E27FC236}">
                  <a16:creationId xmlns:a16="http://schemas.microsoft.com/office/drawing/2014/main" id="{859AA025-1AF0-46D4-9D16-F05D536FD623}"/>
                </a:ext>
              </a:extLst>
            </p:cNvPr>
            <p:cNvSpPr/>
            <p:nvPr/>
          </p:nvSpPr>
          <p:spPr>
            <a:xfrm>
              <a:off x="1047054" y="2534898"/>
              <a:ext cx="10231821" cy="3673360"/>
            </a:xfrm>
            <a:prstGeom prst="roundRect">
              <a:avLst/>
            </a:prstGeom>
            <a:solidFill>
              <a:schemeClr val="accent4">
                <a:lumMod val="20000"/>
                <a:lumOff val="8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77075C6-0C85-432F-934F-519E33A03FC7}"/>
                </a:ext>
              </a:extLst>
            </p:cNvPr>
            <p:cNvGrpSpPr/>
            <p:nvPr/>
          </p:nvGrpSpPr>
          <p:grpSpPr>
            <a:xfrm>
              <a:off x="689742" y="2333297"/>
              <a:ext cx="1249417" cy="1291353"/>
              <a:chOff x="3669424" y="3530057"/>
              <a:chExt cx="2364827" cy="2364827"/>
            </a:xfrm>
            <a:grpFill/>
          </p:grpSpPr>
          <p:sp>
            <p:nvSpPr>
              <p:cNvPr id="13" name="Oval 12">
                <a:extLst>
                  <a:ext uri="{FF2B5EF4-FFF2-40B4-BE49-F238E27FC236}">
                    <a16:creationId xmlns:a16="http://schemas.microsoft.com/office/drawing/2014/main" id="{F1395CA8-1E2E-4658-81A5-2F9F694C1605}"/>
                  </a:ext>
                </a:extLst>
              </p:cNvPr>
              <p:cNvSpPr/>
              <p:nvPr/>
            </p:nvSpPr>
            <p:spPr>
              <a:xfrm>
                <a:off x="3669424" y="3530057"/>
                <a:ext cx="2364827" cy="2364827"/>
              </a:xfrm>
              <a:prstGeom prst="ellipse">
                <a:avLst/>
              </a:prstGeom>
              <a:grp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AAB41A9B-6A58-42BD-9D38-2D25F2346B76}"/>
                  </a:ext>
                </a:extLst>
              </p:cNvPr>
              <p:cNvPicPr>
                <a:picLocks noChangeAspect="1" noChangeArrowheads="1"/>
              </p:cNvPicPr>
              <p:nvPr/>
            </p:nvPicPr>
            <p:blipFill rotWithShape="1">
              <a:blip r:embed="rId3" cstate="hqprint">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972910" y="3899245"/>
                <a:ext cx="1647406" cy="1564959"/>
              </a:xfrm>
              <a:prstGeom prst="rect">
                <a:avLst/>
              </a:prstGeom>
              <a:grpFill/>
            </p:spPr>
          </p:pic>
        </p:grpSp>
      </p:grpSp>
      <p:sp>
        <p:nvSpPr>
          <p:cNvPr id="15" name="TextBox 14">
            <a:extLst>
              <a:ext uri="{FF2B5EF4-FFF2-40B4-BE49-F238E27FC236}">
                <a16:creationId xmlns:a16="http://schemas.microsoft.com/office/drawing/2014/main" id="{D2C3DE82-FFFF-46B8-9195-83DA1A64EF5D}"/>
              </a:ext>
            </a:extLst>
          </p:cNvPr>
          <p:cNvSpPr txBox="1"/>
          <p:nvPr/>
        </p:nvSpPr>
        <p:spPr>
          <a:xfrm>
            <a:off x="725765" y="3310470"/>
            <a:ext cx="11684911" cy="3970318"/>
          </a:xfrm>
          <a:prstGeom prst="rect">
            <a:avLst/>
          </a:prstGeom>
          <a:noFill/>
        </p:spPr>
        <p:txBody>
          <a:bodyPr wrap="square" rtlCol="0">
            <a:spAutoFit/>
          </a:bodyPr>
          <a:lstStyle/>
          <a:p>
            <a:pPr algn="just"/>
            <a:r>
              <a:rPr lang="en-US" sz="3600" dirty="0">
                <a:latin typeface="Times New Roman" panose="02020603050405020304" pitchFamily="18" charset="0"/>
                <a:ea typeface="Roboto" panose="02000000000000000000" pitchFamily="2" charset="0"/>
                <a:cs typeface="Times New Roman" panose="02020603050405020304" pitchFamily="18" charset="0"/>
              </a:rPr>
              <a:t>          </a:t>
            </a:r>
            <a:r>
              <a:rPr lang="en-US" sz="3600" dirty="0" err="1">
                <a:latin typeface="Times New Roman" panose="02020603050405020304" pitchFamily="18" charset="0"/>
                <a:ea typeface="Roboto" panose="02000000000000000000" pitchFamily="2" charset="0"/>
                <a:cs typeface="Times New Roman" panose="02020603050405020304" pitchFamily="18" charset="0"/>
              </a:rPr>
              <a:t>Khoa</a:t>
            </a:r>
            <a:r>
              <a:rPr lang="en-US" sz="3600" dirty="0">
                <a:latin typeface="Times New Roman" panose="02020603050405020304" pitchFamily="18" charset="0"/>
                <a:ea typeface="Roboto" panose="02000000000000000000" pitchFamily="2" charset="0"/>
                <a:cs typeface="Times New Roman" panose="02020603050405020304" pitchFamily="18" charset="0"/>
              </a:rPr>
              <a:t> </a:t>
            </a:r>
            <a:r>
              <a:rPr lang="en-US" sz="3600" dirty="0" err="1">
                <a:latin typeface="Times New Roman" panose="02020603050405020304" pitchFamily="18" charset="0"/>
                <a:ea typeface="Roboto" panose="02000000000000000000" pitchFamily="2" charset="0"/>
                <a:cs typeface="Times New Roman" panose="02020603050405020304" pitchFamily="18" charset="0"/>
              </a:rPr>
              <a:t>học</a:t>
            </a:r>
            <a:r>
              <a:rPr lang="en-US" sz="3600" dirty="0">
                <a:latin typeface="Times New Roman" panose="02020603050405020304" pitchFamily="18" charset="0"/>
                <a:ea typeface="Roboto" panose="02000000000000000000" pitchFamily="2" charset="0"/>
                <a:cs typeface="Times New Roman" panose="02020603050405020304" pitchFamily="18" charset="0"/>
              </a:rPr>
              <a:t> </a:t>
            </a:r>
            <a:r>
              <a:rPr lang="en-US" sz="3600" dirty="0" err="1">
                <a:latin typeface="Times New Roman" panose="02020603050405020304" pitchFamily="18" charset="0"/>
                <a:ea typeface="Roboto" panose="02000000000000000000" pitchFamily="2" charset="0"/>
                <a:cs typeface="Times New Roman" panose="02020603050405020304" pitchFamily="18" charset="0"/>
              </a:rPr>
              <a:t>tự</a:t>
            </a:r>
            <a:r>
              <a:rPr lang="en-US" sz="3600" dirty="0">
                <a:latin typeface="Times New Roman" panose="02020603050405020304" pitchFamily="18" charset="0"/>
                <a:ea typeface="Roboto" panose="02000000000000000000" pitchFamily="2" charset="0"/>
                <a:cs typeface="Times New Roman" panose="02020603050405020304" pitchFamily="18" charset="0"/>
              </a:rPr>
              <a:t> </a:t>
            </a:r>
            <a:r>
              <a:rPr lang="en-US" sz="3600" dirty="0" err="1">
                <a:latin typeface="Times New Roman" panose="02020603050405020304" pitchFamily="18" charset="0"/>
                <a:ea typeface="Roboto" panose="02000000000000000000" pitchFamily="2" charset="0"/>
                <a:cs typeface="Times New Roman" panose="02020603050405020304" pitchFamily="18" charset="0"/>
              </a:rPr>
              <a:t>nhiên</a:t>
            </a:r>
            <a:r>
              <a:rPr lang="vi-VN" sz="3600" dirty="0">
                <a:latin typeface="Times New Roman" panose="02020603050405020304" pitchFamily="18" charset="0"/>
                <a:ea typeface="Roboto" panose="02000000000000000000" pitchFamily="2" charset="0"/>
                <a:cs typeface="Times New Roman" panose="02020603050405020304" pitchFamily="18" charset="0"/>
              </a:rPr>
              <a:t> có vai trò quan trọng trong:</a:t>
            </a:r>
          </a:p>
          <a:p>
            <a:pPr marL="457200" indent="-457200" algn="just">
              <a:buFontTx/>
              <a:buChar char="-"/>
            </a:pPr>
            <a:r>
              <a:rPr lang="vi-VN" sz="3600" dirty="0">
                <a:latin typeface="Times New Roman" panose="02020603050405020304" pitchFamily="18" charset="0"/>
                <a:ea typeface="Roboto" panose="02000000000000000000" pitchFamily="2" charset="0"/>
                <a:cs typeface="Times New Roman" panose="02020603050405020304" pitchFamily="18" charset="0"/>
              </a:rPr>
              <a:t>Hoạt động nghiên cứu khoa học.</a:t>
            </a:r>
          </a:p>
          <a:p>
            <a:pPr marL="457200" indent="-457200" algn="just">
              <a:buFontTx/>
              <a:buChar char="-"/>
            </a:pPr>
            <a:r>
              <a:rPr lang="vi-VN" sz="3600" dirty="0">
                <a:latin typeface="Times New Roman" panose="02020603050405020304" pitchFamily="18" charset="0"/>
                <a:ea typeface="Roboto" panose="02000000000000000000" pitchFamily="2" charset="0"/>
                <a:cs typeface="Times New Roman" panose="02020603050405020304" pitchFamily="18" charset="0"/>
              </a:rPr>
              <a:t>Nâng cao nhận thức của con người về thế giới tự nhiên.</a:t>
            </a:r>
          </a:p>
          <a:p>
            <a:pPr marL="457200" indent="-457200" algn="just">
              <a:buFontTx/>
              <a:buChar char="-"/>
            </a:pPr>
            <a:r>
              <a:rPr lang="vi-VN" sz="3600" dirty="0">
                <a:latin typeface="Times New Roman" panose="02020603050405020304" pitchFamily="18" charset="0"/>
                <a:ea typeface="Roboto" panose="02000000000000000000" pitchFamily="2" charset="0"/>
                <a:cs typeface="Times New Roman" panose="02020603050405020304" pitchFamily="18" charset="0"/>
              </a:rPr>
              <a:t>Ứng dụng công nghệ vào cuộc sống, sản xuất, kinh doanh.</a:t>
            </a:r>
          </a:p>
          <a:p>
            <a:pPr marL="457200" indent="-457200" algn="just">
              <a:buFontTx/>
              <a:buChar char="-"/>
            </a:pPr>
            <a:r>
              <a:rPr lang="vi-VN" sz="3600" dirty="0">
                <a:latin typeface="Times New Roman" panose="02020603050405020304" pitchFamily="18" charset="0"/>
                <a:ea typeface="Roboto" panose="02000000000000000000" pitchFamily="2" charset="0"/>
                <a:cs typeface="Times New Roman" panose="02020603050405020304" pitchFamily="18" charset="0"/>
              </a:rPr>
              <a:t>Chăm sóc sức khỏe con người.</a:t>
            </a:r>
          </a:p>
          <a:p>
            <a:pPr marL="457200" indent="-457200" algn="just">
              <a:buFontTx/>
              <a:buChar char="-"/>
            </a:pPr>
            <a:r>
              <a:rPr lang="vi-VN" sz="3600" dirty="0">
                <a:latin typeface="Times New Roman" panose="02020603050405020304" pitchFamily="18" charset="0"/>
                <a:ea typeface="Roboto" panose="02000000000000000000" pitchFamily="2" charset="0"/>
                <a:cs typeface="Times New Roman" panose="02020603050405020304" pitchFamily="18" charset="0"/>
              </a:rPr>
              <a:t>Bảo vệ môi trường và phát triển bền vững.</a:t>
            </a:r>
          </a:p>
          <a:p>
            <a:pPr marL="457200" indent="-457200" algn="just">
              <a:buFontTx/>
              <a:buChar char="-"/>
            </a:pPr>
            <a:endParaRPr lang="en-US" sz="3600" b="1" dirty="0">
              <a:solidFill>
                <a:schemeClr val="bg1"/>
              </a:solidFill>
              <a:latin typeface="Roboto" panose="02000000000000000000" pitchFamily="2" charset="0"/>
              <a:ea typeface="Roboto" panose="02000000000000000000" pitchFamily="2"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t>22</a:t>
            </a:fld>
            <a:endParaRPr lang="en-US"/>
          </a:p>
        </p:txBody>
      </p:sp>
      <p:grpSp>
        <p:nvGrpSpPr>
          <p:cNvPr id="16" name="Group 15"/>
          <p:cNvGrpSpPr/>
          <p:nvPr/>
        </p:nvGrpSpPr>
        <p:grpSpPr>
          <a:xfrm>
            <a:off x="725765" y="2"/>
            <a:ext cx="9601200" cy="1779854"/>
            <a:chOff x="0" y="0"/>
            <a:chExt cx="9601200" cy="2281774"/>
          </a:xfrm>
        </p:grpSpPr>
        <p:pic>
          <p:nvPicPr>
            <p:cNvPr id="18" name="Picture 17"/>
            <p:cNvPicPr>
              <a:picLocks noChangeAspect="1"/>
            </p:cNvPicPr>
            <p:nvPr/>
          </p:nvPicPr>
          <p:blipFill>
            <a:blip r:embed="rId4"/>
            <a:stretch>
              <a:fillRect/>
            </a:stretch>
          </p:blipFill>
          <p:spPr>
            <a:xfrm>
              <a:off x="0" y="0"/>
              <a:ext cx="9601200" cy="2257425"/>
            </a:xfrm>
            <a:prstGeom prst="rect">
              <a:avLst/>
            </a:prstGeom>
          </p:spPr>
        </p:pic>
        <p:sp>
          <p:nvSpPr>
            <p:cNvPr id="19" name="Rectangle 18"/>
            <p:cNvSpPr/>
            <p:nvPr/>
          </p:nvSpPr>
          <p:spPr>
            <a:xfrm>
              <a:off x="2072224" y="1751528"/>
              <a:ext cx="6724046" cy="53024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sp>
        <p:nvSpPr>
          <p:cNvPr id="3" name="TextBox 2"/>
          <p:cNvSpPr txBox="1"/>
          <p:nvPr/>
        </p:nvSpPr>
        <p:spPr>
          <a:xfrm>
            <a:off x="3889263" y="137847"/>
            <a:ext cx="227074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MỞ ĐẦU</a:t>
            </a:r>
          </a:p>
        </p:txBody>
      </p:sp>
    </p:spTree>
    <p:custDataLst>
      <p:tags r:id="rId1"/>
    </p:custDataLst>
    <p:extLst>
      <p:ext uri="{BB962C8B-B14F-4D97-AF65-F5344CB8AC3E}">
        <p14:creationId xmlns:p14="http://schemas.microsoft.com/office/powerpoint/2010/main" val="2114999729"/>
      </p:ext>
    </p:extLst>
  </p:cSld>
  <p:clrMapOvr>
    <a:masterClrMapping/>
  </p:clrMapOvr>
  <mc:AlternateContent xmlns:mc="http://schemas.openxmlformats.org/markup-compatibility/2006" xmlns:p14="http://schemas.microsoft.com/office/powerpoint/2010/main">
    <mc:Choice Requires="p14">
      <p:transition spd="slow" p14:dur="2000" advTm="20074"/>
    </mc:Choice>
    <mc:Fallback xmlns="">
      <p:transition spd="slow" advTm="200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984023-E61D-4E1C-9D0E-53BB784C99EB}"/>
              </a:ext>
            </a:extLst>
          </p:cNvPr>
          <p:cNvSpPr txBox="1"/>
          <p:nvPr/>
        </p:nvSpPr>
        <p:spPr>
          <a:xfrm>
            <a:off x="0" y="23833"/>
            <a:ext cx="12192000" cy="1200329"/>
          </a:xfrm>
          <a:prstGeom prst="rect">
            <a:avLst/>
          </a:prstGeom>
          <a:noFill/>
        </p:spPr>
        <p:txBody>
          <a:bodyPr wrap="square" rtlCol="0">
            <a:spAutoFit/>
          </a:bodyPr>
          <a:lstStyle/>
          <a:p>
            <a:pPr algn="just"/>
            <a:r>
              <a:rPr lang="en-US" sz="36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Luyện</a:t>
            </a:r>
            <a:r>
              <a:rPr lang="en-US" sz="36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tập</a:t>
            </a:r>
            <a:r>
              <a:rPr lang="en-US" sz="36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a:t>
            </a:r>
            <a:r>
              <a:rPr lang="vi-VN" sz="36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Em hãy kể tên một số hoạt động trong thực tế </a:t>
            </a:r>
            <a:endParaRPr lang="en-US" sz="36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endParaRPr>
          </a:p>
          <a:p>
            <a:pPr algn="just"/>
            <a:r>
              <a:rPr lang="vi-VN" sz="36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có đóng góp vai trò của khoa học tự nhiên?</a:t>
            </a:r>
          </a:p>
        </p:txBody>
      </p:sp>
      <p:graphicFrame>
        <p:nvGraphicFramePr>
          <p:cNvPr id="3" name="Diagram 2">
            <a:extLst>
              <a:ext uri="{FF2B5EF4-FFF2-40B4-BE49-F238E27FC236}">
                <a16:creationId xmlns:a16="http://schemas.microsoft.com/office/drawing/2014/main" id="{950C2B54-9C79-458F-8AF0-1608B1083F52}"/>
              </a:ext>
            </a:extLst>
          </p:cNvPr>
          <p:cNvGraphicFramePr/>
          <p:nvPr>
            <p:extLst>
              <p:ext uri="{D42A27DB-BD31-4B8C-83A1-F6EECF244321}">
                <p14:modId xmlns:p14="http://schemas.microsoft.com/office/powerpoint/2010/main" val="3997086088"/>
              </p:ext>
            </p:extLst>
          </p:nvPr>
        </p:nvGraphicFramePr>
        <p:xfrm>
          <a:off x="0" y="23834"/>
          <a:ext cx="12084908" cy="6697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F71F17DC-36EA-41E7-ADB6-948FCB5C6EF5}" type="slidenum">
              <a:rPr lang="en-US" smtClean="0"/>
              <a:t>23</a:t>
            </a:fld>
            <a:endParaRPr lang="en-US"/>
          </a:p>
        </p:txBody>
      </p:sp>
    </p:spTree>
    <p:extLst>
      <p:ext uri="{BB962C8B-B14F-4D97-AF65-F5344CB8AC3E}">
        <p14:creationId xmlns:p14="http://schemas.microsoft.com/office/powerpoint/2010/main" val="24810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Content Placeholder 104"/>
          <p:cNvPicPr/>
          <p:nvPr/>
        </p:nvPicPr>
        <p:blipFill>
          <a:blip r:embed="rId2"/>
          <a:stretch>
            <a:fillRect/>
          </a:stretch>
        </p:blipFill>
        <p:spPr>
          <a:xfrm>
            <a:off x="342265" y="3331845"/>
            <a:ext cx="5401747" cy="3437255"/>
          </a:xfrm>
          <a:prstGeom prst="rect">
            <a:avLst/>
          </a:prstGeom>
          <a:noFill/>
          <a:ln w="9525">
            <a:noFill/>
          </a:ln>
        </p:spPr>
      </p:pic>
      <p:sp>
        <p:nvSpPr>
          <p:cNvPr id="8" name="Text Box 7"/>
          <p:cNvSpPr txBox="1"/>
          <p:nvPr/>
        </p:nvSpPr>
        <p:spPr>
          <a:xfrm>
            <a:off x="1842073" y="6247130"/>
            <a:ext cx="2668270"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charset="0"/>
                <a:cs typeface="Times New Roman" panose="02020603050405020304" charset="0"/>
              </a:rPr>
              <a:t>Sản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xuất</a:t>
            </a:r>
            <a:r>
              <a:rPr lang="en-US" sz="2800" dirty="0">
                <a:latin typeface="Times New Roman" panose="02020603050405020304" charset="0"/>
                <a:cs typeface="Times New Roman" panose="02020603050405020304" charset="0"/>
              </a:rPr>
              <a:t> robot</a:t>
            </a:r>
          </a:p>
        </p:txBody>
      </p:sp>
      <p:pic>
        <p:nvPicPr>
          <p:cNvPr id="7" name="Picture 6"/>
          <p:cNvPicPr>
            <a:picLocks noChangeAspect="1"/>
          </p:cNvPicPr>
          <p:nvPr/>
        </p:nvPicPr>
        <p:blipFill>
          <a:blip r:embed="rId3"/>
          <a:stretch>
            <a:fillRect/>
          </a:stretch>
        </p:blipFill>
        <p:spPr>
          <a:xfrm>
            <a:off x="4125277" y="123190"/>
            <a:ext cx="4015424" cy="3208655"/>
          </a:xfrm>
          <a:prstGeom prst="rect">
            <a:avLst/>
          </a:prstGeom>
        </p:spPr>
      </p:pic>
      <p:sp>
        <p:nvSpPr>
          <p:cNvPr id="14" name="Text Box 13"/>
          <p:cNvSpPr txBox="1"/>
          <p:nvPr/>
        </p:nvSpPr>
        <p:spPr>
          <a:xfrm>
            <a:off x="4463733" y="2793588"/>
            <a:ext cx="3330575"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charset="0"/>
                <a:cs typeface="Times New Roman" panose="02020603050405020304" charset="0"/>
              </a:rPr>
              <a:t>Sản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xuất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thiết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bị</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điện</a:t>
            </a:r>
            <a:r>
              <a:rPr lang="en-US" sz="2800" dirty="0">
                <a:latin typeface="Times New Roman" panose="02020603050405020304" charset="0"/>
                <a:cs typeface="Times New Roman" panose="02020603050405020304" charset="0"/>
              </a:rPr>
              <a:t> </a:t>
            </a:r>
          </a:p>
        </p:txBody>
      </p:sp>
      <p:pic>
        <p:nvPicPr>
          <p:cNvPr id="15" name="Content Placeholder 5"/>
          <p:cNvPicPr>
            <a:picLocks noChangeAspect="1"/>
          </p:cNvPicPr>
          <p:nvPr/>
        </p:nvPicPr>
        <p:blipFill>
          <a:blip r:embed="rId4"/>
          <a:stretch>
            <a:fillRect/>
          </a:stretch>
        </p:blipFill>
        <p:spPr>
          <a:xfrm>
            <a:off x="8229600" y="148590"/>
            <a:ext cx="3866515" cy="3183255"/>
          </a:xfrm>
          <a:prstGeom prst="rect">
            <a:avLst/>
          </a:prstGeom>
          <a:noFill/>
          <a:ln w="9525">
            <a:noFill/>
          </a:ln>
        </p:spPr>
      </p:pic>
      <p:sp>
        <p:nvSpPr>
          <p:cNvPr id="21" name="Text Box 20"/>
          <p:cNvSpPr txBox="1"/>
          <p:nvPr/>
        </p:nvSpPr>
        <p:spPr>
          <a:xfrm>
            <a:off x="8865904" y="2871470"/>
            <a:ext cx="2758440" cy="4603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b="1" dirty="0" err="1">
                <a:latin typeface="Times New Roman" panose="02020603050405020304" charset="0"/>
                <a:cs typeface="Times New Roman" panose="02020603050405020304" charset="0"/>
              </a:rPr>
              <a:t>Chăm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sóc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sức</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khỏe</a:t>
            </a:r>
            <a:endParaRPr lang="en-US" sz="2400" b="1" dirty="0">
              <a:latin typeface="Times New Roman" panose="02020603050405020304" charset="0"/>
              <a:cs typeface="Times New Roman" panose="02020603050405020304" charset="0"/>
            </a:endParaRPr>
          </a:p>
        </p:txBody>
      </p:sp>
      <p:pic>
        <p:nvPicPr>
          <p:cNvPr id="22" name="Content Placeholder 21"/>
          <p:cNvPicPr>
            <a:picLocks noGrp="1" noChangeAspect="1"/>
          </p:cNvPicPr>
          <p:nvPr>
            <p:ph sz="half" idx="1"/>
          </p:nvPr>
        </p:nvPicPr>
        <p:blipFill>
          <a:blip r:embed="rId5"/>
          <a:stretch>
            <a:fillRect/>
          </a:stretch>
        </p:blipFill>
        <p:spPr>
          <a:xfrm>
            <a:off x="342265" y="123190"/>
            <a:ext cx="3717290" cy="3088005"/>
          </a:xfrm>
          <a:prstGeom prst="rect">
            <a:avLst/>
          </a:prstGeom>
        </p:spPr>
      </p:pic>
      <p:sp>
        <p:nvSpPr>
          <p:cNvPr id="23" name="Text Box 22"/>
          <p:cNvSpPr txBox="1"/>
          <p:nvPr/>
        </p:nvSpPr>
        <p:spPr>
          <a:xfrm>
            <a:off x="342265" y="2735134"/>
            <a:ext cx="3575050" cy="4603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b="1" dirty="0" err="1">
                <a:latin typeface="Times New Roman" panose="02020603050405020304" charset="0"/>
                <a:cs typeface="Times New Roman" panose="02020603050405020304" charset="0"/>
              </a:rPr>
              <a:t>Bảo</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vệ</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môi</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trường</a:t>
            </a:r>
            <a:endParaRPr lang="en-US" sz="2400" b="1" dirty="0">
              <a:latin typeface="Times New Roman" panose="02020603050405020304" charset="0"/>
              <a:cs typeface="Times New Roman" panose="02020603050405020304" charset="0"/>
            </a:endParaRPr>
          </a:p>
        </p:txBody>
      </p:sp>
      <p:pic>
        <p:nvPicPr>
          <p:cNvPr id="16" name="Content Placeholder 4"/>
          <p:cNvPicPr>
            <a:picLocks noGrp="1" noChangeAspect="1"/>
          </p:cNvPicPr>
          <p:nvPr>
            <p:ph sz="half" idx="2"/>
          </p:nvPr>
        </p:nvPicPr>
        <p:blipFill>
          <a:blip r:embed="rId6"/>
          <a:stretch>
            <a:fillRect/>
          </a:stretch>
        </p:blipFill>
        <p:spPr>
          <a:xfrm>
            <a:off x="5572897" y="3331845"/>
            <a:ext cx="6586015" cy="3526155"/>
          </a:xfrm>
          <a:prstGeom prst="rect">
            <a:avLst/>
          </a:prstGeom>
          <a:noFill/>
          <a:ln w="9525">
            <a:noFill/>
          </a:ln>
        </p:spPr>
      </p:pic>
      <p:sp>
        <p:nvSpPr>
          <p:cNvPr id="17" name="Text Box 13"/>
          <p:cNvSpPr txBox="1"/>
          <p:nvPr/>
        </p:nvSpPr>
        <p:spPr>
          <a:xfrm>
            <a:off x="5744012" y="6263228"/>
            <a:ext cx="5661274"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Sản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xuất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phân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bón</a:t>
            </a:r>
            <a:r>
              <a:rPr lang="en-US" sz="2800" dirty="0">
                <a:latin typeface="Times New Roman" panose="02020603050405020304" charset="0"/>
                <a:cs typeface="Times New Roman" panose="02020603050405020304" charset="0"/>
              </a:rPr>
              <a:t>  </a:t>
            </a:r>
          </a:p>
        </p:txBody>
      </p:sp>
    </p:spTree>
    <p:extLst>
      <p:ext uri="{BB962C8B-B14F-4D97-AF65-F5344CB8AC3E}">
        <p14:creationId xmlns:p14="http://schemas.microsoft.com/office/powerpoint/2010/main" val="1745013910"/>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circle(in)">
                                      <p:cBhvr>
                                        <p:cTn id="15" dur="2000"/>
                                        <p:tgtEl>
                                          <p:spTgt spid="10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2"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p:bldP spid="14" grpId="0" bldLvl="0" animBg="1"/>
      <p:bldP spid="14" grpId="1"/>
      <p:bldP spid="21" grpId="1"/>
      <p:bldP spid="21" grpId="2" animBg="1"/>
      <p:bldP spid="23" grpId="0" bldLvl="0" animBg="1"/>
      <p:bldP spid="23" grpId="1"/>
      <p:bldP spid="17" grpId="0" bldLvl="0" animBg="1"/>
      <p:bldP spid="1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854" y="954107"/>
            <a:ext cx="12093146" cy="5903893"/>
          </a:xfrm>
          <a:prstGeom prst="rect">
            <a:avLst/>
          </a:prstGeom>
        </p:spPr>
      </p:pic>
      <p:sp>
        <p:nvSpPr>
          <p:cNvPr id="5" name="TextBox 4"/>
          <p:cNvSpPr txBox="1"/>
          <p:nvPr/>
        </p:nvSpPr>
        <p:spPr>
          <a:xfrm>
            <a:off x="0" y="-123111"/>
            <a:ext cx="12191999" cy="1077218"/>
          </a:xfrm>
          <a:prstGeom prst="rect">
            <a:avLst/>
          </a:prstGeom>
          <a:noFill/>
        </p:spPr>
        <p:txBody>
          <a:bodyPr wrap="square" rtlCol="0">
            <a:spAutoFit/>
          </a:bodyPr>
          <a:lstStyle/>
          <a:p>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Luyện</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tập</a:t>
            </a:r>
            <a:r>
              <a:rPr lang="en-US" sz="32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cho</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biết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hoạt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hoạt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nghiên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cứu</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khoa</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tự</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Vì</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sao</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328370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984023-E61D-4E1C-9D0E-53BB784C99EB}"/>
              </a:ext>
            </a:extLst>
          </p:cNvPr>
          <p:cNvSpPr txBox="1"/>
          <p:nvPr/>
        </p:nvSpPr>
        <p:spPr>
          <a:xfrm>
            <a:off x="0" y="19844"/>
            <a:ext cx="11961340" cy="2000548"/>
          </a:xfrm>
          <a:prstGeom prst="rect">
            <a:avLst/>
          </a:prstGeom>
          <a:noFill/>
        </p:spPr>
        <p:txBody>
          <a:bodyPr wrap="square" rtlCol="0">
            <a:spAutoFit/>
          </a:bodyPr>
          <a:lstStyle/>
          <a:p>
            <a:pPr lvl="0" algn="just"/>
            <a:r>
              <a:rPr lang="en-US" sz="28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Vận</a:t>
            </a:r>
            <a:r>
              <a:rPr lang="en-US" sz="28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dụng</a:t>
            </a:r>
            <a:r>
              <a:rPr lang="en-US" sz="28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a:t>
            </a:r>
            <a:r>
              <a:rPr lang="vi-VN" sz="2800" b="1" dirty="0">
                <a:solidFill>
                  <a:srgbClr val="FF0000"/>
                </a:solidFill>
                <a:latin typeface="Times New Roman" panose="02020603050405020304" pitchFamily="18" charset="0"/>
                <a:ea typeface="Roboto" panose="02000000000000000000" pitchFamily="2" charset="0"/>
              </a:rPr>
              <a:t>Hệ thống nước tưới tự động được bà con nông dân lắp đặt để tưới tiêu quy mô lớn. Hãy cho biết vai trò nào của khoa học tự nhiên trong hoạt động đó?</a:t>
            </a:r>
          </a:p>
          <a:p>
            <a:pPr algn="ctr"/>
            <a:endParaRPr lang="en-US" sz="40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8194" name="Picture 2" descr="Top 4+ hệ thống tưới cây tự động được tin dùng nhất hiện nay">
            <a:extLst>
              <a:ext uri="{FF2B5EF4-FFF2-40B4-BE49-F238E27FC236}">
                <a16:creationId xmlns:a16="http://schemas.microsoft.com/office/drawing/2014/main" id="{90D2917D-E4DE-40AA-8814-D4C91C585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8670"/>
            <a:ext cx="12192000" cy="54493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71F17DC-36EA-41E7-ADB6-948FCB5C6EF5}" type="slidenum">
              <a:rPr lang="en-US" smtClean="0"/>
              <a:t>26</a:t>
            </a:fld>
            <a:endParaRPr lang="en-US"/>
          </a:p>
        </p:txBody>
      </p:sp>
      <p:sp>
        <p:nvSpPr>
          <p:cNvPr id="3" name="TextBox 2"/>
          <p:cNvSpPr txBox="1"/>
          <p:nvPr/>
        </p:nvSpPr>
        <p:spPr>
          <a:xfrm>
            <a:off x="0" y="0"/>
            <a:ext cx="12191999" cy="1631216"/>
          </a:xfrm>
          <a:prstGeom prst="rect">
            <a:avLst/>
          </a:prstGeom>
          <a:noFill/>
        </p:spPr>
        <p:txBody>
          <a:bodyPr wrap="squar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Trong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hoạt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động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này</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vai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trò</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cs typeface="Times New Roman" panose="02020603050405020304" pitchFamily="18" charset="0"/>
              </a:rPr>
              <a:t> KHTN </a:t>
            </a:r>
            <a:r>
              <a:rPr lang="en-US" sz="3200" b="1" dirty="0" err="1">
                <a:solidFill>
                  <a:srgbClr val="00B050"/>
                </a:solidFill>
                <a:latin typeface="Times New Roman" panose="02020603050405020304" pitchFamily="18" charset="0"/>
                <a:cs typeface="Times New Roman" panose="02020603050405020304" pitchFamily="18" charset="0"/>
              </a:rPr>
              <a:t>là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ứng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dụng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công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nghệ</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vào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cuộc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sống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nâng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cao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năng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suất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sản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xuất</a:t>
            </a:r>
            <a:r>
              <a:rPr lang="en-US" sz="3200" b="1" dirty="0">
                <a:solidFill>
                  <a:srgbClr val="00B050"/>
                </a:solidFill>
                <a:latin typeface="Times New Roman" panose="02020603050405020304" pitchFamily="18" charset="0"/>
                <a:cs typeface="Times New Roman" panose="02020603050405020304" pitchFamily="18" charset="0"/>
              </a:rPr>
              <a:t>.</a:t>
            </a:r>
            <a:br>
              <a:rPr lang="en-US" sz="3200" b="1" dirty="0">
                <a:solidFill>
                  <a:srgbClr val="00B050"/>
                </a:solidFill>
                <a:latin typeface="Times New Roman" panose="02020603050405020304" pitchFamily="18" charset="0"/>
                <a:cs typeface="Times New Roman" panose="02020603050405020304" pitchFamily="18" charset="0"/>
              </a:rPr>
            </a:br>
            <a:br>
              <a:rPr lang="en-US" dirty="0"/>
            </a:br>
            <a:endParaRPr lang="en-US" dirty="0"/>
          </a:p>
        </p:txBody>
      </p:sp>
    </p:spTree>
    <p:extLst>
      <p:ext uri="{BB962C8B-B14F-4D97-AF65-F5344CB8AC3E}">
        <p14:creationId xmlns:p14="http://schemas.microsoft.com/office/powerpoint/2010/main" val="38171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ợi ích của hệ thống tưới tự động trong đời sống và sản xu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0" y="0"/>
            <a:ext cx="12133480" cy="68768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hảo sát và lắp đặt hệ thống tưới tự động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 y="0"/>
            <a:ext cx="12133480" cy="68768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2274838"/>
            <a:ext cx="6096000" cy="369332"/>
          </a:xfrm>
          <a:prstGeom prst="rect">
            <a:avLst/>
          </a:prstGeom>
        </p:spPr>
        <p:txBody>
          <a:bodyPr>
            <a:spAutoFit/>
          </a:bodyPr>
          <a:lstStyle/>
          <a:p>
            <a:endParaRPr lang="vi-VN" dirty="0">
              <a:solidFill>
                <a:schemeClr val="bg1"/>
              </a:solidFill>
            </a:endParaRPr>
          </a:p>
        </p:txBody>
      </p:sp>
    </p:spTree>
    <p:extLst>
      <p:ext uri="{BB962C8B-B14F-4D97-AF65-F5344CB8AC3E}">
        <p14:creationId xmlns:p14="http://schemas.microsoft.com/office/powerpoint/2010/main" val="16663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8194"/>
                                        </p:tgtEl>
                                        <p:attrNameLst>
                                          <p:attrName>ppt_w</p:attrName>
                                        </p:attrNameLst>
                                      </p:cBhvr>
                                      <p:tavLst>
                                        <p:tav tm="0">
                                          <p:val>
                                            <p:strVal val="ppt_w"/>
                                          </p:val>
                                        </p:tav>
                                        <p:tav tm="100000">
                                          <p:val>
                                            <p:fltVal val="0"/>
                                          </p:val>
                                        </p:tav>
                                      </p:tavLst>
                                    </p:anim>
                                    <p:anim calcmode="lin" valueType="num">
                                      <p:cBhvr>
                                        <p:cTn id="11" dur="500"/>
                                        <p:tgtEl>
                                          <p:spTgt spid="8194"/>
                                        </p:tgtEl>
                                        <p:attrNameLst>
                                          <p:attrName>ppt_h</p:attrName>
                                        </p:attrNameLst>
                                      </p:cBhvr>
                                      <p:tavLst>
                                        <p:tav tm="0">
                                          <p:val>
                                            <p:strVal val="ppt_h"/>
                                          </p:val>
                                        </p:tav>
                                        <p:tav tm="100000">
                                          <p:val>
                                            <p:fltVal val="0"/>
                                          </p:val>
                                        </p:tav>
                                      </p:tavLst>
                                    </p:anim>
                                    <p:animEffect transition="out" filter="fade">
                                      <p:cBhvr>
                                        <p:cTn id="12" dur="500"/>
                                        <p:tgtEl>
                                          <p:spTgt spid="8194"/>
                                        </p:tgtEl>
                                      </p:cBhvr>
                                    </p:animEffect>
                                    <p:set>
                                      <p:cBhvr>
                                        <p:cTn id="13" dur="1" fill="hold">
                                          <p:stCondLst>
                                            <p:cond delay="499"/>
                                          </p:stCondLst>
                                        </p:cTn>
                                        <p:tgtEl>
                                          <p:spTgt spid="819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1F17DC-36EA-41E7-ADB6-948FCB5C6EF5}" type="slidenum">
              <a:rPr lang="en-US" smtClean="0"/>
              <a:t>28</a:t>
            </a:fld>
            <a:endParaRPr lang="en-US"/>
          </a:p>
        </p:txBody>
      </p:sp>
      <p:sp>
        <p:nvSpPr>
          <p:cNvPr id="5" name="Rectangle 4"/>
          <p:cNvSpPr/>
          <p:nvPr/>
        </p:nvSpPr>
        <p:spPr>
          <a:xfrm>
            <a:off x="534429" y="285400"/>
            <a:ext cx="11657571" cy="3816429"/>
          </a:xfrm>
          <a:prstGeom prst="rect">
            <a:avLst/>
          </a:prstGeom>
        </p:spPr>
        <p:txBody>
          <a:bodyPr wrap="square">
            <a:spAutoFit/>
          </a:bodyPr>
          <a:lstStyle/>
          <a:p>
            <a:r>
              <a:rPr lang="vi-VN" dirty="0">
                <a:solidFill>
                  <a:schemeClr val="bg1"/>
                </a:solidFill>
              </a:rPr>
              <a:t>1. Hoạt động nào dưới đây là hoạt động nghiên cứu khoa học</a:t>
            </a:r>
            <a:endParaRPr lang="vi-VN" sz="3200" dirty="0">
              <a:solidFill>
                <a:srgbClr val="FF0000"/>
              </a:solidFill>
              <a:latin typeface="+mj-lt"/>
            </a:endParaRPr>
          </a:p>
          <a:p>
            <a:r>
              <a:rPr lang="vi-VN" sz="3200" b="1" dirty="0">
                <a:solidFill>
                  <a:srgbClr val="FF0000"/>
                </a:solidFill>
                <a:latin typeface="+mj-lt"/>
              </a:rPr>
              <a:t>1. Hoạt động nào dưới đây là hoạt động nghiên cứu khoa học?</a:t>
            </a:r>
          </a:p>
          <a:p>
            <a:pPr>
              <a:tabLst>
                <a:tab pos="517525" algn="l"/>
              </a:tabLst>
            </a:pPr>
            <a:r>
              <a:rPr lang="vi-VN" sz="3200" dirty="0">
                <a:solidFill>
                  <a:srgbClr val="0070C0"/>
                </a:solidFill>
                <a:latin typeface="+mj-lt"/>
              </a:rPr>
              <a:t>A.	Trồng hoa với quy mô lớn trong nhà kính.</a:t>
            </a:r>
          </a:p>
          <a:p>
            <a:pPr>
              <a:tabLst>
                <a:tab pos="517525" algn="l"/>
              </a:tabLst>
            </a:pPr>
            <a:r>
              <a:rPr lang="vi-VN" sz="3200" dirty="0">
                <a:solidFill>
                  <a:srgbClr val="0070C0"/>
                </a:solidFill>
                <a:latin typeface="+mj-lt"/>
              </a:rPr>
              <a:t>B.	Nghiên cứu vắc xin phòng chống virus corona trong phòng thí nghiệm.</a:t>
            </a:r>
          </a:p>
          <a:p>
            <a:pPr>
              <a:tabLst>
                <a:tab pos="517525" algn="l"/>
              </a:tabLst>
            </a:pPr>
            <a:r>
              <a:rPr lang="vi-VN" sz="3200" dirty="0">
                <a:solidFill>
                  <a:srgbClr val="0070C0"/>
                </a:solidFill>
                <a:latin typeface="+mj-lt"/>
              </a:rPr>
              <a:t>C.	Sản xuất muối ăn từ nước biển bằng phương pháp phơi cát.</a:t>
            </a:r>
          </a:p>
          <a:p>
            <a:pPr>
              <a:tabLst>
                <a:tab pos="517525" algn="l"/>
              </a:tabLst>
            </a:pPr>
            <a:r>
              <a:rPr lang="vi-VN" sz="3200" dirty="0">
                <a:solidFill>
                  <a:srgbClr val="0070C0"/>
                </a:solidFill>
                <a:latin typeface="+mj-lt"/>
              </a:rPr>
              <a:t>D.	Vận hành nhà má thủy điện để sản xuất điện</a:t>
            </a:r>
          </a:p>
          <a:p>
            <a:r>
              <a:rPr lang="vi-VN" sz="3200" dirty="0">
                <a:solidFill>
                  <a:srgbClr val="0070C0"/>
                </a:solidFill>
                <a:latin typeface="+mj-lt"/>
              </a:rPr>
              <a:t>	</a:t>
            </a:r>
          </a:p>
        </p:txBody>
      </p:sp>
      <p:sp>
        <p:nvSpPr>
          <p:cNvPr id="6" name="Oval 5"/>
          <p:cNvSpPr/>
          <p:nvPr/>
        </p:nvSpPr>
        <p:spPr>
          <a:xfrm>
            <a:off x="465439" y="1560450"/>
            <a:ext cx="518465" cy="5184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9716" y="3755923"/>
            <a:ext cx="11682284" cy="3046988"/>
          </a:xfrm>
          <a:prstGeom prst="rect">
            <a:avLst/>
          </a:prstGeom>
        </p:spPr>
        <p:txBody>
          <a:bodyPr wrap="square">
            <a:spAutoFit/>
          </a:bodyPr>
          <a:lstStyle/>
          <a:p>
            <a:r>
              <a:rPr lang="vi-VN" sz="3200" b="1" dirty="0">
                <a:solidFill>
                  <a:srgbClr val="FF0000"/>
                </a:solidFill>
                <a:latin typeface="+mj-lt"/>
              </a:rPr>
              <a:t>2. Hoạt động nào sau đây không phải là hoạt động nghiên cứu khoa học:</a:t>
            </a:r>
          </a:p>
          <a:p>
            <a:pPr marL="514350" indent="-514350">
              <a:buFont typeface="+mj-lt"/>
              <a:buAutoNum type="alphaUcPeriod"/>
            </a:pPr>
            <a:r>
              <a:rPr lang="vi-VN" sz="3200" dirty="0">
                <a:solidFill>
                  <a:srgbClr val="0070C0"/>
                </a:solidFill>
                <a:latin typeface="+mj-lt"/>
              </a:rPr>
              <a:t>Theo dõi nuôi cấy mô cây trồng trong phòng thí nghiệm.</a:t>
            </a:r>
          </a:p>
          <a:p>
            <a:pPr marL="514350" indent="-514350">
              <a:buFont typeface="+mj-lt"/>
              <a:buAutoNum type="alphaUcPeriod"/>
            </a:pPr>
            <a:r>
              <a:rPr lang="vi-VN" sz="3200" dirty="0">
                <a:solidFill>
                  <a:srgbClr val="0070C0"/>
                </a:solidFill>
                <a:latin typeface="+mj-lt"/>
              </a:rPr>
              <a:t>Làm thí nghiệm điều chế chất mới.</a:t>
            </a:r>
          </a:p>
          <a:p>
            <a:pPr marL="514350" indent="-514350">
              <a:buFont typeface="+mj-lt"/>
              <a:buAutoNum type="alphaUcPeriod"/>
            </a:pPr>
            <a:r>
              <a:rPr lang="vi-VN" sz="3200" dirty="0">
                <a:solidFill>
                  <a:srgbClr val="0070C0"/>
                </a:solidFill>
                <a:latin typeface="+mj-lt"/>
              </a:rPr>
              <a:t>Lấy mẫu đất để phân loại đất trồng.</a:t>
            </a:r>
          </a:p>
          <a:p>
            <a:pPr marL="514350" indent="-514350">
              <a:buFont typeface="+mj-lt"/>
              <a:buAutoNum type="alphaUcPeriod"/>
            </a:pPr>
            <a:r>
              <a:rPr lang="vi-VN" sz="3200" dirty="0">
                <a:solidFill>
                  <a:srgbClr val="0070C0"/>
                </a:solidFill>
                <a:latin typeface="+mj-lt"/>
              </a:rPr>
              <a:t>Sản xuất phân bón hóa học.</a:t>
            </a:r>
          </a:p>
        </p:txBody>
      </p:sp>
      <p:sp>
        <p:nvSpPr>
          <p:cNvPr id="8" name="Oval 7"/>
          <p:cNvSpPr/>
          <p:nvPr/>
        </p:nvSpPr>
        <p:spPr>
          <a:xfrm>
            <a:off x="509716" y="6203010"/>
            <a:ext cx="518465" cy="5184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50973" y="54567"/>
            <a:ext cx="5609967"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BÀI TẬP SGK (</a:t>
            </a:r>
            <a:r>
              <a:rPr lang="en-US" sz="3600" b="1" dirty="0" err="1">
                <a:solidFill>
                  <a:srgbClr val="FF0000"/>
                </a:solidFill>
                <a:latin typeface="Times New Roman" panose="02020603050405020304" pitchFamily="18" charset="0"/>
                <a:cs typeface="Times New Roman" panose="02020603050405020304" pitchFamily="18" charset="0"/>
              </a:rPr>
              <a:t>Trang</a:t>
            </a:r>
            <a:r>
              <a:rPr lang="en-US" sz="3600" b="1" dirty="0">
                <a:solidFill>
                  <a:srgbClr val="FF0000"/>
                </a:solidFill>
                <a:latin typeface="Times New Roman" panose="02020603050405020304" pitchFamily="18" charset="0"/>
                <a:cs typeface="Times New Roman" panose="02020603050405020304" pitchFamily="18" charset="0"/>
              </a:rPr>
              <a:t> 7)</a:t>
            </a:r>
          </a:p>
        </p:txBody>
      </p:sp>
    </p:spTree>
    <p:extLst>
      <p:ext uri="{BB962C8B-B14F-4D97-AF65-F5344CB8AC3E}">
        <p14:creationId xmlns:p14="http://schemas.microsoft.com/office/powerpoint/2010/main" val="326572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529054-1C5D-488E-936A-450420CD50F6}"/>
              </a:ext>
            </a:extLst>
          </p:cNvPr>
          <p:cNvSpPr txBox="1"/>
          <p:nvPr/>
        </p:nvSpPr>
        <p:spPr>
          <a:xfrm>
            <a:off x="2070823" y="1226272"/>
            <a:ext cx="8308426" cy="1938992"/>
          </a:xfrm>
          <a:prstGeom prst="rect">
            <a:avLst/>
          </a:prstGeom>
          <a:noFill/>
        </p:spPr>
        <p:txBody>
          <a:bodyPr wrap="square">
            <a:spAutoFit/>
          </a:bodyPr>
          <a:lstStyle/>
          <a:p>
            <a:pPr marL="514350" indent="-514350" algn="just">
              <a:buAutoNum type="arabicPeriod"/>
            </a:pPr>
            <a:r>
              <a:rPr lang="vi-VN" sz="4000" i="0" dirty="0">
                <a:solidFill>
                  <a:srgbClr val="1A0DAB"/>
                </a:solidFill>
                <a:effectLst/>
                <a:latin typeface="+mj-lt"/>
                <a:ea typeface="Roboto" panose="02000000000000000000" pitchFamily="2" charset="0"/>
              </a:rPr>
              <a:t>Học bài, trả lời câu hỏi, bài tập SGK.</a:t>
            </a:r>
          </a:p>
          <a:p>
            <a:pPr marL="514350" indent="-514350" algn="just">
              <a:buAutoNum type="arabicPeriod"/>
            </a:pPr>
            <a:r>
              <a:rPr lang="vi-VN" sz="4000" dirty="0">
                <a:solidFill>
                  <a:srgbClr val="1A0DAB"/>
                </a:solidFill>
                <a:latin typeface="+mj-lt"/>
                <a:ea typeface="Roboto" panose="02000000000000000000" pitchFamily="2" charset="0"/>
              </a:rPr>
              <a:t>Xem trước bài 2: </a:t>
            </a:r>
            <a:r>
              <a:rPr lang="vi-VN" sz="4000" b="1" dirty="0">
                <a:solidFill>
                  <a:srgbClr val="FF0000"/>
                </a:solidFill>
                <a:effectLst>
                  <a:outerShdw blurRad="38100" dist="38100" dir="2700000" algn="tl">
                    <a:srgbClr val="000000">
                      <a:alpha val="43137"/>
                    </a:srgbClr>
                  </a:outerShdw>
                </a:effectLst>
                <a:latin typeface="+mj-lt"/>
                <a:ea typeface="Roboto" panose="02000000000000000000" pitchFamily="2" charset="0"/>
              </a:rPr>
              <a:t>Các lĩnh vực chủ yếu của khoa học tự nhiên.</a:t>
            </a:r>
            <a:endParaRPr lang="vi-VN" sz="4000" b="1" i="0" dirty="0">
              <a:solidFill>
                <a:srgbClr val="FF0000"/>
              </a:solidFill>
              <a:effectLst>
                <a:outerShdw blurRad="38100" dist="38100" dir="2700000" algn="tl">
                  <a:srgbClr val="000000">
                    <a:alpha val="43137"/>
                  </a:srgbClr>
                </a:outerShdw>
              </a:effectLst>
              <a:latin typeface="+mj-lt"/>
              <a:ea typeface="Roboto" panose="02000000000000000000" pitchFamily="2" charset="0"/>
            </a:endParaRPr>
          </a:p>
        </p:txBody>
      </p:sp>
      <p:sp>
        <p:nvSpPr>
          <p:cNvPr id="6" name="TextBox 5">
            <a:extLst>
              <a:ext uri="{FF2B5EF4-FFF2-40B4-BE49-F238E27FC236}">
                <a16:creationId xmlns:a16="http://schemas.microsoft.com/office/drawing/2014/main" id="{41984023-E61D-4E1C-9D0E-53BB784C99EB}"/>
              </a:ext>
            </a:extLst>
          </p:cNvPr>
          <p:cNvSpPr txBox="1"/>
          <p:nvPr/>
        </p:nvSpPr>
        <p:spPr>
          <a:xfrm>
            <a:off x="3266446" y="308919"/>
            <a:ext cx="4445876" cy="707886"/>
          </a:xfrm>
          <a:prstGeom prst="rect">
            <a:avLst/>
          </a:prstGeom>
          <a:noFill/>
        </p:spPr>
        <p:txBody>
          <a:bodyPr wrap="square" rtlCol="0">
            <a:spAutoFit/>
          </a:bodyPr>
          <a:lstStyle/>
          <a:p>
            <a:pPr algn="ctr"/>
            <a:r>
              <a:rPr lang="vi-VN" sz="40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Nhiệm vụ về nhà</a:t>
            </a:r>
            <a:endParaRPr lang="en-US" sz="40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1305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2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40323099"/>
              </p:ext>
            </p:extLst>
          </p:nvPr>
        </p:nvGraphicFramePr>
        <p:xfrm>
          <a:off x="0" y="0"/>
          <a:ext cx="12827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3804132" y="5862123"/>
            <a:ext cx="6062174" cy="1661881"/>
            <a:chOff x="6282733" y="3558714"/>
            <a:chExt cx="5921761" cy="1592094"/>
          </a:xfrm>
        </p:grpSpPr>
        <p:sp>
          <p:nvSpPr>
            <p:cNvPr id="9" name="Rectangle 8"/>
            <p:cNvSpPr/>
            <p:nvPr/>
          </p:nvSpPr>
          <p:spPr>
            <a:xfrm>
              <a:off x="6653436" y="3920771"/>
              <a:ext cx="5551058" cy="12300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282733" y="3558714"/>
              <a:ext cx="5551058" cy="12300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endParaRPr lang="en-US" sz="2400" b="1" kern="1200" dirty="0">
                <a:solidFill>
                  <a:srgbClr val="0070C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 name="TextBox 1"/>
          <p:cNvSpPr txBox="1"/>
          <p:nvPr/>
        </p:nvSpPr>
        <p:spPr>
          <a:xfrm>
            <a:off x="3015049" y="5064969"/>
            <a:ext cx="8723869" cy="424732"/>
          </a:xfrm>
          <a:prstGeom prst="rect">
            <a:avLst/>
          </a:prstGeom>
          <a:noFill/>
        </p:spPr>
        <p:txBody>
          <a:bodyPr wrap="square" rtlCol="0">
            <a:spAutoFit/>
          </a:bodyPr>
          <a:lstStyle/>
          <a:p>
            <a:pPr lvl="0" defTabSz="1066800">
              <a:lnSpc>
                <a:spcPct val="90000"/>
              </a:lnSpc>
              <a:spcBef>
                <a:spcPct val="0"/>
              </a:spcBef>
              <a:spcAft>
                <a:spcPct val="10000"/>
              </a:spcAft>
            </a:pP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4782065" y="6508398"/>
            <a:ext cx="1863407" cy="369332"/>
          </a:xfrm>
          <a:prstGeom prst="rect">
            <a:avLst/>
          </a:prstGeom>
          <a:noFill/>
        </p:spPr>
        <p:txBody>
          <a:bodyPr wrap="square" rtlCol="0">
            <a:spAutoFit/>
          </a:bodyPr>
          <a:lstStyle/>
          <a:p>
            <a:endParaRPr lang="en-US" dirty="0"/>
          </a:p>
        </p:txBody>
      </p:sp>
      <p:sp>
        <p:nvSpPr>
          <p:cNvPr id="7" name="TextBox 6"/>
          <p:cNvSpPr txBox="1"/>
          <p:nvPr/>
        </p:nvSpPr>
        <p:spPr>
          <a:xfrm>
            <a:off x="3500549" y="6333463"/>
            <a:ext cx="7752868" cy="341632"/>
          </a:xfrm>
          <a:prstGeom prst="rect">
            <a:avLst/>
          </a:prstGeom>
          <a:noFill/>
        </p:spPr>
        <p:txBody>
          <a:bodyPr wrap="square" rtlCol="0">
            <a:spAutoFit/>
          </a:bodyPr>
          <a:lstStyle/>
          <a:p>
            <a:pPr lvl="0" defTabSz="1066800">
              <a:lnSpc>
                <a:spcPct val="90000"/>
              </a:lnSpc>
              <a:spcBef>
                <a:spcPct val="0"/>
              </a:spcBef>
              <a:spcAft>
                <a:spcPct val="10000"/>
              </a:spcAft>
            </a:pPr>
            <a:r>
              <a:rPr lang="en-US"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lang="en-US" b="1" dirty="0">
              <a:solidFill>
                <a:srgbClr val="0070C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15"/>
          <p:cNvPicPr>
            <a:picLocks noChangeAspect="1"/>
          </p:cNvPicPr>
          <p:nvPr/>
        </p:nvPicPr>
        <p:blipFill>
          <a:blip r:embed="rId8"/>
          <a:stretch>
            <a:fillRect/>
          </a:stretch>
        </p:blipFill>
        <p:spPr>
          <a:xfrm>
            <a:off x="3108909" y="5332092"/>
            <a:ext cx="619023" cy="713294"/>
          </a:xfrm>
          <a:prstGeom prst="rect">
            <a:avLst/>
          </a:prstGeom>
        </p:spPr>
      </p:pic>
      <p:sp>
        <p:nvSpPr>
          <p:cNvPr id="17" name="TextBox 16"/>
          <p:cNvSpPr txBox="1"/>
          <p:nvPr/>
        </p:nvSpPr>
        <p:spPr>
          <a:xfrm>
            <a:off x="3727932" y="5160295"/>
            <a:ext cx="8723869" cy="1126462"/>
          </a:xfrm>
          <a:prstGeom prst="rect">
            <a:avLst/>
          </a:prstGeom>
          <a:noFill/>
        </p:spPr>
        <p:txBody>
          <a:bodyPr wrap="square" rtlCol="0">
            <a:spAutoFit/>
          </a:bodyPr>
          <a:lstStyle/>
          <a:p>
            <a:pPr lvl="0" defTabSz="1066800">
              <a:lnSpc>
                <a:spcPct val="90000"/>
              </a:lnSpc>
              <a:spcBef>
                <a:spcPct val="0"/>
              </a:spcBef>
              <a:spcAft>
                <a:spcPct val="10000"/>
              </a:spcAft>
            </a:pP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Mở</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rộng</a:t>
            </a:r>
            <a:r>
              <a:rPr lang="en-US" sz="2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p>
          <a:p>
            <a:pPr lvl="0" defTabSz="1066800">
              <a:lnSpc>
                <a:spcPct val="90000"/>
              </a:lnSpc>
              <a:spcBef>
                <a:spcPct val="0"/>
              </a:spcBef>
              <a:spcAft>
                <a:spcPct val="10000"/>
              </a:spcAft>
            </a:pP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Giới</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thiệu</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thêm</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kiến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thức</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ứng</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liên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quan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đến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bài</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nhà</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69549128"/>
      </p:ext>
    </p:extLst>
  </p:cSld>
  <p:clrMapOvr>
    <a:masterClrMapping/>
  </p:clrMapOvr>
  <mc:AlternateContent xmlns:mc="http://schemas.openxmlformats.org/markup-compatibility/2006" xmlns:p14="http://schemas.microsoft.com/office/powerpoint/2010/main">
    <mc:Choice Requires="p14">
      <p:transition spd="slow" p14:dur="1500" advTm="986">
        <p:split orient="vert"/>
      </p:transition>
    </mc:Choice>
    <mc:Fallback xmlns="">
      <p:transition spd="slow" advTm="986">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1063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29">
        <p15:prstTrans prst="drape"/>
      </p:transition>
    </mc:Choice>
    <mc:Fallback xmlns="">
      <p:transition spd="slow" advTm="2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9352" y="3194939"/>
            <a:ext cx="10552939" cy="2554545"/>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MỤC TIÊU:</a:t>
            </a:r>
          </a:p>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niệm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khoa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nhiên</a:t>
            </a:r>
            <a:r>
              <a:rPr lang="en-US" sz="4000" b="1" dirty="0">
                <a:solidFill>
                  <a:srgbClr val="FF0000"/>
                </a:solidFill>
                <a:latin typeface="Times New Roman" panose="02020603050405020304" pitchFamily="18" charset="0"/>
                <a:cs typeface="Times New Roman" panose="02020603050405020304" pitchFamily="18" charset="0"/>
              </a:rPr>
              <a:t>.</a:t>
            </a:r>
          </a:p>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vai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trò</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khoa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cuộc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sống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632886" y="864973"/>
            <a:ext cx="2619633" cy="704335"/>
          </a:xfrm>
          <a:prstGeom prst="rect">
            <a:avLst/>
          </a:prstGeom>
          <a:noFill/>
        </p:spPr>
        <p:txBody>
          <a:bodyPr wrap="square" rtlCol="0">
            <a:spAutoFit/>
          </a:bodyPr>
          <a:lstStyle/>
          <a:p>
            <a:endParaRPr lang="en-US" dirty="0"/>
          </a:p>
        </p:txBody>
      </p:sp>
      <p:grpSp>
        <p:nvGrpSpPr>
          <p:cNvPr id="8" name="Group 7"/>
          <p:cNvGrpSpPr/>
          <p:nvPr/>
        </p:nvGrpSpPr>
        <p:grpSpPr>
          <a:xfrm>
            <a:off x="725765" y="1"/>
            <a:ext cx="9601200" cy="2886066"/>
            <a:chOff x="0" y="0"/>
            <a:chExt cx="9601200" cy="2364078"/>
          </a:xfrm>
        </p:grpSpPr>
        <p:pic>
          <p:nvPicPr>
            <p:cNvPr id="9" name="Picture 8"/>
            <p:cNvPicPr>
              <a:picLocks noChangeAspect="1"/>
            </p:cNvPicPr>
            <p:nvPr/>
          </p:nvPicPr>
          <p:blipFill>
            <a:blip r:embed="rId3"/>
            <a:stretch>
              <a:fillRect/>
            </a:stretch>
          </p:blipFill>
          <p:spPr>
            <a:xfrm>
              <a:off x="0" y="0"/>
              <a:ext cx="9601200" cy="2257425"/>
            </a:xfrm>
            <a:prstGeom prst="rect">
              <a:avLst/>
            </a:prstGeom>
          </p:spPr>
        </p:pic>
        <p:sp>
          <p:nvSpPr>
            <p:cNvPr id="10" name="Rectangle 9"/>
            <p:cNvSpPr/>
            <p:nvPr/>
          </p:nvSpPr>
          <p:spPr>
            <a:xfrm>
              <a:off x="2072224" y="1751528"/>
              <a:ext cx="6724046" cy="612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4201296" y="-54501"/>
            <a:ext cx="260727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MỞ ĐẦU</a:t>
            </a:r>
          </a:p>
        </p:txBody>
      </p:sp>
    </p:spTree>
    <p:custDataLst>
      <p:tags r:id="rId1"/>
    </p:custDataLst>
    <p:extLst>
      <p:ext uri="{BB962C8B-B14F-4D97-AF65-F5344CB8AC3E}">
        <p14:creationId xmlns:p14="http://schemas.microsoft.com/office/powerpoint/2010/main" val="2446457425"/>
      </p:ext>
    </p:extLst>
  </p:cSld>
  <p:clrMapOvr>
    <a:masterClrMapping/>
  </p:clrMapOvr>
  <mc:AlternateContent xmlns:mc="http://schemas.openxmlformats.org/markup-compatibility/2006" xmlns:p14="http://schemas.microsoft.com/office/powerpoint/2010/main">
    <mc:Choice Requires="p14">
      <p:transition spd="slow" p14:dur="2000" advTm="7192"/>
    </mc:Choice>
    <mc:Fallback xmlns="">
      <p:transition spd="slow" advTm="7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9401175" y="286327"/>
            <a:ext cx="2902816" cy="5585836"/>
          </a:xfrm>
          <a:prstGeom prst="wedgeEllipseCallout">
            <a:avLst>
              <a:gd name="adj1" fmla="val -58181"/>
              <a:gd name="adj2" fmla="val 25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 name="Rectangle 4"/>
          <p:cNvSpPr/>
          <p:nvPr/>
        </p:nvSpPr>
        <p:spPr>
          <a:xfrm>
            <a:off x="9504073" y="1376630"/>
            <a:ext cx="2697019" cy="3785652"/>
          </a:xfrm>
          <a:prstGeom prst="rect">
            <a:avLst/>
          </a:prstGeom>
        </p:spPr>
        <p:txBody>
          <a:bodyPr wrap="square">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quen</a:t>
            </a: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nhiên</a:t>
            </a:r>
            <a:r>
              <a:rPr lang="en-US" sz="2400" dirty="0">
                <a:solidFill>
                  <a:schemeClr val="bg1"/>
                </a:solidFill>
                <a:latin typeface="Times New Roman" panose="02020603050405020304" pitchFamily="18" charset="0"/>
                <a:cs typeface="Times New Roman" panose="02020603050405020304" pitchFamily="18" charset="0"/>
              </a:rPr>
              <a:t> ở </a:t>
            </a:r>
            <a:r>
              <a:rPr lang="en-US" sz="2400" dirty="0" err="1">
                <a:solidFill>
                  <a:schemeClr val="bg1"/>
                </a:solidFill>
                <a:latin typeface="Times New Roman" panose="02020603050405020304" pitchFamily="18" charset="0"/>
                <a:cs typeface="Times New Roman" panose="02020603050405020304" pitchFamily="18" charset="0"/>
              </a:rPr>
              <a:t>cấp</a:t>
            </a:r>
            <a:r>
              <a:rPr lang="en-US" sz="2400" dirty="0">
                <a:solidFill>
                  <a:schemeClr val="bg1"/>
                </a:solidFill>
                <a:latin typeface="Times New Roman" panose="02020603050405020304" pitchFamily="18" charset="0"/>
                <a:cs typeface="Times New Roman" panose="02020603050405020304" pitchFamily="18" charset="0"/>
              </a:rPr>
              <a:t> </a:t>
            </a:r>
          </a:p>
          <a:p>
            <a:pPr algn="ctr"/>
            <a:r>
              <a:rPr lang="en-US" sz="2400" dirty="0" err="1">
                <a:solidFill>
                  <a:schemeClr val="bg1"/>
                </a:solidFill>
                <a:latin typeface="Times New Roman" panose="02020603050405020304" pitchFamily="18" charset="0"/>
                <a:cs typeface="Times New Roman" panose="02020603050405020304" pitchFamily="18" charset="0"/>
              </a:rPr>
              <a:t>Tiểu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cứu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trò</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p>
          <a:p>
            <a:pPr algn="ct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p>
          <a:p>
            <a:pPr algn="ctr"/>
            <a:r>
              <a:rPr lang="en-US" sz="2400" dirty="0" err="1">
                <a:solidFill>
                  <a:schemeClr val="bg1"/>
                </a:solidFill>
                <a:latin typeface="Times New Roman" panose="02020603050405020304" pitchFamily="18" charset="0"/>
                <a:cs typeface="Times New Roman" panose="02020603050405020304" pitchFamily="18" charset="0"/>
              </a:rPr>
              <a:t>cuộc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a:t>
            </a:r>
          </a:p>
          <a:p>
            <a:pPr algn="ctr"/>
            <a:endParaRPr lang="en-US" sz="2400" dirty="0">
              <a:solidFill>
                <a:schemeClr val="bg1"/>
              </a:solidFill>
            </a:endParaRPr>
          </a:p>
        </p:txBody>
      </p:sp>
      <p:pic>
        <p:nvPicPr>
          <p:cNvPr id="6" name="Picture 4" descr="Kết quả hình ảnh cho Ngành Khoa học tự nh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19" y="0"/>
            <a:ext cx="9057055" cy="6538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1408453"/>
      </p:ext>
    </p:extLst>
  </p:cSld>
  <p:clrMapOvr>
    <a:masterClrMapping/>
  </p:clrMapOvr>
  <mc:AlternateContent xmlns:mc="http://schemas.openxmlformats.org/markup-compatibility/2006" xmlns:p14="http://schemas.microsoft.com/office/powerpoint/2010/main">
    <mc:Choice Requires="p14">
      <p:transition spd="slow" p14:dur="2000" advTm="49829"/>
    </mc:Choice>
    <mc:Fallback xmlns="">
      <p:transition spd="slow" advTm="498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3B88E0F-9C68-4DE7-8D7D-B0D3C5C5BEF6}"/>
              </a:ext>
            </a:extLst>
          </p:cNvPr>
          <p:cNvGraphicFramePr/>
          <p:nvPr>
            <p:extLst>
              <p:ext uri="{D42A27DB-BD31-4B8C-83A1-F6EECF244321}">
                <p14:modId xmlns:p14="http://schemas.microsoft.com/office/powerpoint/2010/main" val="827789679"/>
              </p:ext>
            </p:extLst>
          </p:nvPr>
        </p:nvGraphicFramePr>
        <p:xfrm>
          <a:off x="293413" y="2385721"/>
          <a:ext cx="11605172" cy="4335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0" y="-1"/>
            <a:ext cx="12191999" cy="2137720"/>
            <a:chOff x="0" y="-2"/>
            <a:chExt cx="9601200" cy="2364080"/>
          </a:xfrm>
        </p:grpSpPr>
        <p:pic>
          <p:nvPicPr>
            <p:cNvPr id="7" name="Picture 6"/>
            <p:cNvPicPr>
              <a:picLocks noChangeAspect="1"/>
            </p:cNvPicPr>
            <p:nvPr/>
          </p:nvPicPr>
          <p:blipFill>
            <a:blip r:embed="rId7"/>
            <a:stretch>
              <a:fillRect/>
            </a:stretch>
          </p:blipFill>
          <p:spPr>
            <a:xfrm>
              <a:off x="0" y="-2"/>
              <a:ext cx="9601200" cy="2364080"/>
            </a:xfrm>
            <a:prstGeom prst="rect">
              <a:avLst/>
            </a:prstGeom>
          </p:spPr>
        </p:pic>
        <p:sp>
          <p:nvSpPr>
            <p:cNvPr id="8" name="Rectangle 7"/>
            <p:cNvSpPr/>
            <p:nvPr/>
          </p:nvSpPr>
          <p:spPr>
            <a:xfrm>
              <a:off x="2072223" y="1528399"/>
              <a:ext cx="6868895" cy="83567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sp>
        <p:nvSpPr>
          <p:cNvPr id="4" name="TextBox 3"/>
          <p:cNvSpPr txBox="1"/>
          <p:nvPr/>
        </p:nvSpPr>
        <p:spPr>
          <a:xfrm>
            <a:off x="4547287" y="1"/>
            <a:ext cx="3667897"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MỞ ĐẦU</a:t>
            </a:r>
          </a:p>
        </p:txBody>
      </p:sp>
    </p:spTree>
    <p:extLst>
      <p:ext uri="{BB962C8B-B14F-4D97-AF65-F5344CB8AC3E}">
        <p14:creationId xmlns:p14="http://schemas.microsoft.com/office/powerpoint/2010/main" val="94574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graphicEl>
                                              <a:dgm id="{6A41967D-2992-4B95-9F78-DB3ACAAF8D76}"/>
                                            </p:graphicEl>
                                          </p:spTgt>
                                        </p:tgtEl>
                                        <p:attrNameLst>
                                          <p:attrName>style.visibility</p:attrName>
                                        </p:attrNameLst>
                                      </p:cBhvr>
                                      <p:to>
                                        <p:strVal val="visible"/>
                                      </p:to>
                                    </p:set>
                                    <p:animEffect transition="in" filter="wipe(left)">
                                      <p:cBhvr>
                                        <p:cTn id="7" dur="500"/>
                                        <p:tgtEl>
                                          <p:spTgt spid="13">
                                            <p:graphicEl>
                                              <a:dgm id="{6A41967D-2992-4B95-9F78-DB3ACAAF8D7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dgm id="{4F2C82F6-1AA8-4851-A13A-BB03A744A5F8}"/>
                                            </p:graphicEl>
                                          </p:spTgt>
                                        </p:tgtEl>
                                        <p:attrNameLst>
                                          <p:attrName>style.visibility</p:attrName>
                                        </p:attrNameLst>
                                      </p:cBhvr>
                                      <p:to>
                                        <p:strVal val="visible"/>
                                      </p:to>
                                    </p:set>
                                    <p:animEffect transition="in" filter="wipe(left)">
                                      <p:cBhvr>
                                        <p:cTn id="12" dur="500"/>
                                        <p:tgtEl>
                                          <p:spTgt spid="13">
                                            <p:graphicEl>
                                              <a:dgm id="{4F2C82F6-1AA8-4851-A13A-BB03A744A5F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dgm id="{1E9FD677-086D-430D-BFEC-EA57ED1C3A81}"/>
                                            </p:graphicEl>
                                          </p:spTgt>
                                        </p:tgtEl>
                                        <p:attrNameLst>
                                          <p:attrName>style.visibility</p:attrName>
                                        </p:attrNameLst>
                                      </p:cBhvr>
                                      <p:to>
                                        <p:strVal val="visible"/>
                                      </p:to>
                                    </p:set>
                                    <p:animEffect transition="in" filter="wipe(left)">
                                      <p:cBhvr>
                                        <p:cTn id="17" dur="500"/>
                                        <p:tgtEl>
                                          <p:spTgt spid="13">
                                            <p:graphicEl>
                                              <a:dgm id="{1E9FD677-086D-430D-BFEC-EA57ED1C3A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109754" y="1471666"/>
            <a:ext cx="4530190" cy="646331"/>
          </a:xfrm>
          <a:prstGeom prst="rect">
            <a:avLst/>
          </a:prstGeom>
          <a:noFill/>
        </p:spPr>
        <p:txBody>
          <a:bodyPr wrap="square">
            <a:spAutoFit/>
          </a:bodyPr>
          <a:lstStyle/>
          <a:p>
            <a:pPr lvl="0"/>
            <a:r>
              <a:rPr lang="en-US" sz="36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1. </a:t>
            </a:r>
            <a:r>
              <a:rPr lang="en-US" sz="36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Khoa</a:t>
            </a:r>
            <a:r>
              <a:rPr lang="en-US" sz="36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học</a:t>
            </a:r>
            <a:r>
              <a:rPr lang="en-US" sz="36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tự</a:t>
            </a:r>
            <a:r>
              <a:rPr lang="en-US" sz="36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srgbClr val="098D37"/>
                </a:solidFill>
                <a:latin typeface="Times New Roman" panose="02020603050405020304" pitchFamily="18" charset="0"/>
                <a:ea typeface="Roboto" panose="02000000000000000000" pitchFamily="2" charset="0"/>
                <a:cs typeface="Times New Roman" panose="02020603050405020304" pitchFamily="18" charset="0"/>
              </a:rPr>
              <a:t>nhiên</a:t>
            </a:r>
            <a:endParaRPr lang="en-US" sz="3600" b="1" dirty="0">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2050" name="Picture 2" descr="Miễn thuế với doanh nghiệp nghiên cứu khoa học và phát triển công nghệ -  Dịch vụ kế toán thuế chuyên nghiệp">
            <a:extLst>
              <a:ext uri="{FF2B5EF4-FFF2-40B4-BE49-F238E27FC236}">
                <a16:creationId xmlns:a16="http://schemas.microsoft.com/office/drawing/2014/main" id="{4AA6C705-47D8-44E8-B544-902680191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7997"/>
            <a:ext cx="4420436" cy="41002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9A18E4-BAD7-449B-966E-0F918D0A0972}"/>
              </a:ext>
            </a:extLst>
          </p:cNvPr>
          <p:cNvSpPr txBox="1"/>
          <p:nvPr/>
        </p:nvSpPr>
        <p:spPr>
          <a:xfrm>
            <a:off x="9617267" y="1841242"/>
            <a:ext cx="2509666" cy="501675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tòi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a:t>
            </a:r>
            <a:r>
              <a:rPr lang="en-US" sz="3200" b="1" dirty="0">
                <a:latin typeface="Times New Roman" panose="02020603050405020304" pitchFamily="18" charset="0"/>
                <a:cs typeface="Times New Roman" panose="02020603050405020304" pitchFamily="18" charset="0"/>
              </a:rPr>
              <a:t> tri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hoạt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động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nghiên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cứu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khoa</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t>8</a:t>
            </a:fld>
            <a:endParaRPr lang="en-US" dirty="0"/>
          </a:p>
        </p:txBody>
      </p:sp>
      <p:grpSp>
        <p:nvGrpSpPr>
          <p:cNvPr id="13" name="Group 12"/>
          <p:cNvGrpSpPr/>
          <p:nvPr/>
        </p:nvGrpSpPr>
        <p:grpSpPr>
          <a:xfrm>
            <a:off x="725765" y="2"/>
            <a:ext cx="9601200" cy="1489936"/>
            <a:chOff x="0" y="0"/>
            <a:chExt cx="9601200" cy="2281774"/>
          </a:xfrm>
        </p:grpSpPr>
        <p:pic>
          <p:nvPicPr>
            <p:cNvPr id="14" name="Picture 13"/>
            <p:cNvPicPr>
              <a:picLocks noChangeAspect="1"/>
            </p:cNvPicPr>
            <p:nvPr/>
          </p:nvPicPr>
          <p:blipFill>
            <a:blip r:embed="rId4"/>
            <a:stretch>
              <a:fillRect/>
            </a:stretch>
          </p:blipFill>
          <p:spPr>
            <a:xfrm>
              <a:off x="0" y="0"/>
              <a:ext cx="9601200" cy="2257425"/>
            </a:xfrm>
            <a:prstGeom prst="rect">
              <a:avLst/>
            </a:prstGeom>
          </p:spPr>
        </p:pic>
        <p:sp>
          <p:nvSpPr>
            <p:cNvPr id="15" name="Rectangle 14"/>
            <p:cNvSpPr/>
            <p:nvPr/>
          </p:nvSpPr>
          <p:spPr>
            <a:xfrm>
              <a:off x="2072224" y="1751528"/>
              <a:ext cx="6724046" cy="53024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sp>
        <p:nvSpPr>
          <p:cNvPr id="7" name="TextBox 6"/>
          <p:cNvSpPr txBox="1"/>
          <p:nvPr/>
        </p:nvSpPr>
        <p:spPr>
          <a:xfrm>
            <a:off x="4420436" y="4801"/>
            <a:ext cx="275884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MỞ ĐẦU</a:t>
            </a:r>
          </a:p>
        </p:txBody>
      </p:sp>
      <p:pic>
        <p:nvPicPr>
          <p:cNvPr id="17" name="Picture 4" descr="Các nhà khoa học đã tìm ra được &amp;quot;thủ phạm chính&amp;quot; gây rụng tóc, hói đầu">
            <a:extLst>
              <a:ext uri="{FF2B5EF4-FFF2-40B4-BE49-F238E27FC236}">
                <a16:creationId xmlns:a16="http://schemas.microsoft.com/office/drawing/2014/main" id="{A0680FEA-6FB3-4962-9284-DE317F65FD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54"/>
          <a:stretch/>
        </p:blipFill>
        <p:spPr bwMode="auto">
          <a:xfrm>
            <a:off x="4522572" y="2162431"/>
            <a:ext cx="4999463" cy="40558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48413" y="6169531"/>
            <a:ext cx="571210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HOẠT ĐỘNG THÍ NGHIỆM</a:t>
            </a:r>
          </a:p>
        </p:txBody>
      </p:sp>
    </p:spTree>
    <p:custDataLst>
      <p:tags r:id="rId1"/>
    </p:custDataLst>
    <p:extLst>
      <p:ext uri="{BB962C8B-B14F-4D97-AF65-F5344CB8AC3E}">
        <p14:creationId xmlns:p14="http://schemas.microsoft.com/office/powerpoint/2010/main" val="3682234030"/>
      </p:ext>
    </p:extLst>
  </p:cSld>
  <p:clrMapOvr>
    <a:masterClrMapping/>
  </p:clrMapOvr>
  <mc:AlternateContent xmlns:mc="http://schemas.openxmlformats.org/markup-compatibility/2006" xmlns:p14="http://schemas.microsoft.com/office/powerpoint/2010/main">
    <mc:Choice Requires="p14">
      <p:transition spd="slow" p14:dur="2000" advTm="51078"/>
    </mc:Choice>
    <mc:Fallback xmlns="">
      <p:transition spd="slow" advTm="51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9</a:t>
            </a:fld>
            <a:endParaRPr lang="en-US"/>
          </a:p>
        </p:txBody>
      </p:sp>
      <p:sp>
        <p:nvSpPr>
          <p:cNvPr id="4" name="TextBox 3">
            <a:extLst>
              <a:ext uri="{FF2B5EF4-FFF2-40B4-BE49-F238E27FC236}">
                <a16:creationId xmlns:a16="http://schemas.microsoft.com/office/drawing/2014/main" id="{6039DAAD-0019-4576-A260-EB0015CF1381}"/>
              </a:ext>
            </a:extLst>
          </p:cNvPr>
          <p:cNvSpPr txBox="1"/>
          <p:nvPr/>
        </p:nvSpPr>
        <p:spPr>
          <a:xfrm>
            <a:off x="22654" y="-133528"/>
            <a:ext cx="12169346" cy="58477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6148" name="Picture 4" descr="Top 19 nhà khoa học nổi tiếng nhất thế giới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4" y="607881"/>
            <a:ext cx="3818239" cy="622063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inh học 9 Bài 1: Menden và di truyền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140" y="543697"/>
            <a:ext cx="4497860" cy="63143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504" y="6259810"/>
            <a:ext cx="3469219"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Isaac Newton (1642-1727</a:t>
            </a:r>
          </a:p>
        </p:txBody>
      </p:sp>
      <p:pic>
        <p:nvPicPr>
          <p:cNvPr id="6156" name="Picture 12" descr="Men-Đê-Lê-Ép - Hóa học 9 - Đỗ Hữu Quyến - Thư viện Tư liệu giáo dụ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648" y="607881"/>
            <a:ext cx="4250722" cy="6250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26623" y="-85989"/>
            <a:ext cx="6610865" cy="646331"/>
          </a:xfrm>
          <a:prstGeom prst="rect">
            <a:avLst/>
          </a:prstGeom>
          <a:noFill/>
        </p:spPr>
        <p:txBody>
          <a:bodyPr wrap="square" rtlCol="0">
            <a:spAutoFit/>
          </a:bodyPr>
          <a:lstStyle/>
          <a:p>
            <a:pPr algn="ctr"/>
            <a:r>
              <a:rPr lang="en-US" sz="3600" b="1" dirty="0">
                <a:solidFill>
                  <a:srgbClr val="FF0000"/>
                </a:solidFill>
                <a:latin typeface="Times New Roman" panose="02020603050405020304" charset="0"/>
                <a:cs typeface="Times New Roman" panose="02020603050405020304" charset="0"/>
                <a:sym typeface="+mn-ea"/>
              </a:rPr>
              <a:t>=&gt; </a:t>
            </a:r>
            <a:r>
              <a:rPr lang="en-US" sz="3600" b="1" dirty="0" err="1">
                <a:solidFill>
                  <a:srgbClr val="FF0000"/>
                </a:solidFill>
                <a:latin typeface="Times New Roman" panose="02020603050405020304" charset="0"/>
                <a:cs typeface="Times New Roman" panose="02020603050405020304" charset="0"/>
                <a:sym typeface="+mn-ea"/>
              </a:rPr>
              <a:t>Nhà</a:t>
            </a:r>
            <a:r>
              <a:rPr lang="en-US" sz="3600" b="1" dirty="0">
                <a:solidFill>
                  <a:srgbClr val="FF0000"/>
                </a:solidFill>
                <a:latin typeface="Times New Roman" panose="02020603050405020304" charset="0"/>
                <a:cs typeface="Times New Roman" panose="02020603050405020304" charset="0"/>
                <a:sym typeface="+mn-ea"/>
              </a:rPr>
              <a:t> </a:t>
            </a:r>
            <a:r>
              <a:rPr lang="en-US" sz="3600" b="1" dirty="0" err="1">
                <a:solidFill>
                  <a:srgbClr val="FF0000"/>
                </a:solidFill>
                <a:latin typeface="Times New Roman" panose="02020603050405020304" charset="0"/>
                <a:cs typeface="Times New Roman" panose="02020603050405020304" charset="0"/>
                <a:sym typeface="+mn-ea"/>
              </a:rPr>
              <a:t>khoa</a:t>
            </a:r>
            <a:r>
              <a:rPr lang="en-US" sz="3600" b="1" dirty="0">
                <a:solidFill>
                  <a:srgbClr val="FF0000"/>
                </a:solidFill>
                <a:latin typeface="Times New Roman" panose="02020603050405020304" charset="0"/>
                <a:cs typeface="Times New Roman" panose="02020603050405020304" charset="0"/>
                <a:sym typeface="+mn-ea"/>
              </a:rPr>
              <a:t> </a:t>
            </a:r>
            <a:r>
              <a:rPr lang="en-US" sz="3600" b="1" dirty="0" err="1">
                <a:solidFill>
                  <a:srgbClr val="FF0000"/>
                </a:solidFill>
                <a:latin typeface="Times New Roman" panose="02020603050405020304" charset="0"/>
                <a:cs typeface="Times New Roman" panose="02020603050405020304" charset="0"/>
                <a:sym typeface="+mn-ea"/>
              </a:rPr>
              <a:t>học</a:t>
            </a:r>
            <a:r>
              <a:rPr lang="en-US" sz="3600" b="1" dirty="0">
                <a:solidFill>
                  <a:srgbClr val="FF0000"/>
                </a:solidFill>
                <a:latin typeface="Times New Roman" panose="02020603050405020304" charset="0"/>
                <a:cs typeface="Times New Roman" panose="02020603050405020304" charset="0"/>
                <a:sym typeface="+mn-ea"/>
              </a:rPr>
              <a:t> </a:t>
            </a:r>
            <a:r>
              <a:rPr lang="en-US" sz="3600" b="1" dirty="0" err="1">
                <a:solidFill>
                  <a:srgbClr val="FF0000"/>
                </a:solidFill>
                <a:latin typeface="Times New Roman" panose="02020603050405020304" charset="0"/>
                <a:cs typeface="Times New Roman" panose="02020603050405020304" charset="0"/>
                <a:sym typeface="+mn-ea"/>
              </a:rPr>
              <a:t>là</a:t>
            </a:r>
            <a:r>
              <a:rPr lang="en-US" sz="3600" b="1" dirty="0">
                <a:solidFill>
                  <a:srgbClr val="FF0000"/>
                </a:solidFill>
                <a:latin typeface="Times New Roman" panose="02020603050405020304" charset="0"/>
                <a:cs typeface="Times New Roman" panose="02020603050405020304" charset="0"/>
                <a:sym typeface="+mn-ea"/>
              </a:rPr>
              <a:t> </a:t>
            </a:r>
            <a:r>
              <a:rPr lang="en-US" sz="3600" b="1" dirty="0" err="1">
                <a:solidFill>
                  <a:srgbClr val="FF0000"/>
                </a:solidFill>
                <a:latin typeface="Times New Roman" panose="02020603050405020304" charset="0"/>
                <a:cs typeface="Times New Roman" panose="02020603050405020304" charset="0"/>
                <a:sym typeface="+mn-ea"/>
              </a:rPr>
              <a:t>gì</a:t>
            </a:r>
            <a:r>
              <a:rPr lang="en-US" sz="3600" b="1" dirty="0">
                <a:solidFill>
                  <a:srgbClr val="FF0000"/>
                </a:solidFill>
                <a:latin typeface="Times New Roman" panose="02020603050405020304" charset="0"/>
                <a:cs typeface="Times New Roman" panose="02020603050405020304" charset="0"/>
                <a:sym typeface="+mn-ea"/>
              </a:rPr>
              <a:t>?</a:t>
            </a:r>
            <a:endParaRPr lang="en-US" sz="3600"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59620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heel(1)">
                                      <p:cBhvr>
                                        <p:cTn id="18" dur="20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152"/>
                                        </p:tgtEl>
                                        <p:attrNameLst>
                                          <p:attrName>style.visibility</p:attrName>
                                        </p:attrNameLst>
                                      </p:cBhvr>
                                      <p:to>
                                        <p:strVal val="visible"/>
                                      </p:to>
                                    </p:set>
                                    <p:animEffect transition="in" filter="circle(in)">
                                      <p:cBhvr>
                                        <p:cTn id="31"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7|6.1"/>
</p:tagLst>
</file>

<file path=ppt/tags/tag10.xml><?xml version="1.0" encoding="utf-8"?>
<p:tagLst xmlns:a="http://schemas.openxmlformats.org/drawingml/2006/main" xmlns:r="http://schemas.openxmlformats.org/officeDocument/2006/relationships" xmlns:p="http://schemas.openxmlformats.org/presentationml/2006/main">
  <p:tag name="TIMING" val="|5.1|2.4|2.7|2.3|3.7|4.1|2.7"/>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0|0.1|0.4"/>
</p:tagLst>
</file>

<file path=ppt/tags/tag3.xml><?xml version="1.0" encoding="utf-8"?>
<p:tagLst xmlns:a="http://schemas.openxmlformats.org/drawingml/2006/main" xmlns:r="http://schemas.openxmlformats.org/officeDocument/2006/relationships" xmlns:p="http://schemas.openxmlformats.org/presentationml/2006/main">
  <p:tag name="TIMING" val="|0.1|5.7|2.7"/>
</p:tagLst>
</file>

<file path=ppt/tags/tag4.xml><?xml version="1.0" encoding="utf-8"?>
<p:tagLst xmlns:a="http://schemas.openxmlformats.org/drawingml/2006/main" xmlns:r="http://schemas.openxmlformats.org/officeDocument/2006/relationships" xmlns:p="http://schemas.openxmlformats.org/presentationml/2006/main">
  <p:tag name="TIMING" val="|2.5"/>
</p:tagLst>
</file>

<file path=ppt/tags/tag5.xml><?xml version="1.0" encoding="utf-8"?>
<p:tagLst xmlns:a="http://schemas.openxmlformats.org/drawingml/2006/main" xmlns:r="http://schemas.openxmlformats.org/officeDocument/2006/relationships" xmlns:p="http://schemas.openxmlformats.org/presentationml/2006/main">
  <p:tag name="TIMING" val="|6.4|13.7"/>
</p:tagLst>
</file>

<file path=ppt/tags/tag6.xml><?xml version="1.0" encoding="utf-8"?>
<p:tagLst xmlns:a="http://schemas.openxmlformats.org/drawingml/2006/main" xmlns:r="http://schemas.openxmlformats.org/officeDocument/2006/relationships" xmlns:p="http://schemas.openxmlformats.org/presentationml/2006/main">
  <p:tag name="TIMING" val="|19.8"/>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1.4|8.9|5.4"/>
</p:tagLst>
</file>

<file path=ppt/tags/tag9.xml><?xml version="1.0" encoding="utf-8"?>
<p:tagLst xmlns:a="http://schemas.openxmlformats.org/drawingml/2006/main" xmlns:r="http://schemas.openxmlformats.org/officeDocument/2006/relationships" xmlns:p="http://schemas.openxmlformats.org/presentationml/2006/main">
  <p:tag name="TIMING" val="|0.5|8.1|9.2|14.7|2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1595</TotalTime>
  <Words>1356</Words>
  <Application>Microsoft Office PowerPoint</Application>
  <PresentationFormat>Widescreen</PresentationFormat>
  <Paragraphs>160</Paragraphs>
  <Slides>29</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trong cuộc sống hằng ngày: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Duong</dc:creator>
  <cp:lastModifiedBy>Nguyễn Văn Đương</cp:lastModifiedBy>
  <cp:revision>126</cp:revision>
  <dcterms:created xsi:type="dcterms:W3CDTF">2021-06-21T07:18:59Z</dcterms:created>
  <dcterms:modified xsi:type="dcterms:W3CDTF">2023-09-07T14:01:20Z</dcterms:modified>
</cp:coreProperties>
</file>