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9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7" r:id="rId16"/>
    <p:sldId id="269" r:id="rId17"/>
    <p:sldId id="268" r:id="rId18"/>
    <p:sldId id="308" r:id="rId19"/>
    <p:sldId id="274" r:id="rId20"/>
    <p:sldId id="271" r:id="rId21"/>
    <p:sldId id="309" r:id="rId22"/>
    <p:sldId id="272" r:id="rId23"/>
    <p:sldId id="275" r:id="rId24"/>
    <p:sldId id="276" r:id="rId25"/>
    <p:sldId id="281" r:id="rId26"/>
    <p:sldId id="27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270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Josefin Slab SemiBold" pitchFamily="2" charset="0"/>
      <p:bold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0000900000000000000" pitchFamily="2" charset="0"/>
      <p:bold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  <p:embeddedFont>
      <p:font typeface="Staatliches" panose="020B0604020202020204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0" y="64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sv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0.png"/><Relationship Id="rId9" Type="http://schemas.openxmlformats.org/officeDocument/2006/relationships/image" Target="../media/image1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8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1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50.png"/><Relationship Id="rId4" Type="http://schemas.openxmlformats.org/officeDocument/2006/relationships/audio" Target="../media/audio3.wav"/><Relationship Id="rId9" Type="http://schemas.openxmlformats.org/officeDocument/2006/relationships/image" Target="../media/image149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E02D4-E0CA-42AD-BE14-968C55B4EFAA}"/>
              </a:ext>
            </a:extLst>
          </p:cNvPr>
          <p:cNvSpPr txBox="1"/>
          <p:nvPr/>
        </p:nvSpPr>
        <p:spPr>
          <a:xfrm>
            <a:off x="2175756" y="3657464"/>
            <a:ext cx="4356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GV: TRẦN THỊ THÊU</a:t>
            </a:r>
          </a:p>
          <a:p>
            <a:pPr algn="ctr"/>
            <a:r>
              <a:rPr lang="en-US" dirty="0"/>
              <a:t>TRƯỜNG TH&amp;THCS HÀ SEN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2356</Words>
  <Application>Microsoft Office PowerPoint</Application>
  <PresentationFormat>On-screen Show (16:9)</PresentationFormat>
  <Paragraphs>272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Staatliches</vt:lpstr>
      <vt:lpstr>Lato</vt:lpstr>
      <vt:lpstr>Calibri Light</vt:lpstr>
      <vt:lpstr>Montserrat Black</vt:lpstr>
      <vt:lpstr>Wingdings</vt:lpstr>
      <vt:lpstr>Calibri</vt:lpstr>
      <vt:lpstr>Montserrat</vt:lpstr>
      <vt:lpstr>Roboto Condensed Light</vt:lpstr>
      <vt:lpstr>Cambria Math</vt:lpstr>
      <vt:lpstr>Times New Roman</vt:lpstr>
      <vt:lpstr>Josefin Slab SemiBold</vt:lpstr>
      <vt:lpstr>Arial</vt:lpstr>
      <vt:lpstr>Montserrat ExtraBold</vt:lpstr>
      <vt:lpstr>Freesia Pitch Deck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Theu Tran</cp:lastModifiedBy>
  <cp:revision>9</cp:revision>
  <dcterms:modified xsi:type="dcterms:W3CDTF">2026-04-03T12:31:28Z</dcterms:modified>
</cp:coreProperties>
</file>