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08" r:id="rId2"/>
  </p:sldMasterIdLst>
  <p:notesMasterIdLst>
    <p:notesMasterId r:id="rId53"/>
  </p:notesMasterIdLst>
  <p:sldIdLst>
    <p:sldId id="256" r:id="rId3"/>
    <p:sldId id="258" r:id="rId4"/>
    <p:sldId id="257" r:id="rId5"/>
    <p:sldId id="269" r:id="rId6"/>
    <p:sldId id="259" r:id="rId7"/>
    <p:sldId id="279" r:id="rId8"/>
    <p:sldId id="274" r:id="rId9"/>
    <p:sldId id="272" r:id="rId10"/>
    <p:sldId id="334" r:id="rId11"/>
    <p:sldId id="329" r:id="rId12"/>
    <p:sldId id="327" r:id="rId13"/>
    <p:sldId id="276" r:id="rId14"/>
    <p:sldId id="270" r:id="rId15"/>
    <p:sldId id="331" r:id="rId16"/>
    <p:sldId id="328" r:id="rId17"/>
    <p:sldId id="341" r:id="rId18"/>
    <p:sldId id="337" r:id="rId19"/>
    <p:sldId id="312" r:id="rId20"/>
    <p:sldId id="330" r:id="rId21"/>
    <p:sldId id="338" r:id="rId22"/>
    <p:sldId id="339" r:id="rId23"/>
    <p:sldId id="340" r:id="rId24"/>
    <p:sldId id="332" r:id="rId25"/>
    <p:sldId id="362" r:id="rId26"/>
    <p:sldId id="349" r:id="rId27"/>
    <p:sldId id="299" r:id="rId28"/>
    <p:sldId id="363" r:id="rId29"/>
    <p:sldId id="364" r:id="rId30"/>
    <p:sldId id="366" r:id="rId31"/>
    <p:sldId id="365" r:id="rId32"/>
    <p:sldId id="367" r:id="rId33"/>
    <p:sldId id="281" r:id="rId34"/>
    <p:sldId id="368" r:id="rId35"/>
    <p:sldId id="260" r:id="rId36"/>
    <p:sldId id="369" r:id="rId37"/>
    <p:sldId id="354" r:id="rId38"/>
    <p:sldId id="315" r:id="rId39"/>
    <p:sldId id="357" r:id="rId40"/>
    <p:sldId id="370" r:id="rId41"/>
    <p:sldId id="371" r:id="rId42"/>
    <p:sldId id="301" r:id="rId43"/>
    <p:sldId id="295" r:id="rId44"/>
    <p:sldId id="372" r:id="rId45"/>
    <p:sldId id="275" r:id="rId46"/>
    <p:sldId id="298" r:id="rId47"/>
    <p:sldId id="359" r:id="rId48"/>
    <p:sldId id="361" r:id="rId49"/>
    <p:sldId id="373" r:id="rId50"/>
    <p:sldId id="262" r:id="rId51"/>
    <p:sldId id="267" r:id="rId52"/>
  </p:sldIdLst>
  <p:sldSz cx="18288000" cy="10287000"/>
  <p:notesSz cx="6858000" cy="9144000"/>
  <p:embeddedFontLs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ambria Math" panose="02040503050406030204" pitchFamily="18" charset="0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466"/>
    <a:srgbClr val="FCF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22" autoAdjust="0"/>
  </p:normalViewPr>
  <p:slideViewPr>
    <p:cSldViewPr>
      <p:cViewPr varScale="1">
        <p:scale>
          <a:sx n="50" d="100"/>
          <a:sy n="50" d="100"/>
        </p:scale>
        <p:origin x="248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2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3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F40207-A05A-4857-A865-65E6FF1186BB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88652-5398-4D3C-91EF-C358D952D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3245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7197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8369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0424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7951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2660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6" name="Google Shape;826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6893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8" name="Google Shape;868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7555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8" name="Google Shape;868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45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0832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0288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7400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3645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7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4529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3799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9800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7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0245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7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9629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5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63632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6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4114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80263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svg"/><Relationship Id="rId7" Type="http://schemas.openxmlformats.org/officeDocument/2006/relationships/image" Target="../media/image2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26" Type="http://schemas.openxmlformats.org/officeDocument/2006/relationships/image" Target="../media/image310.png"/><Relationship Id="rId3" Type="http://schemas.openxmlformats.org/officeDocument/2006/relationships/image" Target="../media/image8.svg"/><Relationship Id="rId7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34.png"/><Relationship Id="rId27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47.svg"/><Relationship Id="rId50" Type="http://schemas.openxmlformats.org/officeDocument/2006/relationships/image" Target="../media/image51.svg"/><Relationship Id="rId7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8.svg"/><Relationship Id="rId49" Type="http://schemas.openxmlformats.org/officeDocument/2006/relationships/image" Target="../media/image50.png"/><Relationship Id="rId4" Type="http://schemas.openxmlformats.org/officeDocument/2006/relationships/image" Target="../media/image7.png"/><Relationship Id="rId9" Type="http://schemas.openxmlformats.org/officeDocument/2006/relationships/image" Target="../media/image49.png"/><Relationship Id="rId48" Type="http://schemas.openxmlformats.org/officeDocument/2006/relationships/image" Target="../media/image15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svg"/><Relationship Id="rId7" Type="http://schemas.openxmlformats.org/officeDocument/2006/relationships/image" Target="../media/image56.png"/><Relationship Id="rId12" Type="http://schemas.openxmlformats.org/officeDocument/2006/relationships/image" Target="../media/image148.png"/><Relationship Id="rId2" Type="http://schemas.openxmlformats.org/officeDocument/2006/relationships/image" Target="../media/image52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15" Type="http://schemas.openxmlformats.org/officeDocument/2006/relationships/image" Target="../media/image155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8.svg"/><Relationship Id="rId7" Type="http://schemas.openxmlformats.org/officeDocument/2006/relationships/image" Target="../media/image3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9.png"/><Relationship Id="rId3" Type="http://schemas.openxmlformats.org/officeDocument/2006/relationships/image" Target="../media/image8.svg"/><Relationship Id="rId12" Type="http://schemas.openxmlformats.org/officeDocument/2006/relationships/image" Target="../media/image15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57.png"/><Relationship Id="rId5" Type="http://schemas.openxmlformats.org/officeDocument/2006/relationships/image" Target="../media/image18.svg"/><Relationship Id="rId15" Type="http://schemas.openxmlformats.org/officeDocument/2006/relationships/image" Target="../media/image59.png"/><Relationship Id="rId4" Type="http://schemas.openxmlformats.org/officeDocument/2006/relationships/image" Target="../media/image17.png"/><Relationship Id="rId14" Type="http://schemas.openxmlformats.org/officeDocument/2006/relationships/image" Target="../media/image160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44.png"/><Relationship Id="rId12" Type="http://schemas.openxmlformats.org/officeDocument/2006/relationships/image" Target="../media/image1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9.png"/><Relationship Id="rId4" Type="http://schemas.openxmlformats.org/officeDocument/2006/relationships/image" Target="../media/image42.png"/><Relationship Id="rId14" Type="http://schemas.openxmlformats.org/officeDocument/2006/relationships/image" Target="../media/image1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svg"/><Relationship Id="rId7" Type="http://schemas.openxmlformats.org/officeDocument/2006/relationships/image" Target="../media/image2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1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8.svg"/><Relationship Id="rId7" Type="http://schemas.openxmlformats.org/officeDocument/2006/relationships/image" Target="../media/image30.png"/><Relationship Id="rId25" Type="http://schemas.openxmlformats.org/officeDocument/2006/relationships/image" Target="../media/image6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24" Type="http://schemas.openxmlformats.org/officeDocument/2006/relationships/image" Target="../media/image60.png"/><Relationship Id="rId5" Type="http://schemas.openxmlformats.org/officeDocument/2006/relationships/image" Target="../media/image32.png"/><Relationship Id="rId23" Type="http://schemas.openxmlformats.org/officeDocument/2006/relationships/image" Target="../media/image166.png"/><Relationship Id="rId4" Type="http://schemas.openxmlformats.org/officeDocument/2006/relationships/image" Target="../media/image27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6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55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1.png"/><Relationship Id="rId3" Type="http://schemas.openxmlformats.org/officeDocument/2006/relationships/image" Target="../media/image18.svg"/><Relationship Id="rId12" Type="http://schemas.openxmlformats.org/officeDocument/2006/relationships/image" Target="../media/image2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9.png"/><Relationship Id="rId10" Type="http://schemas.openxmlformats.org/officeDocument/2006/relationships/image" Target="../media/image8.svg"/><Relationship Id="rId9" Type="http://schemas.openxmlformats.org/officeDocument/2006/relationships/image" Target="../media/image7.png"/><Relationship Id="rId14" Type="http://schemas.openxmlformats.org/officeDocument/2006/relationships/image" Target="../media/image22.sv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2.png"/><Relationship Id="rId3" Type="http://schemas.openxmlformats.org/officeDocument/2006/relationships/image" Target="../media/image7.png"/><Relationship Id="rId7" Type="http://schemas.openxmlformats.org/officeDocument/2006/relationships/image" Target="../media/image64.png"/><Relationship Id="rId12" Type="http://schemas.openxmlformats.org/officeDocument/2006/relationships/image" Target="../media/image17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9.png"/><Relationship Id="rId15" Type="http://schemas.openxmlformats.org/officeDocument/2006/relationships/image" Target="../media/image174.png"/><Relationship Id="rId10" Type="http://schemas.openxmlformats.org/officeDocument/2006/relationships/image" Target="../media/image169.png"/><Relationship Id="rId4" Type="http://schemas.openxmlformats.org/officeDocument/2006/relationships/image" Target="../media/image42.png"/><Relationship Id="rId14" Type="http://schemas.openxmlformats.org/officeDocument/2006/relationships/image" Target="../media/image1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8.png"/><Relationship Id="rId3" Type="http://schemas.openxmlformats.org/officeDocument/2006/relationships/image" Target="../media/image7.png"/><Relationship Id="rId7" Type="http://schemas.openxmlformats.org/officeDocument/2006/relationships/image" Target="../media/image66.png"/><Relationship Id="rId12" Type="http://schemas.openxmlformats.org/officeDocument/2006/relationships/image" Target="../media/image1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31.png"/><Relationship Id="rId5" Type="http://schemas.openxmlformats.org/officeDocument/2006/relationships/image" Target="../media/image43.png"/><Relationship Id="rId15" Type="http://schemas.openxmlformats.org/officeDocument/2006/relationships/image" Target="../media/image180.png"/><Relationship Id="rId10" Type="http://schemas.openxmlformats.org/officeDocument/2006/relationships/image" Target="../media/image176.png"/><Relationship Id="rId4" Type="http://schemas.openxmlformats.org/officeDocument/2006/relationships/image" Target="../media/image42.png"/><Relationship Id="rId14" Type="http://schemas.openxmlformats.org/officeDocument/2006/relationships/image" Target="../media/image179.png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00.png"/><Relationship Id="rId25" Type="http://schemas.openxmlformats.org/officeDocument/2006/relationships/image" Target="../media/image192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70.svg"/><Relationship Id="rId28" Type="http://schemas.openxmlformats.org/officeDocument/2006/relationships/image" Target="../media/image520.png"/><Relationship Id="rId19" Type="http://schemas.openxmlformats.org/officeDocument/2006/relationships/image" Target="../media/image186.png"/><Relationship Id="rId31" Type="http://schemas.openxmlformats.org/officeDocument/2006/relationships/image" Target="../media/image69.png"/><Relationship Id="rId27" Type="http://schemas.openxmlformats.org/officeDocument/2006/relationships/image" Target="../media/image51.png"/><Relationship Id="rId30" Type="http://schemas.openxmlformats.org/officeDocument/2006/relationships/image" Target="../media/image6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50" Type="http://schemas.openxmlformats.org/officeDocument/2006/relationships/image" Target="../media/image19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5.png"/><Relationship Id="rId3" Type="http://schemas.openxmlformats.org/officeDocument/2006/relationships/image" Target="../media/image9.png"/><Relationship Id="rId17" Type="http://schemas.openxmlformats.org/officeDocument/2006/relationships/image" Target="../media/image20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44.png"/><Relationship Id="rId15" Type="http://schemas.openxmlformats.org/officeDocument/2006/relationships/image" Target="../media/image207.png"/><Relationship Id="rId4" Type="http://schemas.openxmlformats.org/officeDocument/2006/relationships/image" Target="../media/image43.png"/><Relationship Id="rId14" Type="http://schemas.openxmlformats.org/officeDocument/2006/relationships/image" Target="../media/image20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svg"/><Relationship Id="rId7" Type="http://schemas.openxmlformats.org/officeDocument/2006/relationships/image" Target="../media/image2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1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8.svg"/><Relationship Id="rId7" Type="http://schemas.openxmlformats.org/officeDocument/2006/relationships/image" Target="../media/image7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7.png"/><Relationship Id="rId9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34" Type="http://schemas.openxmlformats.org/officeDocument/2006/relationships/image" Target="../media/image72.svg"/><Relationship Id="rId33" Type="http://schemas.openxmlformats.org/officeDocument/2006/relationships/image" Target="../media/image7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17.png"/><Relationship Id="rId36" Type="http://schemas.openxmlformats.org/officeDocument/2006/relationships/image" Target="../media/image218.png"/><Relationship Id="rId4" Type="http://schemas.openxmlformats.org/officeDocument/2006/relationships/image" Target="../media/image27.png"/><Relationship Id="rId35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7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31" Type="http://schemas.openxmlformats.org/officeDocument/2006/relationships/image" Target="../media/image219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4.svg"/><Relationship Id="rId5" Type="http://schemas.openxmlformats.org/officeDocument/2006/relationships/image" Target="../media/image6.svg"/><Relationship Id="rId15" Type="http://schemas.openxmlformats.org/officeDocument/2006/relationships/image" Target="../media/image2.sv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8.svg"/><Relationship Id="rId7" Type="http://schemas.openxmlformats.org/officeDocument/2006/relationships/image" Target="../media/image7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220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8.svg"/><Relationship Id="rId7" Type="http://schemas.openxmlformats.org/officeDocument/2006/relationships/image" Target="../media/image7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221.png"/><Relationship Id="rId31" Type="http://schemas.openxmlformats.org/officeDocument/2006/relationships/image" Target="../media/image222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4.png"/><Relationship Id="rId3" Type="http://schemas.openxmlformats.org/officeDocument/2006/relationships/image" Target="../media/image8.svg"/><Relationship Id="rId21" Type="http://schemas.openxmlformats.org/officeDocument/2006/relationships/image" Target="../media/image231.png"/><Relationship Id="rId12" Type="http://schemas.openxmlformats.org/officeDocument/2006/relationships/image" Target="../media/image223.png"/><Relationship Id="rId2" Type="http://schemas.openxmlformats.org/officeDocument/2006/relationships/image" Target="../media/image7.png"/><Relationship Id="rId16" Type="http://schemas.openxmlformats.org/officeDocument/2006/relationships/image" Target="../media/image74.png"/><Relationship Id="rId20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34.png"/><Relationship Id="rId15" Type="http://schemas.openxmlformats.org/officeDocument/2006/relationships/image" Target="../media/image226.png"/><Relationship Id="rId23" Type="http://schemas.openxmlformats.org/officeDocument/2006/relationships/image" Target="../media/image233.png"/><Relationship Id="rId19" Type="http://schemas.openxmlformats.org/officeDocument/2006/relationships/image" Target="../media/image229.png"/><Relationship Id="rId4" Type="http://schemas.openxmlformats.org/officeDocument/2006/relationships/image" Target="../media/image27.png"/><Relationship Id="rId14" Type="http://schemas.openxmlformats.org/officeDocument/2006/relationships/image" Target="../media/image225.png"/><Relationship Id="rId22" Type="http://schemas.openxmlformats.org/officeDocument/2006/relationships/image" Target="../media/image232.png"/></Relationships>
</file>

<file path=ppt/slides/_rels/slide3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45.png"/><Relationship Id="rId3" Type="http://schemas.openxmlformats.org/officeDocument/2006/relationships/image" Target="../media/image8.svg"/><Relationship Id="rId21" Type="http://schemas.openxmlformats.org/officeDocument/2006/relationships/image" Target="../media/image248.png"/><Relationship Id="rId17" Type="http://schemas.openxmlformats.org/officeDocument/2006/relationships/image" Target="../media/image244.png"/><Relationship Id="rId2" Type="http://schemas.openxmlformats.org/officeDocument/2006/relationships/image" Target="../media/image7.png"/><Relationship Id="rId16" Type="http://schemas.openxmlformats.org/officeDocument/2006/relationships/image" Target="../media/image243.png"/><Relationship Id="rId20" Type="http://schemas.openxmlformats.org/officeDocument/2006/relationships/image" Target="../media/image247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42.png"/><Relationship Id="rId23" Type="http://schemas.openxmlformats.org/officeDocument/2006/relationships/image" Target="../media/image76.svg"/><Relationship Id="rId19" Type="http://schemas.openxmlformats.org/officeDocument/2006/relationships/image" Target="../media/image246.png"/><Relationship Id="rId4" Type="http://schemas.openxmlformats.org/officeDocument/2006/relationships/image" Target="../media/image27.png"/><Relationship Id="rId14" Type="http://schemas.openxmlformats.org/officeDocument/2006/relationships/image" Target="../media/image241.png"/><Relationship Id="rId22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17" Type="http://schemas.openxmlformats.org/officeDocument/2006/relationships/image" Target="../media/image258.png"/><Relationship Id="rId2" Type="http://schemas.openxmlformats.org/officeDocument/2006/relationships/image" Target="../media/image77.png"/><Relationship Id="rId16" Type="http://schemas.openxmlformats.org/officeDocument/2006/relationships/image" Target="../media/image257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56.png"/><Relationship Id="rId10" Type="http://schemas.openxmlformats.org/officeDocument/2006/relationships/image" Target="../media/image251.png"/><Relationship Id="rId4" Type="http://schemas.openxmlformats.org/officeDocument/2006/relationships/image" Target="../media/image38.svg"/><Relationship Id="rId14" Type="http://schemas.openxmlformats.org/officeDocument/2006/relationships/image" Target="../media/image255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3.png"/><Relationship Id="rId3" Type="http://schemas.openxmlformats.org/officeDocument/2006/relationships/image" Target="../media/image78.png"/><Relationship Id="rId12" Type="http://schemas.openxmlformats.org/officeDocument/2006/relationships/image" Target="../media/image26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61.png"/><Relationship Id="rId10" Type="http://schemas.openxmlformats.org/officeDocument/2006/relationships/image" Target="../media/image259.png"/><Relationship Id="rId4" Type="http://schemas.openxmlformats.org/officeDocument/2006/relationships/image" Target="../media/image38.svg"/><Relationship Id="rId14" Type="http://schemas.openxmlformats.org/officeDocument/2006/relationships/image" Target="../media/image26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7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0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650.png"/><Relationship Id="rId18" Type="http://schemas.openxmlformats.org/officeDocument/2006/relationships/image" Target="../media/image70.png"/><Relationship Id="rId3" Type="http://schemas.openxmlformats.org/officeDocument/2006/relationships/image" Target="../media/image8.svg"/><Relationship Id="rId7" Type="http://schemas.openxmlformats.org/officeDocument/2006/relationships/image" Target="../media/image82.png"/><Relationship Id="rId17" Type="http://schemas.openxmlformats.org/officeDocument/2006/relationships/image" Target="../media/image690.png"/><Relationship Id="rId2" Type="http://schemas.openxmlformats.org/officeDocument/2006/relationships/image" Target="../media/image7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8.svg"/><Relationship Id="rId15" Type="http://schemas.openxmlformats.org/officeDocument/2006/relationships/image" Target="../media/image670.png"/><Relationship Id="rId19" Type="http://schemas.openxmlformats.org/officeDocument/2006/relationships/image" Target="../media/image710.png"/><Relationship Id="rId4" Type="http://schemas.openxmlformats.org/officeDocument/2006/relationships/image" Target="../media/image81.png"/><Relationship Id="rId14" Type="http://schemas.openxmlformats.org/officeDocument/2006/relationships/image" Target="../media/image66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0.png"/><Relationship Id="rId13" Type="http://schemas.openxmlformats.org/officeDocument/2006/relationships/image" Target="../media/image84.svg"/><Relationship Id="rId3" Type="http://schemas.openxmlformats.org/officeDocument/2006/relationships/image" Target="../media/image7.png"/><Relationship Id="rId7" Type="http://schemas.openxmlformats.org/officeDocument/2006/relationships/image" Target="../media/image740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0.png"/><Relationship Id="rId11" Type="http://schemas.openxmlformats.org/officeDocument/2006/relationships/image" Target="../media/image780.png"/><Relationship Id="rId5" Type="http://schemas.openxmlformats.org/officeDocument/2006/relationships/image" Target="../media/image72.png"/><Relationship Id="rId10" Type="http://schemas.openxmlformats.org/officeDocument/2006/relationships/image" Target="../media/image770.png"/><Relationship Id="rId4" Type="http://schemas.openxmlformats.org/officeDocument/2006/relationships/image" Target="../media/image42.png"/><Relationship Id="rId9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0.png"/><Relationship Id="rId3" Type="http://schemas.openxmlformats.org/officeDocument/2006/relationships/image" Target="../media/image7.png"/><Relationship Id="rId7" Type="http://schemas.openxmlformats.org/officeDocument/2006/relationships/image" Target="../media/image740.png"/><Relationship Id="rId2" Type="http://schemas.openxmlformats.org/officeDocument/2006/relationships/notesSlide" Target="../notesSlides/notesSlide9.xml"/><Relationship Id="rId29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0.png"/><Relationship Id="rId5" Type="http://schemas.openxmlformats.org/officeDocument/2006/relationships/image" Target="../media/image72.png"/><Relationship Id="rId10" Type="http://schemas.openxmlformats.org/officeDocument/2006/relationships/image" Target="../media/image84.svg"/><Relationship Id="rId31" Type="http://schemas.openxmlformats.org/officeDocument/2006/relationships/image" Target="../media/image820.png"/><Relationship Id="rId4" Type="http://schemas.openxmlformats.org/officeDocument/2006/relationships/image" Target="../media/image42.png"/><Relationship Id="rId9" Type="http://schemas.openxmlformats.org/officeDocument/2006/relationships/image" Target="../media/image83.png"/><Relationship Id="rId30" Type="http://schemas.openxmlformats.org/officeDocument/2006/relationships/image" Target="../media/image8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8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0.png"/><Relationship Id="rId5" Type="http://schemas.openxmlformats.org/officeDocument/2006/relationships/image" Target="../media/image73.png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svg"/><Relationship Id="rId7" Type="http://schemas.openxmlformats.org/officeDocument/2006/relationships/image" Target="../media/image2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18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91.png"/><Relationship Id="rId15" Type="http://schemas.openxmlformats.org/officeDocument/2006/relationships/image" Target="../media/image90.png"/><Relationship Id="rId4" Type="http://schemas.openxmlformats.org/officeDocument/2006/relationships/image" Target="../media/image90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94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86.svg"/><Relationship Id="rId7" Type="http://schemas.openxmlformats.org/officeDocument/2006/relationships/image" Target="../media/image8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8.svg"/><Relationship Id="rId4" Type="http://schemas.openxmlformats.org/officeDocument/2006/relationships/image" Target="../media/image95.png"/><Relationship Id="rId14" Type="http://schemas.openxmlformats.org/officeDocument/2006/relationships/image" Target="../media/image94.png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50.png"/><Relationship Id="rId3" Type="http://schemas.openxmlformats.org/officeDocument/2006/relationships/image" Target="../media/image38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14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7.png"/><Relationship Id="rId3" Type="http://schemas.openxmlformats.org/officeDocument/2006/relationships/image" Target="../media/image38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15" Type="http://schemas.openxmlformats.org/officeDocument/2006/relationships/image" Target="../media/image99.svg"/><Relationship Id="rId4" Type="http://schemas.openxmlformats.org/officeDocument/2006/relationships/image" Target="../media/image7.png"/><Relationship Id="rId14" Type="http://schemas.openxmlformats.org/officeDocument/2006/relationships/image" Target="../media/image9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00.svg"/><Relationship Id="rId7" Type="http://schemas.openxmlformats.org/officeDocument/2006/relationships/image" Target="../media/image2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10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svg"/><Relationship Id="rId7" Type="http://schemas.openxmlformats.org/officeDocument/2006/relationships/image" Target="../media/image2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18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4.svg"/><Relationship Id="rId7" Type="http://schemas.openxmlformats.org/officeDocument/2006/relationships/image" Target="../media/image2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01.svg"/><Relationship Id="rId5" Type="http://schemas.openxmlformats.org/officeDocument/2006/relationships/image" Target="../media/image103.svg"/><Relationship Id="rId10" Type="http://schemas.openxmlformats.org/officeDocument/2006/relationships/image" Target="../media/image42.png"/><Relationship Id="rId4" Type="http://schemas.openxmlformats.org/officeDocument/2006/relationships/image" Target="../media/image102.png"/><Relationship Id="rId9" Type="http://schemas.openxmlformats.org/officeDocument/2006/relationships/image" Target="../media/image10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26" Type="http://schemas.openxmlformats.org/officeDocument/2006/relationships/image" Target="../media/image210.png"/><Relationship Id="rId3" Type="http://schemas.openxmlformats.org/officeDocument/2006/relationships/image" Target="../media/image8.svg"/><Relationship Id="rId7" Type="http://schemas.openxmlformats.org/officeDocument/2006/relationships/image" Target="../media/image31.png"/><Relationship Id="rId2" Type="http://schemas.openxmlformats.org/officeDocument/2006/relationships/image" Target="../media/image7.png"/><Relationship Id="rId29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30.png"/><Relationship Id="rId28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openxmlformats.org/officeDocument/2006/relationships/image" Target="../media/image33.svg"/><Relationship Id="rId27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4.png"/><Relationship Id="rId26" Type="http://schemas.openxmlformats.org/officeDocument/2006/relationships/image" Target="../media/image250.png"/><Relationship Id="rId3" Type="http://schemas.openxmlformats.org/officeDocument/2006/relationships/image" Target="../media/image8.svg"/><Relationship Id="rId25" Type="http://schemas.openxmlformats.org/officeDocument/2006/relationships/image" Target="../media/image38.svg"/><Relationship Id="rId2" Type="http://schemas.openxmlformats.org/officeDocument/2006/relationships/image" Target="../media/image7.png"/><Relationship Id="rId20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37.png"/><Relationship Id="rId5" Type="http://schemas.openxmlformats.org/officeDocument/2006/relationships/image" Target="../media/image18.svg"/><Relationship Id="rId23" Type="http://schemas.openxmlformats.org/officeDocument/2006/relationships/image" Target="../media/image150.png"/><Relationship Id="rId28" Type="http://schemas.openxmlformats.org/officeDocument/2006/relationships/image" Target="../media/image40.svg"/><Relationship Id="rId4" Type="http://schemas.openxmlformats.org/officeDocument/2006/relationships/image" Target="../media/image17.png"/><Relationship Id="rId27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38.png"/><Relationship Id="rId3" Type="http://schemas.openxmlformats.org/officeDocument/2006/relationships/image" Target="../media/image8.svg"/><Relationship Id="rId7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8.svg"/><Relationship Id="rId15" Type="http://schemas.openxmlformats.org/officeDocument/2006/relationships/image" Target="../media/image140.png"/><Relationship Id="rId4" Type="http://schemas.openxmlformats.org/officeDocument/2006/relationships/image" Target="../media/image17.png"/><Relationship Id="rId14" Type="http://schemas.openxmlformats.org/officeDocument/2006/relationships/image" Target="../media/image139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2.png"/><Relationship Id="rId3" Type="http://schemas.openxmlformats.org/officeDocument/2006/relationships/image" Target="../media/image7.png"/><Relationship Id="rId7" Type="http://schemas.openxmlformats.org/officeDocument/2006/relationships/image" Target="../media/image44.png"/><Relationship Id="rId12" Type="http://schemas.openxmlformats.org/officeDocument/2006/relationships/image" Target="../media/image1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9.png"/><Relationship Id="rId10" Type="http://schemas.openxmlformats.org/officeDocument/2006/relationships/image" Target="../media/image31.png"/><Relationship Id="rId4" Type="http://schemas.openxmlformats.org/officeDocument/2006/relationships/image" Target="../media/image42.png"/><Relationship Id="rId9" Type="http://schemas.openxmlformats.org/officeDocument/2006/relationships/image" Target="../media/image1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03476" y="2378363"/>
            <a:ext cx="2049550" cy="254458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49625" y="1171474"/>
            <a:ext cx="13796473" cy="7237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5970" y="1885067"/>
            <a:ext cx="1843830" cy="185394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42790" y="8893646"/>
            <a:ext cx="8580377" cy="4664605"/>
          </a:xfrm>
          <a:prstGeom prst="rect">
            <a:avLst/>
          </a:prstGeom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E2083BDF-A63D-4D90-AAD5-AF39614FB3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129241" y="2171700"/>
            <a:ext cx="5344582" cy="1096835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F944A62-FF35-44D3-919C-18E7599EAEB0}"/>
              </a:ext>
            </a:extLst>
          </p:cNvPr>
          <p:cNvSpPr txBox="1"/>
          <p:nvPr/>
        </p:nvSpPr>
        <p:spPr>
          <a:xfrm>
            <a:off x="3313641" y="1327470"/>
            <a:ext cx="11896911" cy="6683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5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CHÀO MỪNG CÁC EM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5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 ĐẾN VỚI BÀI HỌC 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5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 NAY!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GV: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Trần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Thêu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5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5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TH&amp;THCS </a:t>
            </a:r>
            <a:r>
              <a:rPr lang="en-US" sz="5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</a:t>
            </a:r>
            <a:r>
              <a:rPr lang="en-US" sz="5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Sen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2F439E8E-597B-4B6E-B899-27BB81A28C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621000" y="7412294"/>
            <a:ext cx="1503216" cy="1481352"/>
          </a:xfrm>
          <a:prstGeom prst="rect">
            <a:avLst/>
          </a:prstGeom>
        </p:spPr>
      </p:pic>
      <p:pic>
        <p:nvPicPr>
          <p:cNvPr id="25" name="Picture 9">
            <a:extLst>
              <a:ext uri="{FF2B5EF4-FFF2-40B4-BE49-F238E27FC236}">
                <a16:creationId xmlns:a16="http://schemas.microsoft.com/office/drawing/2014/main" id="{6A7CB8BA-A5C7-424B-ACA0-5098C1B3B1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7173450" y="6876896"/>
            <a:ext cx="875639" cy="20014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749964" y="2201031"/>
            <a:ext cx="2060036" cy="1828800"/>
            <a:chOff x="3355952" y="3048581"/>
            <a:chExt cx="1406383" cy="1285465"/>
          </a:xfrm>
          <a:solidFill>
            <a:schemeClr val="accent3">
              <a:lumMod val="75000"/>
            </a:schemeClr>
          </a:solidFill>
        </p:grpSpPr>
        <p:grpSp>
          <p:nvGrpSpPr>
            <p:cNvPr id="16" name="Group 4"/>
            <p:cNvGrpSpPr/>
            <p:nvPr/>
          </p:nvGrpSpPr>
          <p:grpSpPr>
            <a:xfrm>
              <a:off x="3355952" y="3048581"/>
              <a:ext cx="1406383" cy="1285465"/>
              <a:chOff x="14168" y="-264583"/>
              <a:chExt cx="6321663" cy="6350000"/>
            </a:xfrm>
            <a:grpFill/>
          </p:grpSpPr>
          <p:sp>
            <p:nvSpPr>
              <p:cNvPr id="18" name="Freeform 5"/>
              <p:cNvSpPr/>
              <p:nvPr/>
            </p:nvSpPr>
            <p:spPr>
              <a:xfrm>
                <a:off x="14168" y="-264583"/>
                <a:ext cx="6321663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7" name="TextBox 15"/>
            <p:cNvSpPr txBox="1"/>
            <p:nvPr/>
          </p:nvSpPr>
          <p:spPr>
            <a:xfrm>
              <a:off x="3534358" y="3584246"/>
              <a:ext cx="1043391" cy="42059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4212923" y="3702481"/>
            <a:ext cx="117890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 dirty="0">
                <a:ea typeface="Calibri" panose="020F0502020204030204" pitchFamily="34" charset="0"/>
                <a:cs typeface="Arial" panose="020B0604020202020204" pitchFamily="34" charset="0"/>
              </a:rPr>
              <a:t>Nhân đơn thức với đa thức</a:t>
            </a:r>
          </a:p>
        </p:txBody>
      </p:sp>
      <p:pic>
        <p:nvPicPr>
          <p:cNvPr id="20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0548" y="613324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9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2057400" y="10200263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2081411" y="1580815"/>
            <a:ext cx="3939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2: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249399" y="-5658"/>
            <a:ext cx="3581400" cy="1020089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96754">
            <a:off x="17310912" y="9475757"/>
            <a:ext cx="1039773" cy="1302678"/>
          </a:xfrm>
          <a:prstGeom prst="rect">
            <a:avLst/>
          </a:prstGeom>
        </p:spPr>
      </p:pic>
      <p:pic>
        <p:nvPicPr>
          <p:cNvPr id="35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422618" y="12761643"/>
            <a:ext cx="10274763" cy="900326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85800" y="380732"/>
            <a:ext cx="9137606" cy="862753"/>
            <a:chOff x="1611219" y="2044475"/>
            <a:chExt cx="9137606" cy="862753"/>
          </a:xfrm>
        </p:grpSpPr>
        <p:sp>
          <p:nvSpPr>
            <p:cNvPr id="20" name="Rectangle 19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HĐ2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581400" y="1357848"/>
                <a:ext cx="13949671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𝑀𝑁𝑃𝑄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3.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(I), (II);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𝑀𝑁𝑃𝑄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So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𝑎𝑐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1357848"/>
                <a:ext cx="13949671" cy="3785652"/>
              </a:xfrm>
              <a:prstGeom prst="rect">
                <a:avLst/>
              </a:prstGeom>
              <a:blipFill>
                <a:blip r:embed="rId26"/>
                <a:stretch>
                  <a:fillRect l="-1573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12039600" y="4775418"/>
            <a:ext cx="1905000" cy="1815882"/>
            <a:chOff x="1828800" y="2964916"/>
            <a:chExt cx="1905000" cy="1815882"/>
          </a:xfrm>
        </p:grpSpPr>
        <p:pic>
          <p:nvPicPr>
            <p:cNvPr id="24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22116"/>
              <a:ext cx="1905000" cy="1148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1"/>
            <p:cNvSpPr>
              <a:spLocks noChangeArrowheads="1"/>
            </p:cNvSpPr>
            <p:nvPr/>
          </p:nvSpPr>
          <p:spPr bwMode="auto">
            <a:xfrm>
              <a:off x="2195592" y="2964916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52400" y="5636872"/>
            <a:ext cx="6629400" cy="3580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50854" y="6286500"/>
            <a:ext cx="104536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(I)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a.b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(II)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a.c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MNPQ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a.(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b+c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c) a.(b + c) = ab + ac.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50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9188FBF6-1509-4B7B-AB4E-CFADA9CDB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021379" y="-2389721"/>
            <a:ext cx="12246121" cy="17558961"/>
          </a:xfrm>
          <a:prstGeom prst="rect">
            <a:avLst/>
          </a:prstGeom>
        </p:spPr>
      </p:pic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371394" y="9142503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042BDE5-5778-423F-A123-8DC7C98D4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12109" y="8035598"/>
            <a:ext cx="3886200" cy="1106905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6132" y="7893734"/>
            <a:ext cx="1183511" cy="1307091"/>
          </a:xfrm>
          <a:prstGeom prst="rect">
            <a:avLst/>
          </a:prstGeom>
        </p:spPr>
      </p:pic>
      <p:grpSp>
        <p:nvGrpSpPr>
          <p:cNvPr id="31" name="Group 2"/>
          <p:cNvGrpSpPr/>
          <p:nvPr/>
        </p:nvGrpSpPr>
        <p:grpSpPr>
          <a:xfrm>
            <a:off x="-990600" y="-2462805"/>
            <a:ext cx="19463770" cy="3880093"/>
            <a:chOff x="0" y="0"/>
            <a:chExt cx="4816593" cy="1021917"/>
          </a:xfrm>
        </p:grpSpPr>
        <p:sp>
          <p:nvSpPr>
            <p:cNvPr id="32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540482" y="2986326"/>
            <a:ext cx="26703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CHÚ Ý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800" y="4334169"/>
            <a:ext cx="685800" cy="6286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607040" y="4869263"/>
                <a:ext cx="8880360" cy="193899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𝐴𝐶</m:t>
                      </m:r>
                    </m:oMath>
                  </m:oMathPara>
                </a14:m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B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𝐶</m:t>
                          </m:r>
                        </m:e>
                      </m:d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𝐴𝐶</m:t>
                      </m:r>
                    </m:oMath>
                  </m:oMathPara>
                </a14:m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7040" y="4869263"/>
                <a:ext cx="8880360" cy="1938992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5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rcRect/>
          <a:stretch>
            <a:fillRect/>
          </a:stretch>
        </p:blipFill>
        <p:spPr>
          <a:xfrm flipH="1">
            <a:off x="2512698" y="2396231"/>
            <a:ext cx="1604004" cy="159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3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73644" y="342900"/>
            <a:ext cx="1033356" cy="968772"/>
          </a:xfrm>
          <a:prstGeom prst="rect">
            <a:avLst/>
          </a:prstGeom>
        </p:spPr>
      </p:pic>
      <p:pic>
        <p:nvPicPr>
          <p:cNvPr id="35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44267">
            <a:off x="-431816" y="8938487"/>
            <a:ext cx="1706755" cy="1617151"/>
          </a:xfrm>
          <a:prstGeom prst="rect">
            <a:avLst/>
          </a:prstGeom>
        </p:spPr>
      </p:pic>
      <p:pic>
        <p:nvPicPr>
          <p:cNvPr id="19" name="Picture 2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136107" y="8191500"/>
            <a:ext cx="1758937" cy="193289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04800" y="303398"/>
            <a:ext cx="4896718" cy="914400"/>
            <a:chOff x="1275482" y="1330136"/>
            <a:chExt cx="4896718" cy="91440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482" y="1330136"/>
              <a:ext cx="974372" cy="9144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232660" y="1492161"/>
              <a:ext cx="39395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 3: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743200" y="266700"/>
                <a:ext cx="14923244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+4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với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vừa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266700"/>
                <a:ext cx="14923244" cy="2862322"/>
              </a:xfrm>
              <a:prstGeom prst="rect">
                <a:avLst/>
              </a:prstGeom>
              <a:blipFill>
                <a:blip r:embed="rId12"/>
                <a:stretch>
                  <a:fillRect l="-1430" r="-123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743200" y="4305300"/>
                <a:ext cx="13563600" cy="5857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Q(x)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 4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 1.</m:t>
                    </m:r>
                  </m:oMath>
                </a14:m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3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 2 . 3 .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 6 . </m:t>
                      </m:r>
                      <m:sSup>
                        <m:sSupPr>
                          <m:ctrlPr>
                            <a:rPr lang="en-US" sz="40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1+2</m:t>
                          </m:r>
                        </m:sup>
                      </m:sSup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6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4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 2 . 4 . 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 8 . </m:t>
                      </m:r>
                      <m:sSup>
                        <m:sSupPr>
                          <m:ctrlPr>
                            <a:rPr lang="en-US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1+</m:t>
                          </m:r>
                          <m:r>
                            <a:rPr lang="en-US" sz="40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p>
                      </m:sSup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8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1 = 2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. 3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. 4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. 1 = 6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+ 8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4305300"/>
                <a:ext cx="13563600" cy="5857757"/>
              </a:xfrm>
              <a:prstGeom prst="rect">
                <a:avLst/>
              </a:prstGeom>
              <a:blipFill>
                <a:blip r:embed="rId15"/>
                <a:stretch>
                  <a:fillRect l="-1348" b="-1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8572500" y="2794218"/>
            <a:ext cx="1905000" cy="1815882"/>
            <a:chOff x="1828800" y="2964916"/>
            <a:chExt cx="1905000" cy="1815882"/>
          </a:xfrm>
        </p:grpSpPr>
        <p:pic>
          <p:nvPicPr>
            <p:cNvPr id="16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22116"/>
              <a:ext cx="1905000" cy="1148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2195592" y="2964916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529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70" y="-1451471"/>
            <a:ext cx="18288000" cy="3394571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752600" y="9563100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7135473" y="668473"/>
            <a:ext cx="4038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631146" y="2628900"/>
            <a:ext cx="17047254" cy="3378965"/>
          </a:xfrm>
          <a:prstGeom prst="wedgeRoundRectCallout">
            <a:avLst>
              <a:gd name="adj1" fmla="val 20831"/>
              <a:gd name="adj2" fmla="val 56092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30971" y="698267"/>
            <a:ext cx="1511437" cy="14169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131034" y="3865418"/>
            <a:ext cx="300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9446" y="3159402"/>
            <a:ext cx="16130654" cy="2057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45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Muốn nhân một đơn thức với một đa thức, ta nhân đơn thức đó với từng đơn thức của đa thức rồi cộng các tích với nhau.</a:t>
            </a:r>
            <a:endParaRPr lang="en-US" sz="4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E3FD55B0-66AF-46DA-A5B3-DD23B2EE81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71628" y="5117333"/>
            <a:ext cx="896943" cy="9906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96200" y="7127099"/>
            <a:ext cx="2819400" cy="279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9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5780" y="-495300"/>
            <a:ext cx="19431000" cy="18988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559652" y="9362063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6185613" y="266700"/>
            <a:ext cx="6228209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(SGK – tr61)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9020" y="606743"/>
            <a:ext cx="1189380" cy="111504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887647" y="2946618"/>
            <a:ext cx="1905000" cy="1815882"/>
            <a:chOff x="1828800" y="2980194"/>
            <a:chExt cx="1905000" cy="1815882"/>
          </a:xfrm>
        </p:grpSpPr>
        <p:pic>
          <p:nvPicPr>
            <p:cNvPr id="20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64663"/>
              <a:ext cx="1905000" cy="1093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060081" y="2019300"/>
                <a:ext cx="13792200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		a)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(4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			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+7</m:t>
                        </m:r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0081" y="2019300"/>
                <a:ext cx="13792200" cy="750975"/>
              </a:xfrm>
              <a:prstGeom prst="rect">
                <a:avLst/>
              </a:prstGeom>
              <a:blipFill>
                <a:blip r:embed="rId11"/>
                <a:stretch>
                  <a:fillRect l="-1592" t="-15447" r="-398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14400" y="5143500"/>
                <a:ext cx="14322919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3=4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5143500"/>
                <a:ext cx="14322919" cy="750975"/>
              </a:xfrm>
              <a:prstGeom prst="rect">
                <a:avLst/>
              </a:prstGeom>
              <a:blipFill>
                <a:blip r:embed="rId12"/>
                <a:stretch>
                  <a:fillRect l="-1489" t="-15447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02872" y="6334017"/>
                <a:ext cx="15327727" cy="9048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+7</m:t>
                        </m:r>
                      </m:e>
                    </m:d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.6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.8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.7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72" y="6334017"/>
                <a:ext cx="15327727" cy="904863"/>
              </a:xfrm>
              <a:prstGeom prst="rect">
                <a:avLst/>
              </a:prstGeom>
              <a:blipFill>
                <a:blip r:embed="rId13"/>
                <a:stretch>
                  <a:fillRect l="-1392" t="-12838" b="-6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157991" y="7478505"/>
                <a:ext cx="5775364" cy="750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21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7991" y="7478505"/>
                <a:ext cx="5775364" cy="750975"/>
              </a:xfrm>
              <a:prstGeom prst="rect">
                <a:avLst/>
              </a:prstGeom>
              <a:blipFill>
                <a:blip r:embed="rId14"/>
                <a:stretch>
                  <a:fillRect t="-15447" r="-2743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21000" y="7581900"/>
            <a:ext cx="2085408" cy="224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8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29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542" name="Google Shape;542;p29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3" name="Google Shape;543;p29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4" name="Google Shape;544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2776" y="-1134897"/>
            <a:ext cx="2363195" cy="237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15799" y="9715500"/>
            <a:ext cx="8580377" cy="466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87600" y="332832"/>
            <a:ext cx="3657600" cy="791372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29"/>
          <p:cNvSpPr/>
          <p:nvPr/>
        </p:nvSpPr>
        <p:spPr>
          <a:xfrm>
            <a:off x="1320571" y="1790700"/>
            <a:ext cx="4291144" cy="1082842"/>
          </a:xfrm>
          <a:prstGeom prst="roundRect">
            <a:avLst>
              <a:gd name="adj" fmla="val 16667"/>
            </a:avLst>
          </a:prstGeom>
          <a:solidFill>
            <a:srgbClr val="95373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tabLst/>
              <a:defRPr/>
            </a:pPr>
            <a:r>
              <a:rPr lang="en-US" sz="4000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LUYỆN TẬP 2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8" name="Google Shape;548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87402">
            <a:off x="-956659" y="8188814"/>
            <a:ext cx="2301025" cy="23379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082571" y="3227248"/>
                <a:ext cx="14323417" cy="10780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		a)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(6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				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571" y="3227248"/>
                <a:ext cx="14323417" cy="1078052"/>
              </a:xfrm>
              <a:prstGeom prst="rect">
                <a:avLst/>
              </a:prstGeom>
              <a:blipFill>
                <a:blip r:embed="rId12"/>
                <a:stretch>
                  <a:fillRect l="-1533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8101873" y="4354160"/>
            <a:ext cx="1905000" cy="1815882"/>
            <a:chOff x="1828800" y="2980194"/>
            <a:chExt cx="1905000" cy="1815882"/>
          </a:xfrm>
        </p:grpSpPr>
        <p:pic>
          <p:nvPicPr>
            <p:cNvPr id="14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64663"/>
              <a:ext cx="1905000" cy="1093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59540" y="6286500"/>
                <a:ext cx="15690259" cy="24679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8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(6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−4)=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.6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.4=3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38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540" y="6286500"/>
                <a:ext cx="15690259" cy="2467983"/>
              </a:xfrm>
              <a:prstGeom prst="rect">
                <a:avLst/>
              </a:prstGeom>
              <a:blipFill>
                <a:blip r:embed="rId14"/>
                <a:stretch>
                  <a:fillRect l="-12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273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401925" y="2013324"/>
            <a:ext cx="2060036" cy="1828800"/>
            <a:chOff x="3355952" y="3048581"/>
            <a:chExt cx="1406383" cy="1285465"/>
          </a:xfrm>
          <a:solidFill>
            <a:schemeClr val="accent3">
              <a:lumMod val="75000"/>
            </a:schemeClr>
          </a:solidFill>
        </p:grpSpPr>
        <p:grpSp>
          <p:nvGrpSpPr>
            <p:cNvPr id="16" name="Group 4"/>
            <p:cNvGrpSpPr/>
            <p:nvPr/>
          </p:nvGrpSpPr>
          <p:grpSpPr>
            <a:xfrm>
              <a:off x="3355952" y="3048581"/>
              <a:ext cx="1406383" cy="1285465"/>
              <a:chOff x="14168" y="-264583"/>
              <a:chExt cx="6321663" cy="6350000"/>
            </a:xfrm>
            <a:grpFill/>
          </p:grpSpPr>
          <p:sp>
            <p:nvSpPr>
              <p:cNvPr id="18" name="Freeform 5"/>
              <p:cNvSpPr/>
              <p:nvPr/>
            </p:nvSpPr>
            <p:spPr>
              <a:xfrm>
                <a:off x="14168" y="-264583"/>
                <a:ext cx="6321663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7" name="TextBox 15"/>
            <p:cNvSpPr txBox="1"/>
            <p:nvPr/>
          </p:nvSpPr>
          <p:spPr>
            <a:xfrm>
              <a:off x="3534358" y="3584246"/>
              <a:ext cx="1043391" cy="42059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III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4075292" y="3702481"/>
            <a:ext cx="9982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Nhân đa thức với đa thức</a:t>
            </a:r>
            <a:endParaRPr lang="vi-VN" sz="6000" b="1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0548" y="613324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41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2057400" y="9895463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249399" y="-5658"/>
            <a:ext cx="3581400" cy="1020089"/>
          </a:xfrm>
          <a:prstGeom prst="rect">
            <a:avLst/>
          </a:prstGeom>
        </p:spPr>
      </p:pic>
      <p:pic>
        <p:nvPicPr>
          <p:cNvPr id="35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22618" y="12761643"/>
            <a:ext cx="10274763" cy="9003261"/>
          </a:xfrm>
          <a:prstGeom prst="rect">
            <a:avLst/>
          </a:prstGeom>
        </p:spPr>
      </p:pic>
      <p:pic>
        <p:nvPicPr>
          <p:cNvPr id="29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66858">
            <a:off x="17355700" y="8412519"/>
            <a:ext cx="1039773" cy="13026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27401" y="1616214"/>
            <a:ext cx="3939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HĐ 4: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33400" y="476615"/>
            <a:ext cx="9137606" cy="862753"/>
            <a:chOff x="1611219" y="2044475"/>
            <a:chExt cx="9137606" cy="862753"/>
          </a:xfrm>
        </p:grpSpPr>
        <p:sp>
          <p:nvSpPr>
            <p:cNvPr id="18" name="Rectangle 17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HĐ4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429000" y="1409700"/>
                <a:ext cx="12877800" cy="3671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𝑀𝑁𝑃𝑄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(I), (II), (III), (IV).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𝑀𝑁𝑃𝑄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So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𝑏𝑑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1409700"/>
                <a:ext cx="12877800" cy="3671583"/>
              </a:xfrm>
              <a:prstGeom prst="rect">
                <a:avLst/>
              </a:prstGeom>
              <a:blipFill>
                <a:blip r:embed="rId23"/>
                <a:stretch>
                  <a:fillRect l="-1705" b="-6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400800" y="5676900"/>
            <a:ext cx="4905318" cy="4088637"/>
          </a:xfrm>
          <a:prstGeom prst="rect">
            <a:avLst/>
          </a:prstGeom>
        </p:spPr>
      </p:pic>
      <p:pic>
        <p:nvPicPr>
          <p:cNvPr id="22" name="Picture 1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96754">
            <a:off x="-261369" y="5801058"/>
            <a:ext cx="732511" cy="9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0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7">
            <a:extLst>
              <a:ext uri="{FF2B5EF4-FFF2-40B4-BE49-F238E27FC236}">
                <a16:creationId xmlns:a16="http://schemas.microsoft.com/office/drawing/2014/main" id="{D2A20305-49BF-4568-A286-4EF18440759A}"/>
              </a:ext>
            </a:extLst>
          </p:cNvPr>
          <p:cNvSpPr/>
          <p:nvPr/>
        </p:nvSpPr>
        <p:spPr>
          <a:xfrm>
            <a:off x="-15240" y="1188520"/>
            <a:ext cx="18821401" cy="9098480"/>
          </a:xfrm>
          <a:custGeom>
            <a:avLst/>
            <a:gdLst/>
            <a:ahLst/>
            <a:cxnLst/>
            <a:rect l="l" t="t" r="r" b="b"/>
            <a:pathLst>
              <a:path w="4816592" h="1148350">
                <a:moveTo>
                  <a:pt x="0" y="0"/>
                </a:moveTo>
                <a:lnTo>
                  <a:pt x="4816592" y="0"/>
                </a:lnTo>
                <a:lnTo>
                  <a:pt x="4816592" y="1148350"/>
                </a:lnTo>
                <a:lnTo>
                  <a:pt x="0" y="1148350"/>
                </a:lnTo>
                <a:close/>
              </a:path>
            </a:pathLst>
          </a:custGeom>
          <a:solidFill>
            <a:schemeClr val="bg1"/>
          </a:solidFill>
        </p:spPr>
      </p:sp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433502" y="495032"/>
            <a:ext cx="1485723" cy="139286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442960" y="0"/>
            <a:ext cx="1905000" cy="1815882"/>
            <a:chOff x="1828800" y="2980194"/>
            <a:chExt cx="1905000" cy="1815882"/>
          </a:xfrm>
        </p:grpSpPr>
        <p:pic>
          <p:nvPicPr>
            <p:cNvPr id="14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64663"/>
              <a:ext cx="1905000" cy="1093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-489551" y="7505700"/>
            <a:ext cx="1946335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255586" y="5707342"/>
            <a:ext cx="1758937" cy="19328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51960" y="7872232"/>
            <a:ext cx="12192000" cy="1949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800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 + B)(C + D) = AC + AD + BC + BD</a:t>
            </a:r>
          </a:p>
        </p:txBody>
      </p:sp>
      <p:sp>
        <p:nvSpPr>
          <p:cNvPr id="3" name="Rectangle 2"/>
          <p:cNvSpPr/>
          <p:nvPr/>
        </p:nvSpPr>
        <p:spPr>
          <a:xfrm>
            <a:off x="806230" y="1416189"/>
            <a:ext cx="1595776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(I): ac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(II): ad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(III):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bc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(IV):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bd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MNPQ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   (a + b)(c + d)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c) (a + b)(c + d) = ac + ad +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+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bd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6230" y="7953547"/>
            <a:ext cx="1896782" cy="183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-2241793"/>
            <a:ext cx="19050000" cy="38800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9349864-5408-4AC2-9B57-402B61D49B2C}"/>
              </a:ext>
            </a:extLst>
          </p:cNvPr>
          <p:cNvSpPr txBox="1"/>
          <p:nvPr/>
        </p:nvSpPr>
        <p:spPr>
          <a:xfrm>
            <a:off x="7010400" y="495300"/>
            <a:ext cx="4343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HỞI ĐỘNG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24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8200" y="337015"/>
            <a:ext cx="1338974" cy="1255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66026" y="2557856"/>
                <a:ext cx="17221200" cy="25856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cần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5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4500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x</m:t>
                      </m:r>
                      <m:r>
                        <a:rPr lang="en-US" sz="4500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−1)</m:t>
                      </m:r>
                      <m:d>
                        <m:d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5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500" i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4500" i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5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45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x</m:t>
                          </m:r>
                          <m:r>
                            <a:rPr lang="en-US" sz="45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+1</m:t>
                          </m:r>
                        </m:e>
                      </m:d>
                      <m:r>
                        <m:rPr>
                          <m:nor/>
                        </m:rPr>
                        <a:rPr lang="en-US" sz="45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</m:t>
                      </m:r>
                    </m:oMath>
                  </m:oMathPara>
                </a14:m>
                <a:endParaRPr lang="en-US" sz="45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nl-NL" sz="45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Làm thế nào để thực hiện được phép nhân hai đa thức một biến?</a:t>
                </a:r>
                <a:endParaRPr lang="en-US" sz="45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026" y="2557856"/>
                <a:ext cx="17221200" cy="2585644"/>
              </a:xfrm>
              <a:prstGeom prst="rect">
                <a:avLst/>
              </a:prstGeom>
              <a:blipFill>
                <a:blip r:embed="rId8"/>
                <a:stretch>
                  <a:fillRect l="-1487" t="-5425" b="-10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4"/>
          <p:cNvGrpSpPr/>
          <p:nvPr/>
        </p:nvGrpSpPr>
        <p:grpSpPr>
          <a:xfrm>
            <a:off x="-1524000" y="9372600"/>
            <a:ext cx="21031665" cy="2095500"/>
            <a:chOff x="0" y="0"/>
            <a:chExt cx="28042220" cy="1792049"/>
          </a:xfrm>
        </p:grpSpPr>
        <p:pic>
          <p:nvPicPr>
            <p:cNvPr id="18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0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4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658601" y="6134100"/>
            <a:ext cx="3437800" cy="3901049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903173" y="8008424"/>
            <a:ext cx="2237030" cy="1476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26"/>
          <p:cNvGrpSpPr/>
          <p:nvPr/>
        </p:nvGrpSpPr>
        <p:grpSpPr>
          <a:xfrm>
            <a:off x="-1371833" y="-1088170"/>
            <a:ext cx="21031665" cy="1344037"/>
            <a:chOff x="0" y="0"/>
            <a:chExt cx="28042220" cy="1792049"/>
          </a:xfrm>
        </p:grpSpPr>
        <p:pic>
          <p:nvPicPr>
            <p:cNvPr id="486" name="Google Shape;486;p26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7" name="Google Shape;487;p26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8" name="Google Shape;48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2776" y="-1638300"/>
            <a:ext cx="2363195" cy="237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621000" y="9584940"/>
            <a:ext cx="8580377" cy="466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87600" y="118187"/>
            <a:ext cx="3657600" cy="791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-533400" y="8960769"/>
            <a:ext cx="1501152" cy="1248343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26"/>
          <p:cNvSpPr/>
          <p:nvPr/>
        </p:nvSpPr>
        <p:spPr>
          <a:xfrm>
            <a:off x="1219200" y="1409700"/>
            <a:ext cx="1968848" cy="1025863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 5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26"/>
          <p:cNvSpPr txBox="1"/>
          <p:nvPr/>
        </p:nvSpPr>
        <p:spPr>
          <a:xfrm>
            <a:off x="1165848" y="4950325"/>
            <a:ext cx="20222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Giải</a:t>
            </a:r>
            <a:endParaRPr kumimoji="0" sz="4000" b="1" i="0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352800" y="1164673"/>
                <a:ext cx="12051952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với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vừa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1164673"/>
                <a:ext cx="12051952" cy="3785652"/>
              </a:xfrm>
              <a:prstGeom prst="rect">
                <a:avLst/>
              </a:prstGeom>
              <a:blipFill>
                <a:blip r:embed="rId10"/>
                <a:stretch>
                  <a:fillRect l="-1770" r="-1770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524000" y="8330771"/>
                <a:ext cx="15226412" cy="750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rgbClr val="333333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. </m:t>
                    </m:r>
                    <m:r>
                      <a:rPr lang="en-US" sz="4000" i="1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. 1 + 3 . </m:t>
                    </m:r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+ 3 . 1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+5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330771"/>
                <a:ext cx="15226412" cy="750975"/>
              </a:xfrm>
              <a:prstGeom prst="rect">
                <a:avLst/>
              </a:prstGeom>
              <a:blipFill>
                <a:blip r:embed="rId12"/>
                <a:stretch>
                  <a:fillRect l="-1401" t="-15447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524000" y="6086627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Ta </a:t>
            </a:r>
            <a:r>
              <a:rPr lang="en-US" sz="4000" dirty="0" err="1"/>
              <a:t>có</a:t>
            </a:r>
            <a:r>
              <a:rPr lang="en-US" sz="4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898860" y="6098477"/>
                <a:ext cx="3179719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. </m:t>
                      </m:r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m:rPr>
                          <m:nor/>
                        </m:rPr>
                        <a:rPr lang="en-US" sz="4000" b="0" i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= 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8860" y="6098477"/>
                <a:ext cx="3179719" cy="70788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294171" y="6098477"/>
                <a:ext cx="272613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. 1=2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4171" y="6098477"/>
                <a:ext cx="2726131" cy="70788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267519" y="7044961"/>
                <a:ext cx="24424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3 . </m:t>
                      </m:r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b="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519" y="7044961"/>
                <a:ext cx="2442400" cy="70788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582198" y="7044961"/>
                <a:ext cx="215007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3 . </m:t>
                      </m:r>
                      <m:r>
                        <a:rPr lang="en-US" sz="4000" b="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1=</m:t>
                      </m:r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2198" y="7044961"/>
                <a:ext cx="2150076" cy="70788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922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wheelReverse spokes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" grpId="0" animBg="1"/>
      <p:bldP spid="5" grpId="0"/>
      <p:bldP spid="6" grpId="0"/>
      <p:bldP spid="7" grpId="0"/>
      <p:bldP spid="8" grpId="0"/>
      <p:bldP spid="9" grpId="0"/>
      <p:bldP spid="1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oogle Shape;504;p27"/>
          <p:cNvGrpSpPr/>
          <p:nvPr/>
        </p:nvGrpSpPr>
        <p:grpSpPr>
          <a:xfrm>
            <a:off x="4" y="9429458"/>
            <a:ext cx="18287996" cy="1304176"/>
            <a:chOff x="0" y="-38100"/>
            <a:chExt cx="4816592" cy="1060017"/>
          </a:xfrm>
        </p:grpSpPr>
        <p:sp>
          <p:nvSpPr>
            <p:cNvPr id="505" name="Google Shape;505;p27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  <a:ln>
              <a:noFill/>
            </a:ln>
          </p:spPr>
        </p:sp>
        <p:sp>
          <p:nvSpPr>
            <p:cNvPr id="506" name="Google Shape;506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7" name="Google Shape;507;p27"/>
          <p:cNvGrpSpPr/>
          <p:nvPr/>
        </p:nvGrpSpPr>
        <p:grpSpPr>
          <a:xfrm>
            <a:off x="-1524465" y="-831395"/>
            <a:ext cx="21031665" cy="1344037"/>
            <a:chOff x="0" y="0"/>
            <a:chExt cx="28042220" cy="1792049"/>
          </a:xfrm>
        </p:grpSpPr>
        <p:pic>
          <p:nvPicPr>
            <p:cNvPr id="508" name="Google Shape;508;p27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27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0" name="Google Shape;51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66926" y="9410700"/>
            <a:ext cx="8580377" cy="466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76221" y="7727288"/>
            <a:ext cx="2372026" cy="1759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493930" y="7887616"/>
            <a:ext cx="4048566" cy="6323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4" name="Google Shape;514;p27"/>
          <p:cNvGrpSpPr/>
          <p:nvPr/>
        </p:nvGrpSpPr>
        <p:grpSpPr>
          <a:xfrm rot="20747411">
            <a:off x="305993" y="45126"/>
            <a:ext cx="4677242" cy="2199169"/>
            <a:chOff x="1844774" y="1379627"/>
            <a:chExt cx="4032123" cy="1955926"/>
          </a:xfrm>
        </p:grpSpPr>
        <p:pic>
          <p:nvPicPr>
            <p:cNvPr id="515" name="Google Shape;515;p2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844774" y="1379627"/>
              <a:ext cx="4032123" cy="19559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6" name="Google Shape;516;p27"/>
            <p:cNvSpPr txBox="1"/>
            <p:nvPr/>
          </p:nvSpPr>
          <p:spPr>
            <a:xfrm rot="-221941">
              <a:off x="2042510" y="1972455"/>
              <a:ext cx="3424455" cy="8348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500"/>
                <a:buFont typeface="Arial"/>
                <a:buNone/>
                <a:tabLst/>
                <a:defRPr/>
              </a:pPr>
              <a:r>
                <a: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KẾT LUẬN</a:t>
              </a:r>
              <a:endParaRPr kumimoji="0" sz="5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752602" y="2705100"/>
            <a:ext cx="146303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76601" y="6492821"/>
            <a:ext cx="11582400" cy="969496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800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20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2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523" name="Google Shape;523;p28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4" name="Google Shape;524;p28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5" name="Google Shape;52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2400" y="-1251951"/>
            <a:ext cx="2363195" cy="237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87600" y="332832"/>
            <a:ext cx="3657600" cy="791372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28"/>
          <p:cNvSpPr/>
          <p:nvPr/>
        </p:nvSpPr>
        <p:spPr>
          <a:xfrm>
            <a:off x="838200" y="1639208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3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54200" y="9318095"/>
            <a:ext cx="8580377" cy="466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25055" y="7151565"/>
            <a:ext cx="1567745" cy="218293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646575" y="1624032"/>
                <a:ext cx="12660225" cy="17173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</m:t>
                      </m:r>
                      <m:r>
                        <m:rPr>
                          <m:nor/>
                        </m:rPr>
                        <a:rPr lang="en-US" sz="40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en-US" sz="40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𝑄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+1.</m:t>
                      </m:r>
                    </m:oMath>
                  </m:oMathPara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6575" y="1624032"/>
                <a:ext cx="12660225" cy="1717393"/>
              </a:xfrm>
              <a:prstGeom prst="rect">
                <a:avLst/>
              </a:prstGeom>
              <a:blipFill>
                <a:blip r:embed="rId10"/>
                <a:stretch>
                  <a:fillRect l="-1685" t="-6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2013787" y="3587003"/>
            <a:ext cx="1905000" cy="1815882"/>
            <a:chOff x="1828800" y="2980194"/>
            <a:chExt cx="1905000" cy="1815882"/>
          </a:xfrm>
        </p:grpSpPr>
        <p:pic>
          <p:nvPicPr>
            <p:cNvPr id="15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64663"/>
              <a:ext cx="1905000" cy="1093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 </a:t>
              </a:r>
              <a:br>
                <a:rPr kumimoji="0" lang="en-US" altLang="en-US" sz="8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</a:b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</a:b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219200" y="5745110"/>
                <a:ext cx="18058405" cy="9048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4000" dirty="0">
                    <a:solidFill>
                      <a:srgbClr val="0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)⋅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5745110"/>
                <a:ext cx="18058405" cy="904863"/>
              </a:xfrm>
              <a:prstGeom prst="rect">
                <a:avLst/>
              </a:prstGeom>
              <a:blipFill>
                <a:blip r:embed="rId12"/>
                <a:stretch>
                  <a:fillRect l="-1182" t="-12752" b="-5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26840" y="7227607"/>
                <a:ext cx="10568470" cy="1987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4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mPr>
                        <m:mr>
                          <m:e/>
                          <m:e/>
                        </m:mr>
                        <m:mr>
                          <m:e/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</m:e>
                        </m:mr>
                        <m:mr>
                          <m:e/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+1</m:t>
                            </m:r>
                          </m:e>
                        </m:mr>
                        <m:mr>
                          <m:e/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</m:e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6840" y="7227607"/>
                <a:ext cx="10568470" cy="198708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752600" y="6832975"/>
                <a:ext cx="1584960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.1+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.1+1.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1.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+1.1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6832975"/>
                <a:ext cx="15849600" cy="70788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667000" y="9053658"/>
                <a:ext cx="354116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9053658"/>
                <a:ext cx="3541161" cy="70788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913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" grpId="0" animBg="1"/>
      <p:bldP spid="2" grpId="0"/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2"/>
          <p:cNvGrpSpPr/>
          <p:nvPr/>
        </p:nvGrpSpPr>
        <p:grpSpPr>
          <a:xfrm>
            <a:off x="-442402" y="-2324100"/>
            <a:ext cx="19463770" cy="3370565"/>
            <a:chOff x="0" y="0"/>
            <a:chExt cx="4816593" cy="1021917"/>
          </a:xfrm>
        </p:grpSpPr>
        <p:sp>
          <p:nvSpPr>
            <p:cNvPr id="32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8029074" y="259159"/>
            <a:ext cx="26703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41872" y="1046288"/>
                <a:ext cx="17588928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  <a:tabLst>
                    <a:tab pos="457200" algn="l"/>
                  </a:tabLs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sắp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xếp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mũ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tăng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dần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dần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lvl="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  <a:tabLst>
                    <a:tab pos="457200" algn="l"/>
                  </a:tabLs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thế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dọc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72" y="1046288"/>
                <a:ext cx="17588928" cy="4708981"/>
              </a:xfrm>
              <a:prstGeom prst="rect">
                <a:avLst/>
              </a:prstGeom>
              <a:blipFill>
                <a:blip r:embed="rId19"/>
                <a:stretch>
                  <a:fillRect l="-1109" r="-1213" b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27E38C4-7AEA-ED35-54C0-B77B0C37EC70}"/>
                  </a:ext>
                </a:extLst>
              </p:cNvPr>
              <p:cNvSpPr txBox="1"/>
              <p:nvPr/>
            </p:nvSpPr>
            <p:spPr>
              <a:xfrm>
                <a:off x="-442402" y="5981700"/>
                <a:ext cx="8007530" cy="38683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8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mPr>
                        <m:mr>
                          <m:e/>
                          <m:e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×</m:t>
                            </m:r>
                            <m:bar>
                              <m:bar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barPr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  <m:e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        </m:t>
                                      </m:r>
                                      <m:sSup>
                                        <m:sSupPr>
                                          <m:ctrlP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38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38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38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+1</m:t>
                                      </m:r>
                                    </m:e>
                                  </m:mr>
                                  <m:mr>
                                    <m:e/>
                                    <m:e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       </m:t>
                                      </m:r>
                                      <m:r>
                                        <a:rPr lang="en-US" sz="3800" b="0" i="1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  <m:sSup>
                                        <m:sSupPr>
                                          <m:ctrlP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38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38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+1</m:t>
                                      </m:r>
                                    </m:e>
                                  </m:mr>
                                </m:m>
                              </m:e>
                            </m:bar>
                            <m:r>
                              <m:rPr>
                                <m:nor/>
                              </m:rPr>
                              <a:rPr lang="en-US" sz="3800" i="1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800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 </m:t>
                            </m:r>
                            <m:r>
                              <m:rPr>
                                <m:nor/>
                              </m:rPr>
                              <a:rPr lang="en-US" sz="3800" i="1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mr>
                        <m:mr>
                          <m:e/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           </m:t>
                            </m:r>
                            <m:r>
                              <a:rPr lang="en-US" sz="38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mr>
                        <m:mr>
                          <m:e/>
                          <m:e>
                            <m:eqArr>
                              <m:eqArr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</m:t>
                                </m:r>
                              </m:e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  </m:t>
                                </m:r>
                              </m:e>
                            </m:eqArr>
                          </m:e>
                        </m:mr>
                        <m:mr>
                          <m:e/>
                          <m:e>
                            <m:f>
                              <m:f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  </m:t>
                                </m:r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     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+1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</m:t>
                                </m:r>
                              </m:den>
                            </m:f>
                            <m:r>
                              <m:rPr>
                                <m:nor/>
                              </m:rPr>
                              <a:rPr lang="en-US" sz="3800" i="1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mr>
                      </m:m>
                    </m:oMath>
                  </m:oMathPara>
                </a14:m>
                <a:endParaRPr lang="en-US" sz="3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27E38C4-7AEA-ED35-54C0-B77B0C37E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42402" y="5981700"/>
                <a:ext cx="8007530" cy="3868367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B59E8E7-679B-D8C4-4BBE-80D30EA592FD}"/>
              </a:ext>
            </a:extLst>
          </p:cNvPr>
          <p:cNvCxnSpPr>
            <a:cxnSpLocks/>
          </p:cNvCxnSpPr>
          <p:nvPr/>
        </p:nvCxnSpPr>
        <p:spPr>
          <a:xfrm flipH="1" flipV="1">
            <a:off x="7086600" y="6362700"/>
            <a:ext cx="847985" cy="3370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95B26F2-DEF2-ED77-9E2C-D7D0E4C52F61}"/>
              </a:ext>
            </a:extLst>
          </p:cNvPr>
          <p:cNvCxnSpPr>
            <a:cxnSpLocks/>
          </p:cNvCxnSpPr>
          <p:nvPr/>
        </p:nvCxnSpPr>
        <p:spPr>
          <a:xfrm flipH="1">
            <a:off x="7086600" y="6699766"/>
            <a:ext cx="847985" cy="1963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309EDCD-E0CD-072E-09B4-72987B35D5C7}"/>
              </a:ext>
            </a:extLst>
          </p:cNvPr>
          <p:cNvSpPr txBox="1"/>
          <p:nvPr/>
        </p:nvSpPr>
        <p:spPr>
          <a:xfrm>
            <a:off x="8229600" y="6371392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Viết đa thức này dưới đa thức kia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035FC71-4ADE-7128-6708-8EECC3893D84}"/>
              </a:ext>
            </a:extLst>
          </p:cNvPr>
          <p:cNvCxnSpPr/>
          <p:nvPr/>
        </p:nvCxnSpPr>
        <p:spPr>
          <a:xfrm flipH="1">
            <a:off x="7159576" y="7580805"/>
            <a:ext cx="811104" cy="10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080CBE2-CE23-8759-0445-A1436DB19531}"/>
                  </a:ext>
                </a:extLst>
              </p:cNvPr>
              <p:cNvSpPr txBox="1"/>
              <p:nvPr/>
            </p:nvSpPr>
            <p:spPr>
              <a:xfrm>
                <a:off x="8233703" y="7200900"/>
                <a:ext cx="899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080CBE2-CE23-8759-0445-A1436DB19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3703" y="7200900"/>
                <a:ext cx="8991600" cy="646331"/>
              </a:xfrm>
              <a:prstGeom prst="rect">
                <a:avLst/>
              </a:prstGeom>
              <a:blipFill>
                <a:blip r:embed="rId26"/>
                <a:stretch>
                  <a:fillRect l="-2102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E4E3F72-F415-1E82-B13A-9378F4F1B8BE}"/>
                  </a:ext>
                </a:extLst>
              </p:cNvPr>
              <p:cNvSpPr txBox="1"/>
              <p:nvPr/>
            </p:nvSpPr>
            <p:spPr>
              <a:xfrm>
                <a:off x="8229600" y="8002369"/>
                <a:ext cx="9829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E4E3F72-F415-1E82-B13A-9378F4F1B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0" y="8002369"/>
                <a:ext cx="9829800" cy="646331"/>
              </a:xfrm>
              <a:prstGeom prst="rect">
                <a:avLst/>
              </a:prstGeom>
              <a:blipFill>
                <a:blip r:embed="rId27"/>
                <a:stretch>
                  <a:fillRect l="-1860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035FC71-4ADE-7128-6708-8EECC3893D84}"/>
              </a:ext>
            </a:extLst>
          </p:cNvPr>
          <p:cNvCxnSpPr/>
          <p:nvPr/>
        </p:nvCxnSpPr>
        <p:spPr>
          <a:xfrm flipH="1">
            <a:off x="7159576" y="8338220"/>
            <a:ext cx="811104" cy="10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99BC7E4-3196-1AAC-05AE-2456215EF7EF}"/>
                  </a:ext>
                </a:extLst>
              </p:cNvPr>
              <p:cNvSpPr txBox="1"/>
              <p:nvPr/>
            </p:nvSpPr>
            <p:spPr>
              <a:xfrm>
                <a:off x="8205537" y="8648700"/>
                <a:ext cx="94368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6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99BC7E4-3196-1AAC-05AE-2456215EF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5537" y="8648700"/>
                <a:ext cx="9436830" cy="646331"/>
              </a:xfrm>
              <a:prstGeom prst="rect">
                <a:avLst/>
              </a:prstGeom>
              <a:blipFill>
                <a:blip r:embed="rId28"/>
                <a:stretch>
                  <a:fillRect l="-1938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035FC71-4ADE-7128-6708-8EECC3893D84}"/>
              </a:ext>
            </a:extLst>
          </p:cNvPr>
          <p:cNvCxnSpPr/>
          <p:nvPr/>
        </p:nvCxnSpPr>
        <p:spPr>
          <a:xfrm flipH="1">
            <a:off x="7189896" y="9003906"/>
            <a:ext cx="811104" cy="10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04ED991D-BC20-ACF4-1919-94D7B4CCB348}"/>
              </a:ext>
            </a:extLst>
          </p:cNvPr>
          <p:cNvSpPr txBox="1"/>
          <p:nvPr/>
        </p:nvSpPr>
        <p:spPr>
          <a:xfrm>
            <a:off x="8205537" y="9334500"/>
            <a:ext cx="573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035FC71-4ADE-7128-6708-8EECC3893D84}"/>
              </a:ext>
            </a:extLst>
          </p:cNvPr>
          <p:cNvCxnSpPr/>
          <p:nvPr/>
        </p:nvCxnSpPr>
        <p:spPr>
          <a:xfrm flipH="1">
            <a:off x="7159576" y="9639300"/>
            <a:ext cx="811104" cy="10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2" name="Picture 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6647235" y="5410184"/>
            <a:ext cx="995132" cy="995132"/>
          </a:xfrm>
          <a:prstGeom prst="rect">
            <a:avLst/>
          </a:prstGeom>
        </p:spPr>
      </p:pic>
      <p:pic>
        <p:nvPicPr>
          <p:cNvPr id="64" name="Picture 2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 rot="20584214">
            <a:off x="519561" y="-109139"/>
            <a:ext cx="1360583" cy="128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3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8" grpId="0"/>
      <p:bldP spid="48" grpId="0"/>
      <p:bldP spid="52" grpId="0"/>
      <p:bldP spid="55" grpId="0"/>
      <p:bldP spid="58" grpId="0"/>
      <p:bldP spid="6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2"/>
          <p:cNvGrpSpPr/>
          <p:nvPr/>
        </p:nvGrpSpPr>
        <p:grpSpPr>
          <a:xfrm>
            <a:off x="-796310" y="-1797119"/>
            <a:ext cx="19463770" cy="3370565"/>
            <a:chOff x="0" y="0"/>
            <a:chExt cx="4816593" cy="1021917"/>
          </a:xfrm>
        </p:grpSpPr>
        <p:sp>
          <p:nvSpPr>
            <p:cNvPr id="32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694541" y="460325"/>
            <a:ext cx="26703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 Ý</a:t>
            </a:r>
          </a:p>
        </p:txBody>
      </p:sp>
      <p:pic>
        <p:nvPicPr>
          <p:cNvPr id="6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0600" y="8496300"/>
            <a:ext cx="1183167" cy="1183167"/>
          </a:xfrm>
          <a:prstGeom prst="rect">
            <a:avLst/>
          </a:prstGeom>
        </p:spPr>
      </p:pic>
      <p:pic>
        <p:nvPicPr>
          <p:cNvPr id="21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584214">
            <a:off x="884903" y="445076"/>
            <a:ext cx="1360583" cy="12891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1884" y="1985308"/>
            <a:ext cx="154473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27E38C4-7AEA-ED35-54C0-B77B0C37EC70}"/>
                  </a:ext>
                </a:extLst>
              </p:cNvPr>
              <p:cNvSpPr txBox="1"/>
              <p:nvPr/>
            </p:nvSpPr>
            <p:spPr>
              <a:xfrm>
                <a:off x="4267200" y="4762500"/>
                <a:ext cx="9220200" cy="38683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8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mPr>
                        <m:mr>
                          <m:e/>
                          <m:e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×</m:t>
                            </m:r>
                            <m:bar>
                              <m:bar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barPr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  <m:e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        </m:t>
                                      </m:r>
                                      <m:sSup>
                                        <m:sSupPr>
                                          <m:ctrlP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38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38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38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+1</m:t>
                                      </m:r>
                                    </m:e>
                                  </m:mr>
                                  <m:mr>
                                    <m:e/>
                                    <m:e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       </m:t>
                                      </m:r>
                                      <m:r>
                                        <a:rPr lang="en-US" sz="3800" b="0" i="1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  <m:sSup>
                                        <m:sSupPr>
                                          <m:ctrlP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38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38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+1</m:t>
                                      </m:r>
                                    </m:e>
                                  </m:mr>
                                </m:m>
                              </m:e>
                            </m:bar>
                            <m:r>
                              <m:rPr>
                                <m:nor/>
                              </m:rPr>
                              <a:rPr lang="en-US" sz="3800" i="1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800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 </m:t>
                            </m:r>
                            <m:r>
                              <m:rPr>
                                <m:nor/>
                              </m:rPr>
                              <a:rPr lang="en-US" sz="3800" i="1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mr>
                        <m:mr>
                          <m:e/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           </m:t>
                            </m:r>
                            <m:r>
                              <a:rPr lang="en-US" sz="38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mr>
                        <m:mr>
                          <m:e/>
                          <m:e>
                            <m:eqArr>
                              <m:eqArr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</m:t>
                                </m:r>
                              </m:e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  </m:t>
                                </m:r>
                              </m:e>
                            </m:eqArr>
                          </m:e>
                        </m:mr>
                        <m:mr>
                          <m:e/>
                          <m:e>
                            <m:f>
                              <m:f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  </m:t>
                                </m:r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     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+1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</m:t>
                                </m:r>
                              </m:den>
                            </m:f>
                            <m:r>
                              <m:rPr>
                                <m:nor/>
                              </m:rPr>
                              <a:rPr lang="en-US" sz="3800" i="1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mr>
                      </m:m>
                    </m:oMath>
                  </m:oMathPara>
                </a14:m>
                <a:endParaRPr lang="en-US" sz="3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27E38C4-7AEA-ED35-54C0-B77B0C37E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4762500"/>
                <a:ext cx="9220200" cy="3868367"/>
              </a:xfrm>
              <a:prstGeom prst="rect">
                <a:avLst/>
              </a:prstGeom>
              <a:blipFill>
                <a:blip r:embed="rId5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905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Google Shape;61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59411" y="9858344"/>
            <a:ext cx="8580377" cy="466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87600" y="332832"/>
            <a:ext cx="3657600" cy="791372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34"/>
          <p:cNvSpPr/>
          <p:nvPr/>
        </p:nvSpPr>
        <p:spPr>
          <a:xfrm>
            <a:off x="966656" y="550930"/>
            <a:ext cx="4138744" cy="1082842"/>
          </a:xfrm>
          <a:prstGeom prst="roundRect">
            <a:avLst>
              <a:gd name="adj" fmla="val 16667"/>
            </a:avLst>
          </a:prstGeom>
          <a:solidFill>
            <a:srgbClr val="95373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TẬP 3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2" name="Google Shape;622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687402">
            <a:off x="16181400" y="7376607"/>
            <a:ext cx="2301025" cy="2337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3" name="Google Shape;623;p34"/>
          <p:cNvGrpSpPr/>
          <p:nvPr/>
        </p:nvGrpSpPr>
        <p:grpSpPr>
          <a:xfrm>
            <a:off x="8633164" y="3462572"/>
            <a:ext cx="1707471" cy="1203767"/>
            <a:chOff x="8005593" y="783398"/>
            <a:chExt cx="1707471" cy="1203767"/>
          </a:xfrm>
        </p:grpSpPr>
        <p:pic>
          <p:nvPicPr>
            <p:cNvPr id="624" name="Google Shape;624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005593" y="783398"/>
              <a:ext cx="1707471" cy="1203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5" name="Google Shape;625;p34"/>
            <p:cNvSpPr txBox="1"/>
            <p:nvPr/>
          </p:nvSpPr>
          <p:spPr>
            <a:xfrm>
              <a:off x="8066553" y="873633"/>
              <a:ext cx="14630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4000"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981200" y="2220048"/>
                <a:ext cx="15011400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		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+6</m:t>
                        </m:r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			b)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1)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220048"/>
                <a:ext cx="15011400" cy="750975"/>
              </a:xfrm>
              <a:prstGeom prst="rect">
                <a:avLst/>
              </a:prstGeom>
              <a:blipFill>
                <a:blip r:embed="rId13"/>
                <a:stretch>
                  <a:fillRect l="-1421" t="-15447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981200" y="4910372"/>
                <a:ext cx="15011400" cy="10365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333333"/>
                    </a:solidFill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−6)(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+6)=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.6−6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−6.6=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−36</m:t>
                    </m:r>
                  </m:oMath>
                </a14:m>
                <a:endParaRPr lang="en-US" sz="4000" dirty="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4910372"/>
                <a:ext cx="15011400" cy="1036566"/>
              </a:xfrm>
              <a:prstGeom prst="rect">
                <a:avLst/>
              </a:prstGeom>
              <a:blipFill>
                <a:blip r:embed="rId14"/>
                <a:stretch>
                  <a:fillRect l="-1421" b="-1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001252" y="6435021"/>
                <a:ext cx="14991347" cy="11182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rgbClr val="333333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.1−1.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−1.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−1.1</m:t>
                    </m:r>
                  </m:oMath>
                </a14:m>
                <a:endParaRPr lang="en-US" sz="4000" i="1" dirty="0">
                  <a:solidFill>
                    <a:srgbClr val="000000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1252" y="6435021"/>
                <a:ext cx="14991347" cy="1118255"/>
              </a:xfrm>
              <a:prstGeom prst="rect">
                <a:avLst/>
              </a:prstGeom>
              <a:blipFill>
                <a:blip r:embed="rId15"/>
                <a:stretch>
                  <a:fillRect l="-1423" b="-3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010390" y="8597245"/>
                <a:ext cx="2286010" cy="11182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−1</m:t>
                      </m:r>
                    </m:oMath>
                  </m:oMathPara>
                </a14:m>
                <a:endParaRPr lang="en-US" sz="40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390" y="8597245"/>
                <a:ext cx="2286010" cy="111825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980877" y="7460943"/>
                <a:ext cx="6352573" cy="11182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−1</m:t>
                      </m:r>
                    </m:oMath>
                  </m:oMathPara>
                </a14:m>
                <a:endParaRPr lang="en-US" sz="4000" i="1" dirty="0">
                  <a:solidFill>
                    <a:srgbClr val="000000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0877" y="7460943"/>
                <a:ext cx="6352573" cy="111825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171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" grpId="0" animBg="1"/>
      <p:bldP spid="2" grpId="0"/>
      <p:bldP spid="5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6" name="Group 4"/>
          <p:cNvGrpSpPr/>
          <p:nvPr/>
        </p:nvGrpSpPr>
        <p:grpSpPr>
          <a:xfrm>
            <a:off x="3208684" y="2576400"/>
            <a:ext cx="2060036" cy="1828800"/>
            <a:chOff x="14168" y="-264583"/>
            <a:chExt cx="6321663" cy="6350000"/>
          </a:xfrm>
          <a:solidFill>
            <a:schemeClr val="accent3">
              <a:lumMod val="75000"/>
            </a:schemeClr>
          </a:solidFill>
        </p:grpSpPr>
        <p:sp>
          <p:nvSpPr>
            <p:cNvPr id="18" name="Freeform 5"/>
            <p:cNvSpPr/>
            <p:nvPr/>
          </p:nvSpPr>
          <p:spPr>
            <a:xfrm>
              <a:off x="14168" y="-264583"/>
              <a:ext cx="6321663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9" name="Rectangle 18"/>
          <p:cNvSpPr/>
          <p:nvPr/>
        </p:nvSpPr>
        <p:spPr>
          <a:xfrm>
            <a:off x="7010400" y="3695700"/>
            <a:ext cx="4876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6000" b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</a:t>
            </a:r>
            <a:endParaRPr lang="vi-VN" sz="6000" b="1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0548" y="571500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48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299159" y="529606"/>
            <a:ext cx="7541291" cy="1108694"/>
            <a:chOff x="6019800" y="377206"/>
            <a:chExt cx="9206251" cy="1108694"/>
          </a:xfrm>
        </p:grpSpPr>
        <p:grpSp>
          <p:nvGrpSpPr>
            <p:cNvPr id="24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26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1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5" name="TextBox 24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5045220" y="2718741"/>
            <a:ext cx="3034805" cy="91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216207" y="2049409"/>
                <a:ext cx="4886017" cy="2269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6207" y="2049409"/>
                <a:ext cx="4886017" cy="22695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325980" y="4470286"/>
                <a:ext cx="9144000" cy="346947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5980" y="4470286"/>
                <a:ext cx="9144000" cy="3469476"/>
              </a:xfrm>
              <a:prstGeom prst="rect">
                <a:avLst/>
              </a:prstGeom>
              <a:blipFill>
                <a:blip r:embed="rId6"/>
                <a:stretch>
                  <a:fillRect l="-2400" b="-2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953000" y="4914900"/>
            <a:ext cx="2750675" cy="1371255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5502" y="6896100"/>
            <a:ext cx="2539698" cy="2713837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014184" y="8034937"/>
            <a:ext cx="2179202" cy="163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3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412709" y="675078"/>
            <a:ext cx="7541291" cy="1108694"/>
            <a:chOff x="6019800" y="377206"/>
            <a:chExt cx="9206251" cy="1108694"/>
          </a:xfrm>
        </p:grpSpPr>
        <p:grpSp>
          <p:nvGrpSpPr>
            <p:cNvPr id="24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26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1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5" name="TextBox 24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114800" y="2661054"/>
                <a:ext cx="10638938" cy="9314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2.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– 2</m:t>
                        </m:r>
                      </m:e>
                    </m:d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1) – 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1)</m:t>
                    </m:r>
                  </m:oMath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2661054"/>
                <a:ext cx="10638938" cy="931473"/>
              </a:xfrm>
              <a:prstGeom prst="rect">
                <a:avLst/>
              </a:prstGeom>
              <a:blipFill>
                <a:blip r:embed="rId32"/>
                <a:stretch>
                  <a:fillRect l="-2006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9753600" y="4370698"/>
            <a:ext cx="4572000" cy="115380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15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1029139" y="6840734"/>
            <a:ext cx="2539698" cy="2713837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>
          <a:xfrm>
            <a:off x="15014184" y="8034937"/>
            <a:ext cx="2179202" cy="16316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18051" y="4152900"/>
                <a:ext cx="11887200" cy="24806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2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+ 2.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B. </a:t>
                </a:r>
                <a14:m>
                  <m:oMath xmlns:m="http://schemas.openxmlformats.org/officeDocument/2006/math"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2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+ 2.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2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+ 2.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+ 2.</m:t>
                    </m:r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051" y="4152900"/>
                <a:ext cx="11887200" cy="2480615"/>
              </a:xfrm>
              <a:prstGeom prst="rect">
                <a:avLst/>
              </a:prstGeom>
              <a:blipFill>
                <a:blip r:embed="rId36"/>
                <a:stretch>
                  <a:fillRect l="-1795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301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412709" y="675078"/>
            <a:ext cx="7541291" cy="1108694"/>
            <a:chOff x="6019800" y="377206"/>
            <a:chExt cx="9206251" cy="1108694"/>
          </a:xfrm>
        </p:grpSpPr>
        <p:grpSp>
          <p:nvGrpSpPr>
            <p:cNvPr id="24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26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1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5" name="TextBox 24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660890" y="2169824"/>
            <a:ext cx="16995550" cy="91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6590" y="4693241"/>
            <a:ext cx="8761009" cy="115380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4608070" y="6515100"/>
            <a:ext cx="2775309" cy="2965603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0437" y="8306726"/>
            <a:ext cx="1779731" cy="13325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743200" y="3162300"/>
                <a:ext cx="14600280" cy="59358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+ 0,5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+ 2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0,5) = 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+ 2,5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0,5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0,25.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+ 0,5</m:t>
                        </m:r>
                      </m:e>
                    </m:d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– 0,5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0,25.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– 2</m:t>
                        </m:r>
                      </m:e>
                    </m:d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– 1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3162300"/>
                <a:ext cx="14600280" cy="5935856"/>
              </a:xfrm>
              <a:prstGeom prst="rect">
                <a:avLst/>
              </a:prstGeom>
              <a:blipFill>
                <a:blip r:embed="rId31"/>
                <a:stretch>
                  <a:fillRect l="-1461" b="-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696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67635" y="1562100"/>
            <a:ext cx="15849600" cy="76250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39580" y="1046088"/>
            <a:ext cx="3423447" cy="344222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01400" y="9029700"/>
            <a:ext cx="8580377" cy="46646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240000" y="7330246"/>
            <a:ext cx="2372026" cy="175961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447800" y="6972300"/>
            <a:ext cx="4776015" cy="6876461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0783D361-05EA-4046-B4A7-3B2D0FA4C5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002890" y="1046088"/>
            <a:ext cx="2598417" cy="322602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07527" y="4750316"/>
            <a:ext cx="11871702" cy="2907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500" b="1" kern="0" dirty="0">
                <a:solidFill>
                  <a:srgbClr val="FFFF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4: PHÉP NHÂN ĐA THỨC MỘT BIẾN</a:t>
            </a:r>
            <a:endParaRPr kumimoji="0" lang="en-US" sz="65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30099" y="2745527"/>
            <a:ext cx="14020800" cy="1407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500" b="1" kern="0" dirty="0">
                <a:solidFill>
                  <a:schemeClr val="bg1"/>
                </a:solidFill>
                <a:cs typeface="Arial" panose="020B0604020202020204" pitchFamily="34" charset="0"/>
              </a:rPr>
              <a:t>CHƯƠNG VI: BIỂU THỨC ĐẠI SỐ</a:t>
            </a:r>
            <a:endParaRPr lang="en-US" sz="65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412709" y="675078"/>
            <a:ext cx="7541291" cy="1108694"/>
            <a:chOff x="6019800" y="377206"/>
            <a:chExt cx="9206251" cy="1108694"/>
          </a:xfrm>
        </p:grpSpPr>
        <p:grpSp>
          <p:nvGrpSpPr>
            <p:cNvPr id="24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26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1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5" name="TextBox 24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827120" y="2150047"/>
                <a:ext cx="14066559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– 2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+ 1) –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1)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=0,25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7120" y="2150047"/>
                <a:ext cx="14066559" cy="1938992"/>
              </a:xfrm>
              <a:prstGeom prst="rect">
                <a:avLst/>
              </a:prstGeom>
              <a:blipFill>
                <a:blip r:embed="rId5"/>
                <a:stretch>
                  <a:fillRect l="-1560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495802" y="6199498"/>
            <a:ext cx="3251621" cy="115380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2553" y="7313204"/>
            <a:ext cx="2233048" cy="2386161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857584" y="8039100"/>
            <a:ext cx="1779731" cy="13325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94200" y="4178038"/>
            <a:ext cx="9144000" cy="327269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-2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-1,9375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-2,0625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</a:rPr>
              <a:t>D. 1,9375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3847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412709" y="675078"/>
            <a:ext cx="7541291" cy="1108694"/>
            <a:chOff x="6019800" y="377206"/>
            <a:chExt cx="9206251" cy="1108694"/>
          </a:xfrm>
        </p:grpSpPr>
        <p:grpSp>
          <p:nvGrpSpPr>
            <p:cNvPr id="24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26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1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5" name="TextBox 24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473380" y="2281178"/>
                <a:ext cx="15810195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5.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(2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)(2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3) – 5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+ 3</m:t>
                        </m:r>
                      </m:e>
                    </m:d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+ 1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P(x)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-37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380" y="2281178"/>
                <a:ext cx="15810195" cy="2862322"/>
              </a:xfrm>
              <a:prstGeom prst="rect">
                <a:avLst/>
              </a:prstGeom>
              <a:blipFill>
                <a:blip r:embed="rId5"/>
                <a:stretch>
                  <a:fillRect l="-1388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6357562" y="7429500"/>
            <a:ext cx="1719638" cy="119308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2553" y="7313204"/>
            <a:ext cx="2233048" cy="2386161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857584" y="8039100"/>
            <a:ext cx="1779731" cy="13325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548293" y="5096663"/>
                <a:ext cx="6177107" cy="36779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−14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12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D. 12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293" y="5096663"/>
                <a:ext cx="6177107" cy="3677930"/>
              </a:xfrm>
              <a:prstGeom prst="rect">
                <a:avLst/>
              </a:prstGeom>
              <a:blipFill>
                <a:blip r:embed="rId31"/>
                <a:stretch>
                  <a:fillRect l="-3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561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8200" y="-2528045"/>
            <a:ext cx="19799047" cy="3632945"/>
            <a:chOff x="-37674" y="-75983"/>
            <a:chExt cx="4816592" cy="1021917"/>
          </a:xfrm>
        </p:grpSpPr>
        <p:sp>
          <p:nvSpPr>
            <p:cNvPr id="3" name="Freeform 3"/>
            <p:cNvSpPr/>
            <p:nvPr/>
          </p:nvSpPr>
          <p:spPr>
            <a:xfrm>
              <a:off x="-37674" y="-75983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600200" y="9976184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6291878" y="167670"/>
            <a:ext cx="55388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1: (SGK – tr.63) </a:t>
            </a:r>
            <a:endParaRPr lang="en-US" sz="4500" dirty="0"/>
          </a:p>
        </p:txBody>
      </p:sp>
      <p:sp>
        <p:nvSpPr>
          <p:cNvPr id="9" name="Rectangle 8"/>
          <p:cNvSpPr/>
          <p:nvPr/>
        </p:nvSpPr>
        <p:spPr>
          <a:xfrm>
            <a:off x="581434" y="1573125"/>
            <a:ext cx="1704566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151" y="9086904"/>
            <a:ext cx="3122147" cy="889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91102" y="7364325"/>
                <a:ext cx="9144000" cy="7509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(3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4)(2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2)(6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+3)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02" y="7364325"/>
                <a:ext cx="9144000" cy="750975"/>
              </a:xfrm>
              <a:prstGeom prst="rect">
                <a:avLst/>
              </a:prstGeom>
              <a:blipFill>
                <a:blip r:embed="rId12"/>
                <a:stretch>
                  <a:fillRect l="-2400" t="-15447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533400" y="2476500"/>
            <a:ext cx="3128741" cy="1432380"/>
            <a:chOff x="5257800" y="2368235"/>
            <a:chExt cx="3128741" cy="1432380"/>
          </a:xfrm>
        </p:grpSpPr>
        <p:sp>
          <p:nvSpPr>
            <p:cNvPr id="7" name="Rectangle 6"/>
            <p:cNvSpPr/>
            <p:nvPr/>
          </p:nvSpPr>
          <p:spPr>
            <a:xfrm>
              <a:off x="5257800" y="2772705"/>
              <a:ext cx="641522" cy="7177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07000"/>
                </a:lnSpc>
                <a:spcBef>
                  <a:spcPts val="600"/>
                </a:spcBef>
                <a:spcAft>
                  <a:spcPts val="800"/>
                </a:spcAft>
              </a:pP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</a:t>
              </a:r>
              <a:endPara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5899322" y="2368235"/>
                  <a:ext cx="2487219" cy="143238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⋅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32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9322" y="2368235"/>
                  <a:ext cx="2487219" cy="143238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-471283" y="4214990"/>
            <a:ext cx="9144000" cy="1475469"/>
            <a:chOff x="6934200" y="2052264"/>
            <a:chExt cx="9144000" cy="14754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6934200" y="2052264"/>
                  <a:ext cx="9144000" cy="1475469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7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+0,25</m:t>
                            </m:r>
                          </m:e>
                        </m:d>
                        <m:r>
                          <a:rPr lang="en-US" sz="4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b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endParaRPr lang="en-US" dirty="0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4200" y="2052264"/>
                  <a:ext cx="9144000" cy="147546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ectangle 14"/>
            <p:cNvSpPr/>
            <p:nvPr/>
          </p:nvSpPr>
          <p:spPr>
            <a:xfrm>
              <a:off x="7896585" y="2401749"/>
              <a:ext cx="78418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91102" y="6005898"/>
                <a:ext cx="9144000" cy="98488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+4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02" y="6005898"/>
                <a:ext cx="9144000" cy="984885"/>
              </a:xfrm>
              <a:prstGeom prst="rect">
                <a:avLst/>
              </a:prstGeom>
              <a:blipFill>
                <a:blip r:embed="rId15"/>
                <a:stretch>
                  <a:fillRect l="-2400" t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3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3886200" y="8820150"/>
            <a:ext cx="1143000" cy="89535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9296400" y="1257300"/>
            <a:ext cx="0" cy="849044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9601200" y="2613566"/>
            <a:ext cx="9144000" cy="9044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0268273" y="2400300"/>
                <a:ext cx="2487219" cy="14323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8273" y="2400300"/>
                <a:ext cx="2487219" cy="143238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5849600" y="2550247"/>
                <a:ext cx="1733103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9600" y="2550247"/>
                <a:ext cx="1733103" cy="124880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2824664" y="2455310"/>
                <a:ext cx="2973763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2+3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4664" y="2455310"/>
                <a:ext cx="2973763" cy="124880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Google Shape;625;p34"/>
          <p:cNvSpPr txBox="1"/>
          <p:nvPr/>
        </p:nvSpPr>
        <p:spPr>
          <a:xfrm>
            <a:off x="9536753" y="1463814"/>
            <a:ext cx="146304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Giải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8458200" y="4152900"/>
            <a:ext cx="9144000" cy="1475469"/>
            <a:chOff x="6727704" y="2024481"/>
            <a:chExt cx="9144000" cy="14754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/>
                <p:cNvSpPr/>
                <p:nvPr/>
              </p:nvSpPr>
              <p:spPr>
                <a:xfrm>
                  <a:off x="6727704" y="2024481"/>
                  <a:ext cx="9144000" cy="1475469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7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+0,25</m:t>
                            </m:r>
                          </m:e>
                        </m:d>
                      </m:oMath>
                    </m:oMathPara>
                  </a14:m>
                  <a:b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endParaRPr lang="en-US" dirty="0"/>
                </a:p>
              </p:txBody>
            </p:sp>
          </mc:Choice>
          <mc:Fallback xmlns="">
            <p:sp>
              <p:nvSpPr>
                <p:cNvPr id="35" name="Rectangle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7704" y="2024481"/>
                  <a:ext cx="9144000" cy="1475469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Rectangle 35"/>
            <p:cNvSpPr/>
            <p:nvPr/>
          </p:nvSpPr>
          <p:spPr>
            <a:xfrm>
              <a:off x="7896585" y="2401749"/>
              <a:ext cx="78418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10720358" y="5625586"/>
                <a:ext cx="6297621" cy="18424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2+3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2+2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+0,25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0358" y="5625586"/>
                <a:ext cx="6297621" cy="184242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10819880" y="7669013"/>
                <a:ext cx="5306966" cy="12590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+0.25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9880" y="7669013"/>
                <a:ext cx="5306966" cy="125906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7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6" grpId="0"/>
      <p:bldP spid="17" grpId="0"/>
      <p:bldP spid="20" grpId="0"/>
      <p:bldP spid="31" grpId="0"/>
      <p:bldP spid="21" grpId="0"/>
      <p:bldP spid="22" grpId="0"/>
      <p:bldP spid="33" grpId="0"/>
      <p:bldP spid="37" grpId="0"/>
      <p:bldP spid="3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752600" y="9833470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1809" y="8876980"/>
            <a:ext cx="3478991" cy="990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28600" y="6339207"/>
                <a:ext cx="17944703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=3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.2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+3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.1−4.2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−4.1−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.6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.3−2.6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−2.3</m:t>
                          </m:r>
                        </m:e>
                      </m:d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6339207"/>
                <a:ext cx="17944703" cy="101566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2438400" y="495300"/>
                <a:ext cx="9144000" cy="98488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+4</m:t>
                        </m:r>
                      </m:e>
                    </m:d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495300"/>
                <a:ext cx="9144000" cy="984885"/>
              </a:xfrm>
              <a:prstGeom prst="rect">
                <a:avLst/>
              </a:prstGeom>
              <a:blipFill>
                <a:blip r:embed="rId15"/>
                <a:stretch>
                  <a:fillRect l="-2333" t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Google Shape;625;p34"/>
          <p:cNvSpPr txBox="1"/>
          <p:nvPr/>
        </p:nvSpPr>
        <p:spPr>
          <a:xfrm>
            <a:off x="518160" y="531734"/>
            <a:ext cx="146304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Giải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50284" y="1414456"/>
                <a:ext cx="1521994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+4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84" y="1414456"/>
                <a:ext cx="15219947" cy="101566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819400" y="2579324"/>
                <a:ext cx="191262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−4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−4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2579324"/>
                <a:ext cx="19126200" cy="101566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758440" y="3927798"/>
                <a:ext cx="602408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−5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440" y="3927798"/>
                <a:ext cx="6024085" cy="70788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447800" y="7404437"/>
                <a:ext cx="124206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=6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−8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−4−6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+12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+6</m:t>
                      </m:r>
                    </m:oMath>
                  </m:oMathPara>
                </a14:m>
                <a:br>
                  <a:rPr lang="en-US" sz="4000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7404437"/>
                <a:ext cx="12420600" cy="101566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475427" y="5305479"/>
                <a:ext cx="8683659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(3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−4)(2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+1)−(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−2)(6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+3)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5427" y="5305479"/>
                <a:ext cx="8683659" cy="1015663"/>
              </a:xfrm>
              <a:prstGeom prst="rect">
                <a:avLst/>
              </a:prstGeom>
              <a:blipFill>
                <a:blip r:embed="rId20"/>
                <a:stretch>
                  <a:fillRect l="-2456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2800339" y="8471237"/>
                <a:ext cx="2305118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=4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+2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339" y="8471237"/>
                <a:ext cx="2305118" cy="101566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2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071251" y="537577"/>
            <a:ext cx="1162193" cy="77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9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  <p:bldP spid="5" grpId="0"/>
      <p:bldP spid="10" grpId="0"/>
      <p:bldP spid="11" grpId="0"/>
      <p:bldP spid="18" grpId="0"/>
      <p:bldP spid="21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26293" y="-1133757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3603">
            <a:off x="666081" y="121749"/>
            <a:ext cx="1408990" cy="137359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81404" y="366236"/>
            <a:ext cx="518199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2: (SGK – tr.63) </a:t>
            </a:r>
            <a:endParaRPr lang="en-US" sz="4200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64000" y="1143474"/>
            <a:ext cx="851996" cy="940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41884" y="1099782"/>
                <a:ext cx="15087600" cy="19492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do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884" y="1099782"/>
                <a:ext cx="15087600" cy="1949252"/>
              </a:xfrm>
              <a:prstGeom prst="rect">
                <a:avLst/>
              </a:prstGeom>
              <a:blipFill>
                <a:blip r:embed="rId10"/>
                <a:stretch>
                  <a:fillRect l="-1333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337511" y="3943916"/>
                <a:ext cx="16812126" cy="1123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𝑃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)=(−2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−3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−1)(3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−2)=(−2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−1)(3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−2)</m:t>
                    </m:r>
                  </m:oMath>
                </a14:m>
                <a:endParaRPr lang="en-US" sz="3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511" y="3943916"/>
                <a:ext cx="16812126" cy="112338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8806000" y="3216414"/>
            <a:ext cx="11544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altLang="en-US" sz="12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342147" y="6839953"/>
                <a:ext cx="13238983" cy="1123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−6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+ 4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+ 4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+ 2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2147" y="6839953"/>
                <a:ext cx="13238983" cy="112338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451725" y="7723035"/>
                <a:ext cx="7458324" cy="12304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−6</m:t>
                      </m:r>
                      <m:r>
                        <a:rPr lang="en-US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− 4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+ 2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1725" y="7723035"/>
                <a:ext cx="7458324" cy="12304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438400" y="5031538"/>
                <a:ext cx="14113438" cy="18264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−2</m:t>
                      </m:r>
                      <m:r>
                        <a:rPr lang="en-US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(−2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.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(−2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. 2 − 2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(−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  − 2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(−2) − 1 .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− 1 . (−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− 1 . (−2)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5031538"/>
                <a:ext cx="14113438" cy="182646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1075487" y="8877300"/>
            <a:ext cx="17669713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>
              <a:lnSpc>
                <a:spcPct val="150000"/>
              </a:lnSpc>
              <a:spcAft>
                <a:spcPts val="1200"/>
              </a:spcAft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P(x)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bậc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4,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hệ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nhất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-6,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hệ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tự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do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2.</a:t>
            </a:r>
            <a:endParaRPr lang="en-US" sz="3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7" grpId="0"/>
      <p:bldP spid="8" grpId="0"/>
      <p:bldP spid="10" grpId="0"/>
      <p:bldP spid="14" grpId="0"/>
      <p:bldP spid="15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26293" y="-1133757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3603">
            <a:off x="666081" y="121749"/>
            <a:ext cx="1408990" cy="137359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81404" y="366236"/>
            <a:ext cx="518199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2: (SGK – tr.63) 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068800" y="8865821"/>
            <a:ext cx="851996" cy="9409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41884" y="1099782"/>
            <a:ext cx="15087600" cy="861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8806000" y="3216414"/>
            <a:ext cx="11544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54426" y="8326041"/>
            <a:ext cx="1335237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đó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P(x)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bậc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11,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hệ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cao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nhất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-2,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hệ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tự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do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-15.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237873" y="2009523"/>
                <a:ext cx="8369214" cy="1076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𝑄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= (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− 5)(−2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− 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+ 3)</m:t>
                    </m:r>
                  </m:oMath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873" y="2009523"/>
                <a:ext cx="8369214" cy="1076577"/>
              </a:xfrm>
              <a:prstGeom prst="rect">
                <a:avLst/>
              </a:prstGeom>
              <a:blipFill>
                <a:blip r:embed="rId10"/>
                <a:stretch>
                  <a:fillRect l="-2039" b="-9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863387" y="7265835"/>
                <a:ext cx="9776413" cy="12304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11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8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+ 10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− 15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3387" y="7265835"/>
                <a:ext cx="9776413" cy="12304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683508" y="4067494"/>
                <a:ext cx="7923579" cy="11233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𝑄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(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= (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− 5)(−2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+ 3)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3508" y="4067494"/>
                <a:ext cx="7923579" cy="112338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320716" y="5086916"/>
                <a:ext cx="15140987" cy="1123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(−2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−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3 − 5 . (−2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− 5 . (−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− 5 . 3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0716" y="5086916"/>
                <a:ext cx="15140987" cy="112338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276600" y="6210300"/>
                <a:ext cx="10896600" cy="1123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11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8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+ 10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− 15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6210300"/>
                <a:ext cx="10896600" cy="112338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70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6" grpId="0"/>
      <p:bldP spid="9" grpId="0"/>
      <p:bldP spid="11" grpId="0"/>
      <p:bldP spid="12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4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830" name="Google Shape;830;p48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1" name="Google Shape;831;p48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32" name="Google Shape;832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2776" y="-873525"/>
            <a:ext cx="2363195" cy="237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87600" y="332832"/>
            <a:ext cx="3657600" cy="791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07128" y="379310"/>
            <a:ext cx="3657600" cy="79137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1347865" y="2307709"/>
            <a:ext cx="55388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3: (SGK – tr.63) </a:t>
            </a:r>
            <a:endParaRPr lang="en-US" sz="4500" dirty="0"/>
          </a:p>
        </p:txBody>
      </p:sp>
      <p:sp>
        <p:nvSpPr>
          <p:cNvPr id="2" name="Rectangle 1"/>
          <p:cNvSpPr/>
          <p:nvPr/>
        </p:nvSpPr>
        <p:spPr>
          <a:xfrm>
            <a:off x="621984" y="1790700"/>
            <a:ext cx="17361216" cy="863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        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243873" y="3089416"/>
                <a:ext cx="15621000" cy="44995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)+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a) Thu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gọn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rồi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sắp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xếp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mũ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giảm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dần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873" y="3089416"/>
                <a:ext cx="15621000" cy="4499501"/>
              </a:xfrm>
              <a:prstGeom prst="rect">
                <a:avLst/>
              </a:prstGeom>
              <a:blipFill>
                <a:blip r:embed="rId6"/>
                <a:stretch>
                  <a:fillRect l="-1366" r="-1366" b="-1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53400" y="8095977"/>
            <a:ext cx="2286404" cy="154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0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9748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59378" y="4263479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320" y="8953500"/>
            <a:ext cx="1053185" cy="11631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4740904" y="0"/>
            <a:ext cx="3659558" cy="10423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5CBA83-4E45-4084-9E5B-3CDA7531EA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170154" y="7913490"/>
            <a:ext cx="2508246" cy="226398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229599" y="-183245"/>
            <a:ext cx="1905000" cy="1815882"/>
            <a:chOff x="1828800" y="2980194"/>
            <a:chExt cx="1905000" cy="1815882"/>
          </a:xfrm>
        </p:grpSpPr>
        <p:pic>
          <p:nvPicPr>
            <p:cNvPr id="2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43446" y="5694144"/>
                <a:ext cx="14382354" cy="9044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Tổng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hệ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đa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𝑃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bằng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446" y="5694144"/>
                <a:ext cx="14382354" cy="904415"/>
              </a:xfrm>
              <a:prstGeom prst="rect">
                <a:avLst/>
              </a:prstGeom>
              <a:blipFill>
                <a:blip r:embed="rId13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80430" y="1803155"/>
                <a:ext cx="11353800" cy="1244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𝑃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(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= 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+1)−3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430" y="1803155"/>
                <a:ext cx="11353800" cy="124482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483112" y="2908072"/>
                <a:ext cx="15316200" cy="1244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1 − 3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− 3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(−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3112" y="2908072"/>
                <a:ext cx="15316200" cy="124482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352800" y="4203472"/>
                <a:ext cx="6977423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+ 3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𝑎𝑥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4203472"/>
                <a:ext cx="6977423" cy="124482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1110488" y="5606553"/>
                <a:ext cx="583813" cy="1257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0488" y="5606553"/>
                <a:ext cx="583813" cy="1257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0363200" y="7313020"/>
                <a:ext cx="2248436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⇒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7313020"/>
                <a:ext cx="2248436" cy="124482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388341" y="6885037"/>
                <a:ext cx="6909904" cy="18398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⇒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 + 1 − 2</m:t>
                      </m:r>
                      <m:r>
                        <a:rPr lang="en-US" sz="4000" b="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3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341" y="6885037"/>
                <a:ext cx="6909904" cy="183986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816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51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872" name="Google Shape;872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3" name="Google Shape;873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75" name="Google Shape;875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35400" y="-717566"/>
            <a:ext cx="2363195" cy="23761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66276" y="2315662"/>
            <a:ext cx="16623632" cy="1254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662738" y="887567"/>
            <a:ext cx="5102891" cy="1108694"/>
            <a:chOff x="6019800" y="377206"/>
            <a:chExt cx="6229503" cy="1108694"/>
          </a:xfrm>
        </p:grpSpPr>
        <p:grpSp>
          <p:nvGrpSpPr>
            <p:cNvPr id="11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13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14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12" name="TextBox 11"/>
            <p:cNvSpPr txBox="1"/>
            <p:nvPr/>
          </p:nvSpPr>
          <p:spPr>
            <a:xfrm>
              <a:off x="6500459" y="560084"/>
              <a:ext cx="559702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THÊM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-1219200" y="6134100"/>
                <a:ext cx="9144000" cy="301428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b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7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19200" y="6134100"/>
                <a:ext cx="9144000" cy="30142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66276" y="3390900"/>
                <a:ext cx="3052246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76" y="3390900"/>
                <a:ext cx="3052246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66276" y="4991100"/>
                <a:ext cx="356866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−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76" y="4991100"/>
                <a:ext cx="3568669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66276" y="6347333"/>
                <a:ext cx="5726568" cy="8535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𝑛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∈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ℕ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76" y="6347333"/>
                <a:ext cx="5726568" cy="8535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7886429" y="1771293"/>
            <a:ext cx="12192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br>
              <a:rPr kumimoji="0" lang="en-US" altLang="en-US" sz="8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315200" y="2229266"/>
            <a:ext cx="0" cy="810327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230760" y="3238500"/>
                <a:ext cx="10020571" cy="124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𝑎</m:t>
                      </m:r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</m:t>
                      </m:r>
                      <m:r>
                        <a:rPr lang="en-US" sz="4000" b="0" i="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=5⋅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5+7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12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760" y="3238500"/>
                <a:ext cx="10020571" cy="12488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689560" y="5033308"/>
                <a:ext cx="9342473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𝑏</m:t>
                      </m:r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 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e>
                      </m:d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⋅7⋅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40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                                     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21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3+7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21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10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9560" y="5033308"/>
                <a:ext cx="9342473" cy="193899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934200" y="7630200"/>
                <a:ext cx="11497537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𝑐</m:t>
                      </m:r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 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1)⋅7⋅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7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7630200"/>
                <a:ext cx="11497537" cy="70788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635364" y="9148387"/>
            <a:ext cx="1359672" cy="93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4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19" grpId="0"/>
      <p:bldP spid="9" grpId="0"/>
      <p:bldP spid="15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51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872" name="Google Shape;872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3" name="Google Shape;873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75" name="Google Shape;875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35400" y="-717566"/>
            <a:ext cx="2363195" cy="23761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66276" y="2315662"/>
            <a:ext cx="16623632" cy="1254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662738" y="887567"/>
            <a:ext cx="5102891" cy="1108694"/>
            <a:chOff x="6019800" y="377206"/>
            <a:chExt cx="6229503" cy="1108694"/>
          </a:xfrm>
        </p:grpSpPr>
        <p:grpSp>
          <p:nvGrpSpPr>
            <p:cNvPr id="11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13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14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12" name="TextBox 11"/>
            <p:cNvSpPr txBox="1"/>
            <p:nvPr/>
          </p:nvSpPr>
          <p:spPr>
            <a:xfrm>
              <a:off x="6500459" y="560084"/>
              <a:ext cx="559702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THÊM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-1219200" y="6134100"/>
                <a:ext cx="9144000" cy="301428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sup>
                          </m:sSup>
                        </m:e>
                      </m:d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7</m:t>
                              </m:r>
                            </m:den>
                          </m:f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19200" y="6134100"/>
                <a:ext cx="9144000" cy="30142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66276" y="3390900"/>
                <a:ext cx="3052246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76" y="3390900"/>
                <a:ext cx="3052246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66276" y="4991100"/>
                <a:ext cx="356866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−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76" y="4991100"/>
                <a:ext cx="3568669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66276" y="6347333"/>
                <a:ext cx="5726568" cy="8535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−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𝑛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∈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ℕ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76" y="6347333"/>
                <a:ext cx="5726568" cy="8535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7886429" y="1771293"/>
            <a:ext cx="12192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br>
              <a:rPr kumimoji="0" lang="en-US" altLang="en-US" sz="8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315200" y="2229266"/>
            <a:ext cx="0" cy="810327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635364" y="9148387"/>
            <a:ext cx="1359672" cy="9369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392745" y="3484800"/>
                <a:ext cx="10753200" cy="17261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sup>
                          </m:sSup>
                        </m:e>
                      </m:d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7</m:t>
                              </m:r>
                            </m:den>
                          </m:f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</m:sup>
                          </m:sSup>
                        </m:e>
                      </m:d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7</m:t>
                              </m:r>
                            </m:den>
                          </m:f>
                        </m:e>
                      </m:d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2745" y="3484800"/>
                <a:ext cx="10753200" cy="1726114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505194" y="5676900"/>
                <a:ext cx="2249270" cy="1246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5+8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5194" y="5676900"/>
                <a:ext cx="2249270" cy="1246560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2527985" y="7429500"/>
                <a:ext cx="1965795" cy="1246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13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7985" y="7429500"/>
                <a:ext cx="1965795" cy="124656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494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2165593"/>
            <a:ext cx="19463772" cy="38800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752600" y="9293556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6" name="Picture 9">
            <a:extLst>
              <a:ext uri="{FF2B5EF4-FFF2-40B4-BE49-F238E27FC236}">
                <a16:creationId xmlns:a16="http://schemas.microsoft.com/office/drawing/2014/main" id="{406F9B5C-BB82-43F0-BCAE-02449BDAE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6454" y="7256839"/>
            <a:ext cx="875639" cy="200146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186234" y="2252865"/>
            <a:ext cx="1450738" cy="1290435"/>
            <a:chOff x="3355952" y="3351886"/>
            <a:chExt cx="1085569" cy="1035720"/>
          </a:xfrm>
          <a:solidFill>
            <a:schemeClr val="accent3">
              <a:lumMod val="75000"/>
            </a:schemeClr>
          </a:solidFill>
        </p:grpSpPr>
        <p:grpSp>
          <p:nvGrpSpPr>
            <p:cNvPr id="21" name="Group 4"/>
            <p:cNvGrpSpPr/>
            <p:nvPr/>
          </p:nvGrpSpPr>
          <p:grpSpPr>
            <a:xfrm>
              <a:off x="3355952" y="3351886"/>
              <a:ext cx="1085569" cy="1035720"/>
              <a:chOff x="14167" y="1233698"/>
              <a:chExt cx="4879610" cy="5116298"/>
            </a:xfrm>
            <a:grpFill/>
          </p:grpSpPr>
          <p:sp>
            <p:nvSpPr>
              <p:cNvPr id="24" name="Freeform 5"/>
              <p:cNvSpPr/>
              <p:nvPr/>
            </p:nvSpPr>
            <p:spPr>
              <a:xfrm>
                <a:off x="14167" y="1233698"/>
                <a:ext cx="4879610" cy="5116298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22" name="TextBox 15"/>
            <p:cNvSpPr txBox="1"/>
            <p:nvPr/>
          </p:nvSpPr>
          <p:spPr>
            <a:xfrm>
              <a:off x="3386126" y="3700953"/>
              <a:ext cx="1043391" cy="46852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4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</p:grpSp>
      <p:sp>
        <p:nvSpPr>
          <p:cNvPr id="25" name="TextBox 8"/>
          <p:cNvSpPr txBox="1"/>
          <p:nvPr/>
        </p:nvSpPr>
        <p:spPr>
          <a:xfrm>
            <a:off x="5791200" y="48905"/>
            <a:ext cx="8151570" cy="133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91"/>
              </a:lnSpc>
              <a:spcBef>
                <a:spcPct val="0"/>
              </a:spcBef>
            </a:pPr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919061" y="2369935"/>
            <a:ext cx="10503181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000" b="1" dirty="0">
                <a:ea typeface="Calibri" panose="020F0502020204030204" pitchFamily="34" charset="0"/>
                <a:cs typeface="Arial" panose="020B0604020202020204" pitchFamily="34" charset="0"/>
              </a:rPr>
              <a:t>Nhân đơn thức với đơn thức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14861" y="8127371"/>
            <a:ext cx="4051303" cy="1153931"/>
          </a:xfrm>
          <a:prstGeom prst="rect">
            <a:avLst/>
          </a:prstGeom>
        </p:spPr>
      </p:pic>
      <p:pic>
        <p:nvPicPr>
          <p:cNvPr id="3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2606" y="687812"/>
            <a:ext cx="1338974" cy="125528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242600" y="4610100"/>
            <a:ext cx="1450738" cy="1290435"/>
            <a:chOff x="3355952" y="3351886"/>
            <a:chExt cx="1085569" cy="1035720"/>
          </a:xfrm>
          <a:solidFill>
            <a:schemeClr val="accent3">
              <a:lumMod val="75000"/>
            </a:schemeClr>
          </a:solidFill>
        </p:grpSpPr>
        <p:grpSp>
          <p:nvGrpSpPr>
            <p:cNvPr id="34" name="Group 4"/>
            <p:cNvGrpSpPr/>
            <p:nvPr/>
          </p:nvGrpSpPr>
          <p:grpSpPr>
            <a:xfrm>
              <a:off x="3355952" y="3351886"/>
              <a:ext cx="1085569" cy="1035720"/>
              <a:chOff x="14167" y="1233698"/>
              <a:chExt cx="4879610" cy="5116298"/>
            </a:xfrm>
            <a:grpFill/>
          </p:grpSpPr>
          <p:sp>
            <p:nvSpPr>
              <p:cNvPr id="36" name="Freeform 5"/>
              <p:cNvSpPr/>
              <p:nvPr/>
            </p:nvSpPr>
            <p:spPr>
              <a:xfrm>
                <a:off x="14167" y="1233698"/>
                <a:ext cx="4879610" cy="5116298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5" name="TextBox 15"/>
            <p:cNvSpPr txBox="1"/>
            <p:nvPr/>
          </p:nvSpPr>
          <p:spPr>
            <a:xfrm>
              <a:off x="3386126" y="3700953"/>
              <a:ext cx="1043391" cy="46852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4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4975427" y="4674695"/>
            <a:ext cx="10503181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500" b="1" dirty="0">
                <a:ea typeface="Calibri" panose="020F0502020204030204" pitchFamily="34" charset="0"/>
                <a:cs typeface="Arial" panose="020B0604020202020204" pitchFamily="34" charset="0"/>
              </a:rPr>
              <a:t>Nhân đơn thức với đa thức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226558" y="7080572"/>
            <a:ext cx="1450738" cy="1290435"/>
            <a:chOff x="3355952" y="3351886"/>
            <a:chExt cx="1085569" cy="1035720"/>
          </a:xfrm>
          <a:solidFill>
            <a:schemeClr val="accent3">
              <a:lumMod val="75000"/>
            </a:schemeClr>
          </a:solidFill>
        </p:grpSpPr>
        <p:grpSp>
          <p:nvGrpSpPr>
            <p:cNvPr id="40" name="Group 4"/>
            <p:cNvGrpSpPr/>
            <p:nvPr/>
          </p:nvGrpSpPr>
          <p:grpSpPr>
            <a:xfrm>
              <a:off x="3355952" y="3351886"/>
              <a:ext cx="1085569" cy="1035720"/>
              <a:chOff x="14167" y="1233698"/>
              <a:chExt cx="4879610" cy="5116298"/>
            </a:xfrm>
            <a:grpFill/>
          </p:grpSpPr>
          <p:sp>
            <p:nvSpPr>
              <p:cNvPr id="42" name="Freeform 5"/>
              <p:cNvSpPr/>
              <p:nvPr/>
            </p:nvSpPr>
            <p:spPr>
              <a:xfrm>
                <a:off x="14167" y="1233698"/>
                <a:ext cx="4879610" cy="5116298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41" name="TextBox 15"/>
            <p:cNvSpPr txBox="1"/>
            <p:nvPr/>
          </p:nvSpPr>
          <p:spPr>
            <a:xfrm>
              <a:off x="3386126" y="3700953"/>
              <a:ext cx="1043391" cy="46852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4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</a:p>
          </p:txBody>
        </p:sp>
      </p:grpSp>
      <p:sp>
        <p:nvSpPr>
          <p:cNvPr id="43" name="Rectangle 42"/>
          <p:cNvSpPr/>
          <p:nvPr/>
        </p:nvSpPr>
        <p:spPr>
          <a:xfrm>
            <a:off x="4959385" y="7158482"/>
            <a:ext cx="10503181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500" b="1" dirty="0">
                <a:ea typeface="Calibri" panose="020F0502020204030204" pitchFamily="34" charset="0"/>
                <a:cs typeface="Arial" panose="020B0604020202020204" pitchFamily="34" charset="0"/>
              </a:rPr>
              <a:t>Nhân đa thức với đa thức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7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37" grpId="0"/>
      <p:bldP spid="4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468600" y="4504002"/>
            <a:ext cx="1779731" cy="133257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363653" y="419100"/>
            <a:ext cx="5102891" cy="1108694"/>
            <a:chOff x="6019800" y="377206"/>
            <a:chExt cx="6229503" cy="1108694"/>
          </a:xfrm>
        </p:grpSpPr>
        <p:grpSp>
          <p:nvGrpSpPr>
            <p:cNvPr id="23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37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8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36" name="TextBox 35"/>
            <p:cNvSpPr txBox="1"/>
            <p:nvPr/>
          </p:nvSpPr>
          <p:spPr>
            <a:xfrm>
              <a:off x="6500459" y="560084"/>
              <a:ext cx="559702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THÊM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47391" y="1866900"/>
                <a:ext cx="17068800" cy="39696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fr-FR" sz="38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2.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thang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63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b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b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=63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391" y="1866900"/>
                <a:ext cx="17068800" cy="3969676"/>
              </a:xfrm>
              <a:prstGeom prst="rect">
                <a:avLst/>
              </a:prstGeom>
              <a:blipFill>
                <a:blip r:embed="rId6"/>
                <a:stretch>
                  <a:fillRect l="-1179" b="-2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1371600" y="5524500"/>
            <a:ext cx="12192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br>
              <a:rPr kumimoji="0" lang="en-US" altLang="en-US" sz="8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31623" y="6972300"/>
                <a:ext cx="16889924" cy="2424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7</m:t>
                            </m:r>
                          </m:den>
                        </m:f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63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:2=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63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49</m:t>
                        </m:r>
                      </m:den>
                    </m:f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800">
                                <a:effectLst/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b)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=63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thì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diện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tích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mảnh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49</m:t>
                        </m:r>
                      </m:den>
                    </m:f>
                    <m:r>
                      <a:rPr lang="en-US" sz="3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⋅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63</m:t>
                        </m:r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=324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800">
                                <a:effectLst/>
                                <a:latin typeface="Arial" panose="020B0604020202020204" pitchFamily="34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623" y="6972300"/>
                <a:ext cx="16889924" cy="2424062"/>
              </a:xfrm>
              <a:prstGeom prst="rect">
                <a:avLst/>
              </a:prstGeom>
              <a:blipFill>
                <a:blip r:embed="rId7"/>
                <a:stretch>
                  <a:fillRect l="-1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90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6" name="Group 4"/>
          <p:cNvGrpSpPr/>
          <p:nvPr/>
        </p:nvGrpSpPr>
        <p:grpSpPr>
          <a:xfrm>
            <a:off x="3208684" y="2576400"/>
            <a:ext cx="2060036" cy="1828800"/>
            <a:chOff x="14168" y="-264583"/>
            <a:chExt cx="6321663" cy="6350000"/>
          </a:xfrm>
          <a:solidFill>
            <a:schemeClr val="accent3">
              <a:lumMod val="75000"/>
            </a:schemeClr>
          </a:solidFill>
        </p:grpSpPr>
        <p:sp>
          <p:nvSpPr>
            <p:cNvPr id="18" name="Freeform 5"/>
            <p:cNvSpPr/>
            <p:nvPr/>
          </p:nvSpPr>
          <p:spPr>
            <a:xfrm>
              <a:off x="14168" y="-264583"/>
              <a:ext cx="6321663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9" name="Rectangle 18"/>
          <p:cNvSpPr/>
          <p:nvPr/>
        </p:nvSpPr>
        <p:spPr>
          <a:xfrm>
            <a:off x="7320542" y="3684845"/>
            <a:ext cx="4876800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</a:t>
            </a:r>
            <a:endParaRPr lang="vi-VN" sz="6000" b="1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0548" y="571500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32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5800" y="-874724"/>
            <a:ext cx="19431000" cy="21274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4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00" y="34089"/>
            <a:ext cx="1447800" cy="117090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500704" y="249869"/>
            <a:ext cx="505798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Bài 4. (SGK -tr.63)</a:t>
            </a:r>
            <a:endParaRPr lang="en-US" sz="4500" dirty="0"/>
          </a:p>
        </p:txBody>
      </p:sp>
      <p:sp>
        <p:nvSpPr>
          <p:cNvPr id="6" name="Rectangle 5"/>
          <p:cNvSpPr/>
          <p:nvPr/>
        </p:nvSpPr>
        <p:spPr>
          <a:xfrm>
            <a:off x="457199" y="1562100"/>
            <a:ext cx="17297401" cy="2618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tấm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bìa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kích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thước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20 cm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30 cm,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Quân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ở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mỗi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tấm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bìa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bốn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bị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cùng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dài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gấp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lại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để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thành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hộp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nắp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5).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4592297"/>
            <a:ext cx="9295151" cy="36890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199" y="8267700"/>
            <a:ext cx="1729740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biểu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diễn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thể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hộp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thành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dài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bị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71600" y="4937541"/>
            <a:ext cx="1440780" cy="1104597"/>
          </a:xfrm>
          <a:prstGeom prst="rect">
            <a:avLst/>
          </a:prstGeom>
        </p:spPr>
      </p:pic>
      <p:pic>
        <p:nvPicPr>
          <p:cNvPr id="16" name="Picture 26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6078200" y="6896100"/>
            <a:ext cx="1440780" cy="110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4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762000" y="8040694"/>
            <a:ext cx="19629121" cy="12952406"/>
            <a:chOff x="-5134" y="-38100"/>
            <a:chExt cx="4816592" cy="1318298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31848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57200" y="0"/>
            <a:ext cx="3659558" cy="1042351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AD7FFB4A-C6C0-43D8-8A62-7A1903E11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882710" y="8640266"/>
            <a:ext cx="5305631" cy="1813560"/>
          </a:xfrm>
          <a:prstGeom prst="rect">
            <a:avLst/>
          </a:prstGeom>
        </p:spPr>
      </p:pic>
      <p:pic>
        <p:nvPicPr>
          <p:cNvPr id="41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145000" y="214994"/>
            <a:ext cx="890673" cy="85342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100060" y="258964"/>
            <a:ext cx="1905000" cy="1815882"/>
            <a:chOff x="1828800" y="2980194"/>
            <a:chExt cx="1905000" cy="1815882"/>
          </a:xfrm>
        </p:grpSpPr>
        <p:pic>
          <p:nvPicPr>
            <p:cNvPr id="16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480934" y="2150619"/>
            <a:ext cx="172212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Gọi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độ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dài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cạnh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vuông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x (cm).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đó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chiều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dài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chữ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nhật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sau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cắt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vuông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30 – 2x (cm).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Chiều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rộng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chữ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nhật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sau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cắt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vuông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20 – 2x (cm).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5981700"/>
            <a:ext cx="1699260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  <a:defRPr/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Ta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thấy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kích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thước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đáy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hộp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dài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rộng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2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hộp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dài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3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30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762000" y="8040694"/>
            <a:ext cx="19629121" cy="12952406"/>
            <a:chOff x="-5134" y="-38100"/>
            <a:chExt cx="4816592" cy="1318298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31848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57200" y="0"/>
            <a:ext cx="3659558" cy="1042351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AD7FFB4A-C6C0-43D8-8A62-7A1903E11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882710" y="8640266"/>
            <a:ext cx="5305631" cy="1813560"/>
          </a:xfrm>
          <a:prstGeom prst="rect">
            <a:avLst/>
          </a:prstGeom>
        </p:spPr>
      </p:pic>
      <p:pic>
        <p:nvPicPr>
          <p:cNvPr id="41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145000" y="214994"/>
            <a:ext cx="890673" cy="85342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100060" y="-1"/>
            <a:ext cx="1905000" cy="1815882"/>
            <a:chOff x="1828800" y="2980194"/>
            <a:chExt cx="1905000" cy="1815882"/>
          </a:xfrm>
        </p:grpSpPr>
        <p:pic>
          <p:nvPicPr>
            <p:cNvPr id="16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33400" y="2302788"/>
                <a:ext cx="17221200" cy="5355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</a:pP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Do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thể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tích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hộp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chữ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nhật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ctr">
                  <a:lnSpc>
                    <a:spcPct val="150000"/>
                  </a:lnSpc>
                </a:pP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30 –2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20 –2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=(30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−2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)(20−2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br>
                  <a:rPr lang="en-US" sz="3800" dirty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</a:br>
                <a:r>
                  <a:rPr lang="en-US" sz="3800" dirty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=30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20−2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−2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20−2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38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 algn="ctr">
                  <a:lnSpc>
                    <a:spcPct val="150000"/>
                  </a:lnSpc>
                </a:pPr>
                <a:r>
                  <a:rPr lang="en-US" sz="38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                                   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−100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+600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 algn="just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Vậy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biểu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diễn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thể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tích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hộp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chữ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nhật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tạo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thành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theo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độ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dài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bị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cắt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−100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+600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02788"/>
                <a:ext cx="17221200" cy="5355312"/>
              </a:xfrm>
              <a:prstGeom prst="rect">
                <a:avLst/>
              </a:prstGeom>
              <a:blipFill>
                <a:blip r:embed="rId15"/>
                <a:stretch>
                  <a:fillRect l="-1168" r="-956" b="-1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700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0" y="-800100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79331" y="9221951"/>
            <a:ext cx="722869" cy="798349"/>
          </a:xfrm>
          <a:prstGeom prst="rect">
            <a:avLst/>
          </a:prstGeom>
        </p:spPr>
      </p:pic>
      <p:pic>
        <p:nvPicPr>
          <p:cNvPr id="32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042" y="96842"/>
            <a:ext cx="1665558" cy="13470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0" y="777270"/>
            <a:ext cx="505798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Bài 5. (SGK -tr.63)</a:t>
            </a:r>
            <a:endParaRPr lang="en-US" sz="4500" dirty="0"/>
          </a:p>
        </p:txBody>
      </p:sp>
      <p:sp>
        <p:nvSpPr>
          <p:cNvPr id="8" name="Rectangle 7"/>
          <p:cNvSpPr/>
          <p:nvPr/>
        </p:nvSpPr>
        <p:spPr>
          <a:xfrm>
            <a:off x="2133600" y="1728698"/>
            <a:ext cx="1529623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Hạnh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bảo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Ngọc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“-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Nếu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lấy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tuổi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bất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kì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cộng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thêm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5;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nhiêu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đem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nhân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2;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Lấy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quả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cộng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10;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Nhân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quả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vừa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tìm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5;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Đọc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quả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cuối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cùng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trừ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100.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sẽ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tuổi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.”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hãy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kiến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nhân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để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giải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thích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vì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Hạnh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lại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tuổi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88751" y="2400300"/>
            <a:ext cx="2141082" cy="282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8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0" y="-800100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2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042" y="96842"/>
            <a:ext cx="1665558" cy="134702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59200" y="8309627"/>
            <a:ext cx="1178606" cy="1301673"/>
          </a:xfrm>
          <a:prstGeom prst="rect">
            <a:avLst/>
          </a:prstGeom>
        </p:spPr>
      </p:pic>
      <p:grpSp>
        <p:nvGrpSpPr>
          <p:cNvPr id="16" name="Group 14"/>
          <p:cNvGrpSpPr/>
          <p:nvPr/>
        </p:nvGrpSpPr>
        <p:grpSpPr>
          <a:xfrm>
            <a:off x="-1489183" y="9666863"/>
            <a:ext cx="21031665" cy="1344037"/>
            <a:chOff x="0" y="0"/>
            <a:chExt cx="28042220" cy="1792049"/>
          </a:xfrm>
        </p:grpSpPr>
        <p:pic>
          <p:nvPicPr>
            <p:cNvPr id="17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8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534400" y="-25182"/>
            <a:ext cx="1905000" cy="1815882"/>
            <a:chOff x="1828800" y="2980194"/>
            <a:chExt cx="1905000" cy="1815882"/>
          </a:xfrm>
        </p:grpSpPr>
        <p:pic>
          <p:nvPicPr>
            <p:cNvPr id="1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371600" y="1996261"/>
                <a:ext cx="17326076" cy="7109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Gọi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tuổi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người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x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).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Tuổi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người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cộng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thêm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5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x + 5.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Nhân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kết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quả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vừa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tìm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2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2(x + 5) = 2x + 2 . 5 = 2x + 10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Lấy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kết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quả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cộng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10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2x + 10 + 10 = 2x + 20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Nhân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kết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quả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vừa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tìm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5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endParaRPr lang="en-US" sz="3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pPr marL="30480" marR="30480" algn="ctr">
                  <a:lnSpc>
                    <a:spcPct val="150000"/>
                  </a:lnSpc>
                </a:pP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5(2x + 20) = 5. 2x + 5 . 20 = 10x + 100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Kết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quả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sau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trừ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100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10x + 100 - 100 = 10x.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kết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quả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cuối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cùng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bằng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10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lần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tuổi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người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996261"/>
                <a:ext cx="17326076" cy="7109639"/>
              </a:xfrm>
              <a:prstGeom prst="rect">
                <a:avLst/>
              </a:prstGeom>
              <a:blipFill>
                <a:blip r:embed="rId14"/>
                <a:stretch>
                  <a:fillRect l="-985" b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925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59200" y="342900"/>
            <a:ext cx="1178606" cy="1301673"/>
          </a:xfrm>
          <a:prstGeom prst="rect">
            <a:avLst/>
          </a:prstGeom>
        </p:spPr>
      </p:pic>
      <p:grpSp>
        <p:nvGrpSpPr>
          <p:cNvPr id="16" name="Group 14"/>
          <p:cNvGrpSpPr/>
          <p:nvPr/>
        </p:nvGrpSpPr>
        <p:grpSpPr>
          <a:xfrm>
            <a:off x="-1489183" y="9666863"/>
            <a:ext cx="21031665" cy="1344037"/>
            <a:chOff x="0" y="0"/>
            <a:chExt cx="28042220" cy="1792049"/>
          </a:xfrm>
        </p:grpSpPr>
        <p:pic>
          <p:nvPicPr>
            <p:cNvPr id="17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8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556409" y="682006"/>
            <a:ext cx="5254591" cy="1108694"/>
            <a:chOff x="6019800" y="377206"/>
            <a:chExt cx="6414697" cy="1108694"/>
          </a:xfrm>
        </p:grpSpPr>
        <p:grpSp>
          <p:nvGrpSpPr>
            <p:cNvPr id="19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21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22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0" name="TextBox 19"/>
            <p:cNvSpPr txBox="1"/>
            <p:nvPr/>
          </p:nvSpPr>
          <p:spPr>
            <a:xfrm>
              <a:off x="6165148" y="560084"/>
              <a:ext cx="626934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VỀ</a:t>
              </a:r>
              <a:r>
                <a:rPr kumimoji="0" lang="en-US" sz="45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NHÀ</a:t>
              </a:r>
              <a:endPara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57200" y="2193705"/>
                <a:ext cx="11634212" cy="7109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38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1.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Lan ban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3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mở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bên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m:rPr>
                        <m:nor/>
                      </m:rPr>
                      <a:rPr lang="en-US" sz="3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phía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10</m:t>
                    </m:r>
                    <m:r>
                      <m:rPr>
                        <m:nor/>
                      </m:rPr>
                      <a:rPr lang="en-US" sz="3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trở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thảnh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xem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742950" indent="-742950" algn="just">
                  <a:lnSpc>
                    <a:spcPct val="150000"/>
                  </a:lnSpc>
                  <a:buAutoNum type="alphaLcParenR"/>
                </a:pP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mở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742950" indent="-742950" algn="just">
                  <a:lnSpc>
                    <a:spcPct val="150000"/>
                  </a:lnSpc>
                  <a:buAutoNum type="alphaLcParenR"/>
                </a:pP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mở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=20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193705"/>
                <a:ext cx="11634212" cy="7109639"/>
              </a:xfrm>
              <a:prstGeom prst="rect">
                <a:avLst/>
              </a:prstGeom>
              <a:blipFill>
                <a:blip r:embed="rId13"/>
                <a:stretch>
                  <a:fillRect l="-1730" r="-1730" b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39647" y="2559842"/>
            <a:ext cx="5114953" cy="662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4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83000" y="581460"/>
            <a:ext cx="1178606" cy="1301673"/>
          </a:xfrm>
          <a:prstGeom prst="rect">
            <a:avLst/>
          </a:prstGeom>
        </p:spPr>
      </p:pic>
      <p:grpSp>
        <p:nvGrpSpPr>
          <p:cNvPr id="16" name="Group 14"/>
          <p:cNvGrpSpPr/>
          <p:nvPr/>
        </p:nvGrpSpPr>
        <p:grpSpPr>
          <a:xfrm>
            <a:off x="-1489183" y="9666863"/>
            <a:ext cx="21031665" cy="1344037"/>
            <a:chOff x="0" y="0"/>
            <a:chExt cx="28042220" cy="1792049"/>
          </a:xfrm>
        </p:grpSpPr>
        <p:pic>
          <p:nvPicPr>
            <p:cNvPr id="17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8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556409" y="682006"/>
            <a:ext cx="5254591" cy="1108694"/>
            <a:chOff x="6019800" y="377206"/>
            <a:chExt cx="6414697" cy="1108694"/>
          </a:xfrm>
        </p:grpSpPr>
        <p:grpSp>
          <p:nvGrpSpPr>
            <p:cNvPr id="19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21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22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0" name="TextBox 19"/>
            <p:cNvSpPr txBox="1"/>
            <p:nvPr/>
          </p:nvSpPr>
          <p:spPr>
            <a:xfrm>
              <a:off x="6165148" y="560084"/>
              <a:ext cx="626934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VỀ NHÀ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51635" y="2414395"/>
                <a:ext cx="17983200" cy="5167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tỏ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phụ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+2)+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+3</m:t>
                        </m:r>
                      </m:e>
                    </m:d>
                  </m:oMath>
                </a14:m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0,2(5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3)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+6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(3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9)(2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+9)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+3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+9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3)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+23</m:t>
                        </m:r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35" y="2414395"/>
                <a:ext cx="17983200" cy="5167505"/>
              </a:xfrm>
              <a:prstGeom prst="rect">
                <a:avLst/>
              </a:prstGeom>
              <a:blipFill>
                <a:blip r:embed="rId13"/>
                <a:stretch>
                  <a:fillRect l="-1186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182600" y="6591300"/>
            <a:ext cx="2514040" cy="349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3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08247">
            <a:off x="15577496" y="7411398"/>
            <a:ext cx="3725541" cy="5187462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58663">
            <a:off x="-552295" y="8088904"/>
            <a:ext cx="4670853" cy="3464924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04270">
            <a:off x="-1174561" y="-822161"/>
            <a:ext cx="3314284" cy="4114800"/>
          </a:xfrm>
          <a:prstGeom prst="rect">
            <a:avLst/>
          </a:prstGeom>
        </p:spPr>
      </p:pic>
      <p:pic>
        <p:nvPicPr>
          <p:cNvPr id="79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7237">
            <a:off x="15217290" y="-2084202"/>
            <a:ext cx="4511215" cy="453595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95439" y="1816330"/>
            <a:ext cx="10285208" cy="1600200"/>
            <a:chOff x="3995439" y="1562099"/>
            <a:chExt cx="10285208" cy="1600200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5D2AD20-CC37-4EA0-96B1-C2E7D7BEBD79}"/>
                </a:ext>
              </a:extLst>
            </p:cNvPr>
            <p:cNvSpPr/>
            <p:nvPr/>
          </p:nvSpPr>
          <p:spPr>
            <a:xfrm>
              <a:off x="3995439" y="1562099"/>
              <a:ext cx="10285208" cy="16002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BA879D1-2CAF-427A-810E-13C8AED4DBF1}"/>
                </a:ext>
              </a:extLst>
            </p:cNvPr>
            <p:cNvSpPr txBox="1"/>
            <p:nvPr/>
          </p:nvSpPr>
          <p:spPr>
            <a:xfrm>
              <a:off x="5125452" y="1917469"/>
              <a:ext cx="7828548" cy="938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500" b="1" dirty="0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5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85800" y="4362816"/>
            <a:ext cx="5249244" cy="3371484"/>
            <a:chOff x="510303" y="4060178"/>
            <a:chExt cx="5249244" cy="3371484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14678" y="4060178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9176C4B-08BE-43A3-8FB5-87A00588A30E}"/>
                </a:ext>
              </a:extLst>
            </p:cNvPr>
            <p:cNvSpPr txBox="1"/>
            <p:nvPr/>
          </p:nvSpPr>
          <p:spPr>
            <a:xfrm>
              <a:off x="510303" y="4730670"/>
              <a:ext cx="500610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Ghi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335140" y="4362816"/>
            <a:ext cx="5190860" cy="3371484"/>
            <a:chOff x="611041" y="4060178"/>
            <a:chExt cx="5190860" cy="3371484"/>
          </a:xfrm>
        </p:grpSpPr>
        <p:sp>
          <p:nvSpPr>
            <p:cNvPr id="19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57032" y="4060178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176C4B-08BE-43A3-8FB5-87A00588A30E}"/>
                </a:ext>
              </a:extLst>
            </p:cNvPr>
            <p:cNvSpPr txBox="1"/>
            <p:nvPr/>
          </p:nvSpPr>
          <p:spPr>
            <a:xfrm>
              <a:off x="611041" y="4340740"/>
              <a:ext cx="5114660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Chuẩn bị bài mới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       </a:t>
              </a:r>
              <a:r>
                <a:rPr lang="vi-VN" sz="4000" b="1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"Bài 5: Phép chia đa thức một biến"</a:t>
              </a:r>
              <a:endParaRPr lang="en-US" sz="4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89931" y="4362816"/>
            <a:ext cx="5144869" cy="3371484"/>
            <a:chOff x="6477000" y="4201444"/>
            <a:chExt cx="5144869" cy="3371484"/>
          </a:xfrm>
        </p:grpSpPr>
        <p:sp>
          <p:nvSpPr>
            <p:cNvPr id="16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477000" y="4201444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96BA84-FAA0-4BDB-A63A-2109DCE3C7C7}"/>
                </a:ext>
              </a:extLst>
            </p:cNvPr>
            <p:cNvSpPr txBox="1"/>
            <p:nvPr/>
          </p:nvSpPr>
          <p:spPr>
            <a:xfrm>
              <a:off x="6613739" y="4829728"/>
              <a:ext cx="462713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SBT.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dir="in"/>
      </p:transition>
    </mc:Choice>
    <mc:Fallback xmlns="">
      <p:transition spd="med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45542" y="1932016"/>
            <a:ext cx="2060036" cy="1828800"/>
            <a:chOff x="3355952" y="3048581"/>
            <a:chExt cx="1406383" cy="1285465"/>
          </a:xfrm>
          <a:solidFill>
            <a:schemeClr val="accent3">
              <a:lumMod val="75000"/>
            </a:schemeClr>
          </a:solidFill>
        </p:grpSpPr>
        <p:grpSp>
          <p:nvGrpSpPr>
            <p:cNvPr id="16" name="Group 4"/>
            <p:cNvGrpSpPr/>
            <p:nvPr/>
          </p:nvGrpSpPr>
          <p:grpSpPr>
            <a:xfrm>
              <a:off x="3355952" y="3048581"/>
              <a:ext cx="1406383" cy="1285465"/>
              <a:chOff x="14168" y="-264583"/>
              <a:chExt cx="6321663" cy="6350000"/>
            </a:xfrm>
            <a:grpFill/>
          </p:grpSpPr>
          <p:sp>
            <p:nvSpPr>
              <p:cNvPr id="18" name="Freeform 5"/>
              <p:cNvSpPr/>
              <p:nvPr/>
            </p:nvSpPr>
            <p:spPr>
              <a:xfrm>
                <a:off x="14168" y="-264583"/>
                <a:ext cx="6321663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7" name="TextBox 15"/>
            <p:cNvSpPr txBox="1"/>
            <p:nvPr/>
          </p:nvSpPr>
          <p:spPr>
            <a:xfrm>
              <a:off x="3534358" y="3584246"/>
              <a:ext cx="1043391" cy="42059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661173" y="3788017"/>
            <a:ext cx="11121627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 dirty="0">
                <a:ea typeface="Calibri" panose="020F0502020204030204" pitchFamily="34" charset="0"/>
                <a:cs typeface="Arial" panose="020B0604020202020204" pitchFamily="34" charset="0"/>
              </a:rPr>
              <a:t>Nhân đơn thức với đơn thức</a:t>
            </a:r>
          </a:p>
        </p:txBody>
      </p:sp>
      <p:pic>
        <p:nvPicPr>
          <p:cNvPr id="20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0548" y="613324"/>
            <a:ext cx="1987388" cy="18631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74041" y="619908"/>
            <a:ext cx="14339918" cy="90471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47438" y="6701447"/>
            <a:ext cx="2575079" cy="35855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17548" y="7396772"/>
            <a:ext cx="3896141" cy="28902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37566" y="7452938"/>
            <a:ext cx="5431130" cy="28340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454561" y="-411591"/>
            <a:ext cx="3428602" cy="3447406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8F5E62F2-E99E-4F19-B9B0-2063558D038E}"/>
              </a:ext>
            </a:extLst>
          </p:cNvPr>
          <p:cNvSpPr txBox="1"/>
          <p:nvPr/>
        </p:nvSpPr>
        <p:spPr>
          <a:xfrm>
            <a:off x="478099" y="2705100"/>
            <a:ext cx="17331802" cy="303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</a:t>
            </a:r>
            <a:r>
              <a:rPr lang="en-US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DÕI BÀI HỌC</a:t>
            </a:r>
            <a:r>
              <a:rPr lang="vi-VN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lang="en-US" sz="7000" b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2057400" y="10020300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1927401" y="1616214"/>
            <a:ext cx="3939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HĐ 1: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3931774" y="-5659"/>
            <a:ext cx="3899025" cy="1110558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96754">
            <a:off x="230332" y="9103641"/>
            <a:ext cx="1039773" cy="130267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43778" y="5156418"/>
            <a:ext cx="1905000" cy="1815882"/>
            <a:chOff x="1828800" y="2980194"/>
            <a:chExt cx="1905000" cy="1815882"/>
          </a:xfrm>
        </p:grpSpPr>
        <p:pic>
          <p:nvPicPr>
            <p:cNvPr id="1026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  </a:t>
              </a:r>
              <a:br>
                <a:rPr kumimoji="0" lang="en-US" altLang="en-US" sz="8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</a:b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0" b="1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b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</a:b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35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22618" y="12761643"/>
            <a:ext cx="10274763" cy="90032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30946" y="1287974"/>
            <a:ext cx="178384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33400" y="476615"/>
            <a:ext cx="9137606" cy="862753"/>
            <a:chOff x="1611219" y="2044475"/>
            <a:chExt cx="9137606" cy="862753"/>
          </a:xfrm>
        </p:grpSpPr>
        <p:sp>
          <p:nvSpPr>
            <p:cNvPr id="20" name="Rectangle 19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HĐ1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440649" y="1441784"/>
                <a:ext cx="9144000" cy="368626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b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</m:oMath>
                </a14:m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649" y="1441784"/>
                <a:ext cx="9144000" cy="3686266"/>
              </a:xfrm>
              <a:prstGeom prst="rect">
                <a:avLst/>
              </a:prstGeom>
              <a:blipFill>
                <a:blip r:embed="rId26"/>
                <a:stretch>
                  <a:fillRect l="-2333" b="-5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440649" y="6563109"/>
                <a:ext cx="9144000" cy="287283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2+4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2+3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649" y="6563109"/>
                <a:ext cx="9144000" cy="2872838"/>
              </a:xfrm>
              <a:prstGeom prst="rect">
                <a:avLst/>
              </a:prstGeom>
              <a:blipFill>
                <a:blip r:embed="rId27"/>
                <a:stretch>
                  <a:fillRect l="-2333" b="-4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1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3967869" y="4355523"/>
            <a:ext cx="2146426" cy="328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70" y="-1562100"/>
            <a:ext cx="18288000" cy="3394571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752600" y="9639300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7157468" y="720899"/>
            <a:ext cx="4038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631146" y="2224874"/>
            <a:ext cx="17047254" cy="4366426"/>
          </a:xfrm>
          <a:prstGeom prst="wedgeRoundRectCallout">
            <a:avLst>
              <a:gd name="adj1" fmla="val 20078"/>
              <a:gd name="adj2" fmla="val 54722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5981" y="602328"/>
            <a:ext cx="1511437" cy="14169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131034" y="3865418"/>
            <a:ext cx="300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336034" y="2628900"/>
                <a:ext cx="16189966" cy="3520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</a:pP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lvl="0" indent="-571500">
                  <a:lnSpc>
                    <a:spcPct val="150000"/>
                  </a:lnSpc>
                  <a:buFontTx/>
                  <a:buChar char="-"/>
                  <a:tabLst>
                    <a:tab pos="457200" algn="l"/>
                  </a:tabLs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571500" lvl="0" indent="-571500">
                  <a:lnSpc>
                    <a:spcPct val="150000"/>
                  </a:lnSpc>
                  <a:buFontTx/>
                  <a:buChar char="-"/>
                  <a:tabLst>
                    <a:tab pos="457200" algn="l"/>
                  </a:tabLs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luỹ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luỹ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lvl="0" indent="-571500">
                  <a:lnSpc>
                    <a:spcPct val="150000"/>
                  </a:lnSpc>
                  <a:buFontTx/>
                  <a:buChar char="-"/>
                  <a:tabLst>
                    <a:tab pos="457200" algn="l"/>
                  </a:tabLs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vừa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034" y="2628900"/>
                <a:ext cx="16189966" cy="3520964"/>
              </a:xfrm>
              <a:prstGeom prst="rect">
                <a:avLst/>
              </a:prstGeom>
              <a:blipFill>
                <a:blip r:embed="rId23"/>
                <a:stretch>
                  <a:fillRect l="-1318" t="-3287" b="-3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2">
            <a:extLst>
              <a:ext uri="{FF2B5EF4-FFF2-40B4-BE49-F238E27FC236}">
                <a16:creationId xmlns:a16="http://schemas.microsoft.com/office/drawing/2014/main" id="{E3FD55B0-66AF-46DA-A5B3-DD23B2EE819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6224131" y="1892805"/>
            <a:ext cx="1149469" cy="12694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9454" y="7353300"/>
            <a:ext cx="10292330" cy="198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ý: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865641" y="7405595"/>
                <a:ext cx="5887959" cy="11473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mPr>
                        <m:m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𝑚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.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=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.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.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𝑚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.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mr>
                        <m:mr>
                          <m:e/>
                          <m:e/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5641" y="7405595"/>
                <a:ext cx="5887959" cy="11473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492240" y="8308599"/>
                <a:ext cx="259987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𝑎𝑏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2240" y="8308599"/>
                <a:ext cx="2599879" cy="707886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826663" y="8116089"/>
                <a:ext cx="5562805" cy="1169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≠0;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≠0;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𝑛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∈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ℕ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6663" y="8116089"/>
                <a:ext cx="5562805" cy="116955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15988870" y="7700736"/>
            <a:ext cx="1308530" cy="193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7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 animBg="1"/>
      <p:bldP spid="6" grpId="0"/>
      <p:bldP spid="5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5780" y="-489193"/>
            <a:ext cx="19431000" cy="18988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524000" y="989193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6192391" y="278621"/>
            <a:ext cx="6228209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en-US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(SGK – tr60)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67654" y="321232"/>
            <a:ext cx="1877609" cy="17602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92" y="8953500"/>
            <a:ext cx="3352800" cy="954977"/>
          </a:xfrm>
          <a:prstGeom prst="rect">
            <a:avLst/>
          </a:prstGeom>
        </p:spPr>
      </p:pic>
      <p:pic>
        <p:nvPicPr>
          <p:cNvPr id="32" name="Picture 5"/>
          <p:cNvPicPr>
            <a:picLocks noChangeAspect="1"/>
          </p:cNvPicPr>
          <p:nvPr/>
        </p:nvPicPr>
        <p:blipFill rotWithShape="1">
          <a:blip r:embed="rId7"/>
          <a:srcRect l="71258" t="36429"/>
          <a:stretch/>
        </p:blipFill>
        <p:spPr>
          <a:xfrm>
            <a:off x="15367655" y="7429500"/>
            <a:ext cx="2233402" cy="29718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585992" y="3022818"/>
            <a:ext cx="1905000" cy="1815882"/>
            <a:chOff x="1828800" y="2980194"/>
            <a:chExt cx="1905000" cy="1815882"/>
          </a:xfrm>
        </p:grpSpPr>
        <p:pic>
          <p:nvPicPr>
            <p:cNvPr id="20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952784" y="1943100"/>
                <a:ext cx="1812218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Tính:    		   a)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784" y="1943100"/>
                <a:ext cx="18122187" cy="1015663"/>
              </a:xfrm>
              <a:prstGeom prst="rect">
                <a:avLst/>
              </a:prstGeom>
              <a:blipFill>
                <a:blip r:embed="rId13"/>
                <a:stretch>
                  <a:fillRect l="-1177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657600" y="4838700"/>
                <a:ext cx="124968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=2.5.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=10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3+4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=10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4838700"/>
                <a:ext cx="12496800" cy="1938992"/>
              </a:xfrm>
              <a:prstGeom prst="rect">
                <a:avLst/>
              </a:prstGeom>
              <a:blipFill>
                <a:blip r:embed="rId14"/>
                <a:stretch>
                  <a:fillRect l="-17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708851" y="6241870"/>
                <a:ext cx="11937542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⋅6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e>
                    </m:d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.6.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8851" y="6241870"/>
                <a:ext cx="11937542" cy="1015663"/>
              </a:xfrm>
              <a:prstGeom prst="rect">
                <a:avLst/>
              </a:prstGeom>
              <a:blipFill>
                <a:blip r:embed="rId15"/>
                <a:stretch>
                  <a:fillRect l="-1787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91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6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15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317" name="Google Shape;317;p15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15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9" name="Google Shape;31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2776" y="-873525"/>
            <a:ext cx="2363195" cy="237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5400" y="9563100"/>
            <a:ext cx="8580377" cy="466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87600" y="332832"/>
            <a:ext cx="3657600" cy="791372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5"/>
          <p:cNvSpPr/>
          <p:nvPr/>
        </p:nvSpPr>
        <p:spPr>
          <a:xfrm>
            <a:off x="1006642" y="1647602"/>
            <a:ext cx="4291144" cy="1082842"/>
          </a:xfrm>
          <a:prstGeom prst="roundRect">
            <a:avLst>
              <a:gd name="adj" fmla="val 16667"/>
            </a:avLst>
          </a:prstGeom>
          <a:solidFill>
            <a:srgbClr val="95373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TẬP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87402">
            <a:off x="-809920" y="8774660"/>
            <a:ext cx="1883428" cy="181989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95400" y="2898122"/>
                <a:ext cx="16459200" cy="10261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	 a)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			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&gt;2)</m:t>
                    </m:r>
                  </m:oMath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2898122"/>
                <a:ext cx="16459200" cy="1026178"/>
              </a:xfrm>
              <a:prstGeom prst="rect">
                <a:avLst/>
              </a:prstGeom>
              <a:blipFill>
                <a:blip r:embed="rId9"/>
                <a:stretch>
                  <a:fillRect l="-1333" b="-13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8026788" y="4192063"/>
            <a:ext cx="1905000" cy="1815882"/>
            <a:chOff x="1828800" y="2964916"/>
            <a:chExt cx="1905000" cy="1815882"/>
          </a:xfrm>
        </p:grpSpPr>
        <p:pic>
          <p:nvPicPr>
            <p:cNvPr id="1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22116"/>
              <a:ext cx="1905000" cy="1148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"/>
            <p:cNvSpPr>
              <a:spLocks noChangeArrowheads="1"/>
            </p:cNvSpPr>
            <p:nvPr/>
          </p:nvSpPr>
          <p:spPr bwMode="auto">
            <a:xfrm>
              <a:off x="2195592" y="2964916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408947" y="7730272"/>
                <a:ext cx="11658600" cy="916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.4. 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=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−8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947" y="7730272"/>
                <a:ext cx="11658600" cy="916085"/>
              </a:xfrm>
              <a:prstGeom prst="rect">
                <a:avLst/>
              </a:prstGeom>
              <a:blipFill>
                <a:blip r:embed="rId13"/>
                <a:stretch>
                  <a:fillRect l="-183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408947" y="6351909"/>
                <a:ext cx="6992363" cy="7148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.5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3.5. 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5+8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 =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15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947" y="6351909"/>
                <a:ext cx="6992363" cy="714876"/>
              </a:xfrm>
              <a:prstGeom prst="rect">
                <a:avLst/>
              </a:prstGeom>
              <a:blipFill>
                <a:blip r:embed="rId12"/>
                <a:stretch>
                  <a:fillRect l="-3051" t="-14530" b="-35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611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3586</TotalTime>
  <Words>3822</Words>
  <Application>Microsoft Office PowerPoint</Application>
  <PresentationFormat>Custom</PresentationFormat>
  <Paragraphs>331</Paragraphs>
  <Slides>50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Cambria Math</vt:lpstr>
      <vt:lpstr>Arial</vt:lpstr>
      <vt:lpstr>Times New Roman</vt:lpstr>
      <vt:lpstr>Calibri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CHU HONG VINH</dc:creator>
  <cp:lastModifiedBy>Theu Tran</cp:lastModifiedBy>
  <cp:revision>169</cp:revision>
  <dcterms:created xsi:type="dcterms:W3CDTF">2006-08-16T00:00:00Z</dcterms:created>
  <dcterms:modified xsi:type="dcterms:W3CDTF">2026-04-03T13:18:14Z</dcterms:modified>
  <dc:identifier>DAFKHsiNSS8</dc:identifier>
</cp:coreProperties>
</file>