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67" r:id="rId2"/>
    <p:sldId id="266" r:id="rId3"/>
    <p:sldId id="312" r:id="rId4"/>
    <p:sldId id="269" r:id="rId5"/>
    <p:sldId id="313" r:id="rId6"/>
    <p:sldId id="314" r:id="rId7"/>
    <p:sldId id="315" r:id="rId8"/>
    <p:sldId id="316" r:id="rId9"/>
    <p:sldId id="325" r:id="rId10"/>
    <p:sldId id="318" r:id="rId11"/>
    <p:sldId id="317" r:id="rId12"/>
    <p:sldId id="332" r:id="rId13"/>
    <p:sldId id="319" r:id="rId14"/>
    <p:sldId id="320" r:id="rId15"/>
    <p:sldId id="324" r:id="rId16"/>
    <p:sldId id="322" r:id="rId17"/>
    <p:sldId id="323" r:id="rId18"/>
    <p:sldId id="321" r:id="rId19"/>
    <p:sldId id="300" r:id="rId20"/>
    <p:sldId id="299" r:id="rId21"/>
    <p:sldId id="311" r:id="rId22"/>
    <p:sldId id="330" r:id="rId23"/>
    <p:sldId id="327" r:id="rId24"/>
    <p:sldId id="331" r:id="rId25"/>
    <p:sldId id="328" r:id="rId26"/>
    <p:sldId id="329" r:id="rId27"/>
  </p:sldIdLst>
  <p:sldSz cx="18288000" cy="10287000"/>
  <p:notesSz cx="6858000" cy="9144000"/>
  <p:embeddedFontLst>
    <p:embeddedFont>
      <p:font typeface="#9Slide05 Gullever Font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4293" autoAdjust="0"/>
  </p:normalViewPr>
  <p:slideViewPr>
    <p:cSldViewPr>
      <p:cViewPr varScale="1">
        <p:scale>
          <a:sx n="46" d="100"/>
          <a:sy n="46" d="100"/>
        </p:scale>
        <p:origin x="111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? </a:t>
            </a:r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1,3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2,4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)</a:t>
            </a:r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: 10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7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uật lệ của phong kiến xưa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“Đế” là vua của 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c vua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 V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ua Trung Hoa mới được gọi là “đế”, còn vua của các nước khác chỉ được gọi là “vương”.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0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rút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3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59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 ý của câu cuối là gì? Qua đó thể hiện tinh thần dân tộc gì?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Nhịp thơ hai câu sau có gì khác hai câu đầu?</a:t>
            </a: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zh-CN" dirty="0"/>
              <a:t>Theo em, câu thơ cuối cảnh báo điều gì đối với quân xâm lược? Do đâu em khẳng định như vậy?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6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36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5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857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6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1214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6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8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7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4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0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4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ồ Chí Minh đọc Tuyên Ngôn Độc Lập 2_9_1945">
            <a:hlinkClick r:id="" action="ppaction://media"/>
            <a:extLst>
              <a:ext uri="{FF2B5EF4-FFF2-40B4-BE49-F238E27FC236}">
                <a16:creationId xmlns:a16="http://schemas.microsoft.com/office/drawing/2014/main" id="{3753BCF4-C6F8-794D-F0C7-52A58CD5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"/>
            <a:ext cx="138684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E3C0-BA5E-2D47-D7F8-498DEF16D14D}"/>
              </a:ext>
            </a:extLst>
          </p:cNvPr>
          <p:cNvSpPr txBox="1"/>
          <p:nvPr/>
        </p:nvSpPr>
        <p:spPr>
          <a:xfrm>
            <a:off x="762000" y="342900"/>
            <a:ext cx="1676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2315-69A8-2251-F72F-AACC36E056F8}"/>
              </a:ext>
            </a:extLst>
          </p:cNvPr>
          <p:cNvSpPr txBox="1"/>
          <p:nvPr/>
        </p:nvSpPr>
        <p:spPr>
          <a:xfrm>
            <a:off x="768626" y="2476500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2E96-C951-ED2E-D573-4DFEDB82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69" y="2476500"/>
            <a:ext cx="4648200" cy="6939170"/>
          </a:xfrm>
          <a:prstGeom prst="rect">
            <a:avLst/>
          </a:prstGeom>
        </p:spPr>
      </p:pic>
      <p:pic>
        <p:nvPicPr>
          <p:cNvPr id="9220" name="Picture 4" descr="Bình Ngô đại cáo – Wikipedia tiếng Việt">
            <a:extLst>
              <a:ext uri="{FF2B5EF4-FFF2-40B4-BE49-F238E27FC236}">
                <a16:creationId xmlns:a16="http://schemas.microsoft.com/office/drawing/2014/main" id="{4E575B47-795A-9ABA-107E-D97B180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74" y="2476500"/>
            <a:ext cx="5029200" cy="6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F3D328-4787-1D09-721B-090BA8EE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5037" r="-36" b="6667"/>
          <a:stretch/>
        </p:blipFill>
        <p:spPr bwMode="auto">
          <a:xfrm>
            <a:off x="7463028" y="10"/>
            <a:ext cx="108204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A152-829B-4F2A-55EA-35BF33B4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88" y="342900"/>
            <a:ext cx="7242676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38450-E9EC-57A8-4868-ACCF6BDE3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9099"/>
            <a:ext cx="6781800" cy="9622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DD87-A912-E73F-C90E-487AE940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816" y="419098"/>
            <a:ext cx="6781799" cy="96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ài thơ Nam Quốc Sơn Hà- Bản tuyên ngôn đầu tiên của Việt Nam">
            <a:extLst>
              <a:ext uri="{FF2B5EF4-FFF2-40B4-BE49-F238E27FC236}">
                <a16:creationId xmlns:a16="http://schemas.microsoft.com/office/drawing/2014/main" id="{BAE11E71-A88F-2157-E626-59E2150F4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23868"/>
          <a:stretch/>
        </p:blipFill>
        <p:spPr bwMode="auto">
          <a:xfrm>
            <a:off x="-1" y="10"/>
            <a:ext cx="18288001" cy="63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0DB86-04CC-EAD2-90D1-25523CB4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288" y="6252170"/>
            <a:ext cx="19050000" cy="50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3542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E7BD3-D0D6-ACD8-FF58-80A2F9A38CD5}"/>
              </a:ext>
            </a:extLst>
          </p:cNvPr>
          <p:cNvSpPr/>
          <p:nvPr/>
        </p:nvSpPr>
        <p:spPr>
          <a:xfrm>
            <a:off x="4855189" y="446792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0B91A0-B3CC-7129-9074-BE9AC4D4850B}"/>
              </a:ext>
            </a:extLst>
          </p:cNvPr>
          <p:cNvCxnSpPr/>
          <p:nvPr/>
        </p:nvCxnSpPr>
        <p:spPr>
          <a:xfrm>
            <a:off x="5776418" y="1159884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52E430-382A-BD4F-3099-FFAF6E21D9B8}"/>
              </a:ext>
            </a:extLst>
          </p:cNvPr>
          <p:cNvCxnSpPr/>
          <p:nvPr/>
        </p:nvCxnSpPr>
        <p:spPr>
          <a:xfrm>
            <a:off x="9956045" y="1122353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F29E04-52E1-DE40-6B27-82AB82445B61}"/>
              </a:ext>
            </a:extLst>
          </p:cNvPr>
          <p:cNvSpPr/>
          <p:nvPr/>
        </p:nvSpPr>
        <p:spPr>
          <a:xfrm>
            <a:off x="1339758" y="2552700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Nước Nam: nước ở phương Nam phân biệt với nước ở phương Bắc (Bắc quốc).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A90A3-6DCC-3711-824D-10F5CA5E6D1C}"/>
              </a:ext>
            </a:extLst>
          </p:cNvPr>
          <p:cNvSpPr/>
          <p:nvPr/>
        </p:nvSpPr>
        <p:spPr>
          <a:xfrm>
            <a:off x="7702458" y="2570922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Vua Nam ở (Nam đế cư)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0E006-D410-7621-7C71-0C58C258A35D}"/>
              </a:ext>
            </a:extLst>
          </p:cNvPr>
          <p:cNvSpPr/>
          <p:nvPr/>
        </p:nvSpPr>
        <p:spPr>
          <a:xfrm>
            <a:off x="1339758" y="6646384"/>
            <a:ext cx="123825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Việc gọi vua nước ta là “đế” đã thể hiện ý thức độc lập, xem nước ta ngang hàng với Trung Hoa.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of a person in a traditional dress&#10;&#10;Description automatically generated">
            <a:extLst>
              <a:ext uri="{FF2B5EF4-FFF2-40B4-BE49-F238E27FC236}">
                <a16:creationId xmlns:a16="http://schemas.microsoft.com/office/drawing/2014/main" id="{55012130-2E2B-0916-C18C-04BB6669F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33" y="1653336"/>
            <a:ext cx="7099627" cy="87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F3C78-6BEC-5C76-1A1C-F3C33301D85C}"/>
              </a:ext>
            </a:extLst>
          </p:cNvPr>
          <p:cNvSpPr/>
          <p:nvPr/>
        </p:nvSpPr>
        <p:spPr>
          <a:xfrm>
            <a:off x="4267200" y="5715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D9DA9C-E5E6-E718-DDF2-0ECB343AA344}"/>
              </a:ext>
            </a:extLst>
          </p:cNvPr>
          <p:cNvSpPr/>
          <p:nvPr/>
        </p:nvSpPr>
        <p:spPr>
          <a:xfrm>
            <a:off x="11201400" y="419100"/>
            <a:ext cx="9906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8D584-79EE-C7A0-1E57-77FEEF89370B}"/>
              </a:ext>
            </a:extLst>
          </p:cNvPr>
          <p:cNvSpPr txBox="1"/>
          <p:nvPr/>
        </p:nvSpPr>
        <p:spPr>
          <a:xfrm>
            <a:off x="1066800" y="2247900"/>
            <a:ext cx="57912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C2F5E-95BE-B87A-87EB-14E299E905CF}"/>
              </a:ext>
            </a:extLst>
          </p:cNvPr>
          <p:cNvSpPr txBox="1"/>
          <p:nvPr/>
        </p:nvSpPr>
        <p:spPr>
          <a:xfrm>
            <a:off x="7772400" y="4324411"/>
            <a:ext cx="396239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046C0-E0FB-01C1-195D-C3A3ECDA994D}"/>
              </a:ext>
            </a:extLst>
          </p:cNvPr>
          <p:cNvSpPr txBox="1"/>
          <p:nvPr/>
        </p:nvSpPr>
        <p:spPr>
          <a:xfrm>
            <a:off x="7772400" y="5600700"/>
            <a:ext cx="39623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8C965-A5C1-3EC8-1CCD-255C33817D76}"/>
              </a:ext>
            </a:extLst>
          </p:cNvPr>
          <p:cNvCxnSpPr/>
          <p:nvPr/>
        </p:nvCxnSpPr>
        <p:spPr>
          <a:xfrm>
            <a:off x="7010400" y="25527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470970-89E0-9B96-3015-689C0B15C121}"/>
              </a:ext>
            </a:extLst>
          </p:cNvPr>
          <p:cNvCxnSpPr/>
          <p:nvPr/>
        </p:nvCxnSpPr>
        <p:spPr>
          <a:xfrm>
            <a:off x="11963400" y="47625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92A77-36E8-AFFA-A5AF-7217435DA591}"/>
              </a:ext>
            </a:extLst>
          </p:cNvPr>
          <p:cNvSpPr txBox="1"/>
          <p:nvPr/>
        </p:nvSpPr>
        <p:spPr>
          <a:xfrm>
            <a:off x="13716000" y="4324410"/>
            <a:ext cx="57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 phẩm 'Nam quốc sơn hà' có phải đến để thức tỉnh chúng ta? - Vạn Điều Hay">
            <a:extLst>
              <a:ext uri="{FF2B5EF4-FFF2-40B4-BE49-F238E27FC236}">
                <a16:creationId xmlns:a16="http://schemas.microsoft.com/office/drawing/2014/main" id="{59ED5952-0A9C-F69A-E195-50A173DE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9323" l="6265" r="89953">
                        <a14:foregroundMark x1="6265" y1="87359" x2="17494" y2="52370"/>
                        <a14:foregroundMark x1="31442" y1="91648" x2="41962" y2="99323"/>
                        <a14:foregroundMark x1="41962" y1="99323" x2="41962" y2="99323"/>
                        <a14:foregroundMark x1="30615" y1="2935" x2="26832" y2="35214"/>
                        <a14:backgroundMark x1="47872" y1="80135" x2="71040" y2="69977"/>
                        <a14:backgroundMark x1="55319" y1="89616" x2="57565" y2="9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2669844"/>
            <a:ext cx="14185335" cy="74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3A3FD8-072F-1F99-E57C-7501958311F4}"/>
              </a:ext>
            </a:extLst>
          </p:cNvPr>
          <p:cNvSpPr/>
          <p:nvPr/>
        </p:nvSpPr>
        <p:spPr>
          <a:xfrm>
            <a:off x="4691772" y="8001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45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3EC08-B5E6-AA80-DE5E-CADED4DC97F0}"/>
              </a:ext>
            </a:extLst>
          </p:cNvPr>
          <p:cNvCxnSpPr/>
          <p:nvPr/>
        </p:nvCxnSpPr>
        <p:spPr>
          <a:xfrm>
            <a:off x="5039796" y="1574597"/>
            <a:ext cx="2538485" cy="40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 flipV="1">
            <a:off x="10898097" y="1513182"/>
            <a:ext cx="2064225" cy="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C9750E-C81B-3C70-E71A-8FB0322473EE}"/>
              </a:ext>
            </a:extLst>
          </p:cNvPr>
          <p:cNvSpPr/>
          <p:nvPr/>
        </p:nvSpPr>
        <p:spPr>
          <a:xfrm>
            <a:off x="7578281" y="2688858"/>
            <a:ext cx="10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 nhiên: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7578281" y="4024056"/>
            <a:ext cx="9566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Thiên thư: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A2FD4-855B-8F86-62C6-48056664A6E1}"/>
              </a:ext>
            </a:extLst>
          </p:cNvPr>
          <p:cNvSpPr/>
          <p:nvPr/>
        </p:nvSpPr>
        <p:spPr>
          <a:xfrm>
            <a:off x="8229600" y="5660578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“thiên thư”.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2133601" y="33147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Hai câu thơ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là sự khẳng định chủ quyền đất nước, quyền độc lập, bình đẳng của dân tộc ta.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510B57-158A-B394-69B9-C5299AA97B18}"/>
              </a:ext>
            </a:extLst>
          </p:cNvPr>
          <p:cNvSpPr/>
          <p:nvPr/>
        </p:nvSpPr>
        <p:spPr>
          <a:xfrm>
            <a:off x="2133600" y="56769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ự hào,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iên ngang, tư thế ngẩng cao đầu của tác giả bài thơ, của cả dân tộc Việt Nam.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1EB5-CFE8-D648-7612-2271F06C54C1}"/>
              </a:ext>
            </a:extLst>
          </p:cNvPr>
          <p:cNvSpPr txBox="1"/>
          <p:nvPr/>
        </p:nvSpPr>
        <p:spPr>
          <a:xfrm>
            <a:off x="4114800" y="876300"/>
            <a:ext cx="12080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àn ý cảm nhận về lòng yêu nước qua Sông núi nước Nam và Phó giá về kinh -  Trung tâm Ngoại ngữ ILC - Blog Giáo dục">
            <a:extLst>
              <a:ext uri="{FF2B5EF4-FFF2-40B4-BE49-F238E27FC236}">
                <a16:creationId xmlns:a16="http://schemas.microsoft.com/office/drawing/2014/main" id="{C9056E33-2257-5E06-51E6-21973F29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/>
          <a:stretch/>
        </p:blipFill>
        <p:spPr bwMode="auto">
          <a:xfrm>
            <a:off x="11887200" y="2648870"/>
            <a:ext cx="5981700" cy="6056059"/>
          </a:xfrm>
          <a:custGeom>
            <a:avLst/>
            <a:gdLst>
              <a:gd name="connsiteX0" fmla="*/ 0 w 5981700"/>
              <a:gd name="connsiteY0" fmla="*/ 0 h 6056059"/>
              <a:gd name="connsiteX1" fmla="*/ 544999 w 5981700"/>
              <a:gd name="connsiteY1" fmla="*/ 0 h 6056059"/>
              <a:gd name="connsiteX2" fmla="*/ 1209633 w 5981700"/>
              <a:gd name="connsiteY2" fmla="*/ 0 h 6056059"/>
              <a:gd name="connsiteX3" fmla="*/ 1993900 w 5981700"/>
              <a:gd name="connsiteY3" fmla="*/ 0 h 6056059"/>
              <a:gd name="connsiteX4" fmla="*/ 2778167 w 5981700"/>
              <a:gd name="connsiteY4" fmla="*/ 0 h 6056059"/>
              <a:gd name="connsiteX5" fmla="*/ 3502618 w 5981700"/>
              <a:gd name="connsiteY5" fmla="*/ 0 h 6056059"/>
              <a:gd name="connsiteX6" fmla="*/ 4047617 w 5981700"/>
              <a:gd name="connsiteY6" fmla="*/ 0 h 6056059"/>
              <a:gd name="connsiteX7" fmla="*/ 4592616 w 5981700"/>
              <a:gd name="connsiteY7" fmla="*/ 0 h 6056059"/>
              <a:gd name="connsiteX8" fmla="*/ 5257250 w 5981700"/>
              <a:gd name="connsiteY8" fmla="*/ 0 h 6056059"/>
              <a:gd name="connsiteX9" fmla="*/ 5981700 w 5981700"/>
              <a:gd name="connsiteY9" fmla="*/ 0 h 6056059"/>
              <a:gd name="connsiteX10" fmla="*/ 5981700 w 5981700"/>
              <a:gd name="connsiteY10" fmla="*/ 612335 h 6056059"/>
              <a:gd name="connsiteX11" fmla="*/ 5981700 w 5981700"/>
              <a:gd name="connsiteY11" fmla="*/ 1103549 h 6056059"/>
              <a:gd name="connsiteX12" fmla="*/ 5981700 w 5981700"/>
              <a:gd name="connsiteY12" fmla="*/ 1715883 h 6056059"/>
              <a:gd name="connsiteX13" fmla="*/ 5981700 w 5981700"/>
              <a:gd name="connsiteY13" fmla="*/ 2328218 h 6056059"/>
              <a:gd name="connsiteX14" fmla="*/ 5981700 w 5981700"/>
              <a:gd name="connsiteY14" fmla="*/ 3061674 h 6056059"/>
              <a:gd name="connsiteX15" fmla="*/ 5981700 w 5981700"/>
              <a:gd name="connsiteY15" fmla="*/ 3855691 h 6056059"/>
              <a:gd name="connsiteX16" fmla="*/ 5981700 w 5981700"/>
              <a:gd name="connsiteY16" fmla="*/ 4589147 h 6056059"/>
              <a:gd name="connsiteX17" fmla="*/ 5981700 w 5981700"/>
              <a:gd name="connsiteY17" fmla="*/ 5383164 h 6056059"/>
              <a:gd name="connsiteX18" fmla="*/ 5981700 w 5981700"/>
              <a:gd name="connsiteY18" fmla="*/ 6056059 h 6056059"/>
              <a:gd name="connsiteX19" fmla="*/ 5257250 w 5981700"/>
              <a:gd name="connsiteY19" fmla="*/ 6056059 h 6056059"/>
              <a:gd name="connsiteX20" fmla="*/ 4652433 w 5981700"/>
              <a:gd name="connsiteY20" fmla="*/ 6056059 h 6056059"/>
              <a:gd name="connsiteX21" fmla="*/ 4107434 w 5981700"/>
              <a:gd name="connsiteY21" fmla="*/ 6056059 h 6056059"/>
              <a:gd name="connsiteX22" fmla="*/ 3622252 w 5981700"/>
              <a:gd name="connsiteY22" fmla="*/ 6056059 h 6056059"/>
              <a:gd name="connsiteX23" fmla="*/ 3137069 w 5981700"/>
              <a:gd name="connsiteY23" fmla="*/ 6056059 h 6056059"/>
              <a:gd name="connsiteX24" fmla="*/ 2651887 w 5981700"/>
              <a:gd name="connsiteY24" fmla="*/ 6056059 h 6056059"/>
              <a:gd name="connsiteX25" fmla="*/ 1987254 w 5981700"/>
              <a:gd name="connsiteY25" fmla="*/ 6056059 h 6056059"/>
              <a:gd name="connsiteX26" fmla="*/ 1322620 w 5981700"/>
              <a:gd name="connsiteY26" fmla="*/ 6056059 h 6056059"/>
              <a:gd name="connsiteX27" fmla="*/ 657987 w 5981700"/>
              <a:gd name="connsiteY27" fmla="*/ 6056059 h 6056059"/>
              <a:gd name="connsiteX28" fmla="*/ 0 w 5981700"/>
              <a:gd name="connsiteY28" fmla="*/ 6056059 h 6056059"/>
              <a:gd name="connsiteX29" fmla="*/ 0 w 5981700"/>
              <a:gd name="connsiteY29" fmla="*/ 5322603 h 6056059"/>
              <a:gd name="connsiteX30" fmla="*/ 0 w 5981700"/>
              <a:gd name="connsiteY30" fmla="*/ 4770829 h 6056059"/>
              <a:gd name="connsiteX31" fmla="*/ 0 w 5981700"/>
              <a:gd name="connsiteY31" fmla="*/ 3976812 h 6056059"/>
              <a:gd name="connsiteX32" fmla="*/ 0 w 5981700"/>
              <a:gd name="connsiteY32" fmla="*/ 3303917 h 6056059"/>
              <a:gd name="connsiteX33" fmla="*/ 0 w 5981700"/>
              <a:gd name="connsiteY33" fmla="*/ 2691582 h 6056059"/>
              <a:gd name="connsiteX34" fmla="*/ 0 w 5981700"/>
              <a:gd name="connsiteY34" fmla="*/ 2079247 h 6056059"/>
              <a:gd name="connsiteX35" fmla="*/ 0 w 5981700"/>
              <a:gd name="connsiteY35" fmla="*/ 1406351 h 6056059"/>
              <a:gd name="connsiteX36" fmla="*/ 0 w 5981700"/>
              <a:gd name="connsiteY36" fmla="*/ 854577 h 6056059"/>
              <a:gd name="connsiteX37" fmla="*/ 0 w 5981700"/>
              <a:gd name="connsiteY37" fmla="*/ 0 h 605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81700" h="6056059" extrusionOk="0">
                <a:moveTo>
                  <a:pt x="0" y="0"/>
                </a:moveTo>
                <a:cubicBezTo>
                  <a:pt x="139388" y="-21779"/>
                  <a:pt x="341287" y="6269"/>
                  <a:pt x="544999" y="0"/>
                </a:cubicBezTo>
                <a:cubicBezTo>
                  <a:pt x="748711" y="-6269"/>
                  <a:pt x="993916" y="-20117"/>
                  <a:pt x="1209633" y="0"/>
                </a:cubicBezTo>
                <a:cubicBezTo>
                  <a:pt x="1425350" y="20117"/>
                  <a:pt x="1620538" y="8229"/>
                  <a:pt x="1993900" y="0"/>
                </a:cubicBezTo>
                <a:cubicBezTo>
                  <a:pt x="2367262" y="-8229"/>
                  <a:pt x="2539719" y="3895"/>
                  <a:pt x="2778167" y="0"/>
                </a:cubicBezTo>
                <a:cubicBezTo>
                  <a:pt x="3016615" y="-3895"/>
                  <a:pt x="3340495" y="6171"/>
                  <a:pt x="3502618" y="0"/>
                </a:cubicBezTo>
                <a:cubicBezTo>
                  <a:pt x="3664741" y="-6171"/>
                  <a:pt x="3782490" y="9014"/>
                  <a:pt x="4047617" y="0"/>
                </a:cubicBezTo>
                <a:cubicBezTo>
                  <a:pt x="4312744" y="-9014"/>
                  <a:pt x="4429415" y="20209"/>
                  <a:pt x="4592616" y="0"/>
                </a:cubicBezTo>
                <a:cubicBezTo>
                  <a:pt x="4755817" y="-20209"/>
                  <a:pt x="5019207" y="-14971"/>
                  <a:pt x="5257250" y="0"/>
                </a:cubicBezTo>
                <a:cubicBezTo>
                  <a:pt x="5495293" y="14971"/>
                  <a:pt x="5747031" y="33558"/>
                  <a:pt x="5981700" y="0"/>
                </a:cubicBezTo>
                <a:cubicBezTo>
                  <a:pt x="5956177" y="159755"/>
                  <a:pt x="5988048" y="476360"/>
                  <a:pt x="5981700" y="612335"/>
                </a:cubicBezTo>
                <a:cubicBezTo>
                  <a:pt x="5975352" y="748311"/>
                  <a:pt x="5969477" y="962199"/>
                  <a:pt x="5981700" y="1103549"/>
                </a:cubicBezTo>
                <a:cubicBezTo>
                  <a:pt x="5993923" y="1244899"/>
                  <a:pt x="5955544" y="1494776"/>
                  <a:pt x="5981700" y="1715883"/>
                </a:cubicBezTo>
                <a:cubicBezTo>
                  <a:pt x="6007856" y="1936990"/>
                  <a:pt x="5998080" y="2188550"/>
                  <a:pt x="5981700" y="2328218"/>
                </a:cubicBezTo>
                <a:cubicBezTo>
                  <a:pt x="5965320" y="2467886"/>
                  <a:pt x="5973754" y="2735351"/>
                  <a:pt x="5981700" y="3061674"/>
                </a:cubicBezTo>
                <a:cubicBezTo>
                  <a:pt x="5989646" y="3387997"/>
                  <a:pt x="5967816" y="3477714"/>
                  <a:pt x="5981700" y="3855691"/>
                </a:cubicBezTo>
                <a:cubicBezTo>
                  <a:pt x="5995584" y="4233668"/>
                  <a:pt x="5997237" y="4377579"/>
                  <a:pt x="5981700" y="4589147"/>
                </a:cubicBezTo>
                <a:cubicBezTo>
                  <a:pt x="5966163" y="4800715"/>
                  <a:pt x="5998912" y="5007229"/>
                  <a:pt x="5981700" y="5383164"/>
                </a:cubicBezTo>
                <a:cubicBezTo>
                  <a:pt x="5964488" y="5759099"/>
                  <a:pt x="6008983" y="5761565"/>
                  <a:pt x="5981700" y="6056059"/>
                </a:cubicBezTo>
                <a:cubicBezTo>
                  <a:pt x="5747836" y="6055811"/>
                  <a:pt x="5457480" y="6052780"/>
                  <a:pt x="5257250" y="6056059"/>
                </a:cubicBezTo>
                <a:cubicBezTo>
                  <a:pt x="5057020" y="6059339"/>
                  <a:pt x="4890146" y="6065268"/>
                  <a:pt x="4652433" y="6056059"/>
                </a:cubicBezTo>
                <a:cubicBezTo>
                  <a:pt x="4414720" y="6046850"/>
                  <a:pt x="4339106" y="6071347"/>
                  <a:pt x="4107434" y="6056059"/>
                </a:cubicBezTo>
                <a:cubicBezTo>
                  <a:pt x="3875762" y="6040771"/>
                  <a:pt x="3748550" y="6067908"/>
                  <a:pt x="3622252" y="6056059"/>
                </a:cubicBezTo>
                <a:cubicBezTo>
                  <a:pt x="3495954" y="6044210"/>
                  <a:pt x="3325860" y="6033592"/>
                  <a:pt x="3137069" y="6056059"/>
                </a:cubicBezTo>
                <a:cubicBezTo>
                  <a:pt x="2948278" y="6078526"/>
                  <a:pt x="2795319" y="6052080"/>
                  <a:pt x="2651887" y="6056059"/>
                </a:cubicBezTo>
                <a:cubicBezTo>
                  <a:pt x="2508455" y="6060038"/>
                  <a:pt x="2126870" y="6037225"/>
                  <a:pt x="1987254" y="6056059"/>
                </a:cubicBezTo>
                <a:cubicBezTo>
                  <a:pt x="1847638" y="6074893"/>
                  <a:pt x="1495651" y="6035310"/>
                  <a:pt x="1322620" y="6056059"/>
                </a:cubicBezTo>
                <a:cubicBezTo>
                  <a:pt x="1149589" y="6076808"/>
                  <a:pt x="849701" y="6051729"/>
                  <a:pt x="657987" y="6056059"/>
                </a:cubicBezTo>
                <a:cubicBezTo>
                  <a:pt x="466273" y="6060389"/>
                  <a:pt x="287645" y="6041940"/>
                  <a:pt x="0" y="6056059"/>
                </a:cubicBezTo>
                <a:cubicBezTo>
                  <a:pt x="29495" y="5820472"/>
                  <a:pt x="3279" y="5624754"/>
                  <a:pt x="0" y="5322603"/>
                </a:cubicBezTo>
                <a:cubicBezTo>
                  <a:pt x="-3279" y="5020452"/>
                  <a:pt x="26808" y="4902626"/>
                  <a:pt x="0" y="4770829"/>
                </a:cubicBezTo>
                <a:cubicBezTo>
                  <a:pt x="-26808" y="4639032"/>
                  <a:pt x="-24974" y="4324970"/>
                  <a:pt x="0" y="3976812"/>
                </a:cubicBezTo>
                <a:cubicBezTo>
                  <a:pt x="24974" y="3628654"/>
                  <a:pt x="5953" y="3441775"/>
                  <a:pt x="0" y="3303917"/>
                </a:cubicBezTo>
                <a:cubicBezTo>
                  <a:pt x="-5953" y="3166059"/>
                  <a:pt x="-17551" y="2937121"/>
                  <a:pt x="0" y="2691582"/>
                </a:cubicBezTo>
                <a:cubicBezTo>
                  <a:pt x="17551" y="2446043"/>
                  <a:pt x="3436" y="2219807"/>
                  <a:pt x="0" y="2079247"/>
                </a:cubicBezTo>
                <a:cubicBezTo>
                  <a:pt x="-3436" y="1938688"/>
                  <a:pt x="-28962" y="1733010"/>
                  <a:pt x="0" y="1406351"/>
                </a:cubicBezTo>
                <a:cubicBezTo>
                  <a:pt x="28962" y="1079692"/>
                  <a:pt x="6354" y="1066065"/>
                  <a:pt x="0" y="854577"/>
                </a:cubicBezTo>
                <a:cubicBezTo>
                  <a:pt x="-6354" y="643089"/>
                  <a:pt x="1090" y="37733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11206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A49FF861-D016-4453-1FF4-B94ED9E6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902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755D5-3902-AF15-2F2B-EE26631C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714500"/>
            <a:ext cx="8791510" cy="74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62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752833" y="1429526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550925" y="2169993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52833" y="2173406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01807" y="3108940"/>
            <a:ext cx="84183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 hà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cớ sao: Từ hỏi cho thấy sự phi lí không thể chấp nhận được. 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1807" y="4678952"/>
            <a:ext cx="8418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Nghịch lỗ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lũ giặc: Cách gọi tỏ sự khinh bỉ bởi chúng làm trái đạo trời, phạm vào những điều thiêng liêng đã ghi trong sách trời.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5290" y="8662835"/>
            <a:ext cx="121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0" y="3066008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 để khẳng định, tố cáo bản chất ngông cuồng, không có đạo lí của bọn phong kiến phương Bắc (nhà Tống) đã bao đời ỷ mạnh, cậy lớn để làm càn.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355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E26B10B-8830-1BF4-F317-9BD21162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9092" b="13576"/>
          <a:stretch/>
        </p:blipFill>
        <p:spPr bwMode="auto">
          <a:xfrm>
            <a:off x="528142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48A50-ED52-D7DC-89A4-041EB378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1048253"/>
            <a:ext cx="9614225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537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64120" y="1150317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5218" y="2789754"/>
            <a:ext cx="161657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</a:t>
            </a: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quân giặc sẽ phải chính mắt chứng kiến việc thất bại tan tành do bọn chúng tự gây ra, rồi tự chuốc lấy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0043" y="4627829"/>
            <a:ext cx="16165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Nhịp thơ 2/2/3: Nhanh, mạnh, dứt khoát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66333" y="5735734"/>
            <a:ext cx="1494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Thể hiện sự phẫn nộ + khẳng định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D7CA79-E723-B969-0F14-1CA30C7D8793}"/>
              </a:ext>
            </a:extLst>
          </p:cNvPr>
          <p:cNvSpPr/>
          <p:nvPr/>
        </p:nvSpPr>
        <p:spPr>
          <a:xfrm>
            <a:off x="870043" y="7031247"/>
            <a:ext cx="161657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Lời răn trong câu thơ cuối còn giáo dục mỗi người dân ý thức kiên quyết bảo vệ chủ quyền đất nước, không cho phép bất cứ kẻ thù nào xâm phạm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36CDF-D122-C853-4965-99BBD7C2C9EC}"/>
              </a:ext>
            </a:extLst>
          </p:cNvPr>
          <p:cNvSpPr/>
          <p:nvPr/>
        </p:nvSpPr>
        <p:spPr>
          <a:xfrm>
            <a:off x="8347880" y="933132"/>
            <a:ext cx="1177119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B857DD7-F164-1590-C376-AE2A066CEDFF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>
            <a:off x="7940078" y="558839"/>
            <a:ext cx="1356322" cy="3207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5AB2ECB-9D55-53EC-1546-5FAEF5C52BDA}"/>
              </a:ext>
            </a:extLst>
          </p:cNvPr>
          <p:cNvSpPr/>
          <p:nvPr/>
        </p:nvSpPr>
        <p:spPr>
          <a:xfrm>
            <a:off x="853478" y="20489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 thấy, chính mắt chứng kiến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EA332-94E9-0F8E-90EE-F82C2F811571}"/>
              </a:ext>
            </a:extLst>
          </p:cNvPr>
          <p:cNvSpPr/>
          <p:nvPr/>
        </p:nvSpPr>
        <p:spPr>
          <a:xfrm>
            <a:off x="9467689" y="83326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2EAAA8D-AC35-9AE0-2612-30EAFD0AFB74}"/>
              </a:ext>
            </a:extLst>
          </p:cNvPr>
          <p:cNvCxnSpPr>
            <a:cxnSpLocks/>
          </p:cNvCxnSpPr>
          <p:nvPr/>
        </p:nvCxnSpPr>
        <p:spPr>
          <a:xfrm>
            <a:off x="10237056" y="2131982"/>
            <a:ext cx="1096618" cy="266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B636-0C62-80DB-BD8C-19B0CEA0F879}"/>
              </a:ext>
            </a:extLst>
          </p:cNvPr>
          <p:cNvSpPr/>
          <p:nvPr/>
        </p:nvSpPr>
        <p:spPr>
          <a:xfrm>
            <a:off x="11356865" y="202700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Chuốc lấy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3D8FEA-E019-15A2-1AC3-812E610EFB22}"/>
              </a:ext>
            </a:extLst>
          </p:cNvPr>
          <p:cNvSpPr/>
          <p:nvPr/>
        </p:nvSpPr>
        <p:spPr>
          <a:xfrm>
            <a:off x="11201153" y="85361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035951E-5710-1F77-AD32-22E18DCB26DE}"/>
              </a:ext>
            </a:extLst>
          </p:cNvPr>
          <p:cNvCxnSpPr>
            <a:cxnSpLocks/>
          </p:cNvCxnSpPr>
          <p:nvPr/>
        </p:nvCxnSpPr>
        <p:spPr>
          <a:xfrm flipV="1">
            <a:off x="12152986" y="736297"/>
            <a:ext cx="781631" cy="4486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93AB4-739D-1E2B-F7F8-CE116AE49CDE}"/>
              </a:ext>
            </a:extLst>
          </p:cNvPr>
          <p:cNvSpPr/>
          <p:nvPr/>
        </p:nvSpPr>
        <p:spPr>
          <a:xfrm>
            <a:off x="13106846" y="35057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Tan tành không còn gì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1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" grpId="0"/>
      <p:bldP spid="3" grpId="0" animBg="1"/>
      <p:bldP spid="6" grpId="0"/>
      <p:bldP spid="7" grpId="0" animBg="1"/>
      <p:bldP spid="10" grpId="0"/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4A895B-9C62-0724-4503-1C7C9445BC28}"/>
              </a:ext>
            </a:extLst>
          </p:cNvPr>
          <p:cNvSpPr txBox="1"/>
          <p:nvPr/>
        </p:nvSpPr>
        <p:spPr>
          <a:xfrm>
            <a:off x="1066800" y="1903750"/>
            <a:ext cx="164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1066800" y="41910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5001F-DB1F-6CEC-FC92-9F7C857B7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0"/>
          <a:stretch/>
        </p:blipFill>
        <p:spPr>
          <a:xfrm>
            <a:off x="1828800" y="3162300"/>
            <a:ext cx="14782800" cy="6934200"/>
          </a:xfrm>
          <a:custGeom>
            <a:avLst/>
            <a:gdLst>
              <a:gd name="connsiteX0" fmla="*/ 0 w 14782800"/>
              <a:gd name="connsiteY0" fmla="*/ 0 h 6934200"/>
              <a:gd name="connsiteX1" fmla="*/ 14782800 w 14782800"/>
              <a:gd name="connsiteY1" fmla="*/ 0 h 6934200"/>
              <a:gd name="connsiteX2" fmla="*/ 14782800 w 14782800"/>
              <a:gd name="connsiteY2" fmla="*/ 6934200 h 6934200"/>
              <a:gd name="connsiteX3" fmla="*/ 0 w 14782800"/>
              <a:gd name="connsiteY3" fmla="*/ 6934200 h 6934200"/>
              <a:gd name="connsiteX4" fmla="*/ 0 w 1478280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800" h="6934200" fill="none" extrusionOk="0">
                <a:moveTo>
                  <a:pt x="0" y="0"/>
                </a:moveTo>
                <a:cubicBezTo>
                  <a:pt x="6723341" y="-166492"/>
                  <a:pt x="13025186" y="58658"/>
                  <a:pt x="14782800" y="0"/>
                </a:cubicBezTo>
                <a:cubicBezTo>
                  <a:pt x="14924274" y="3340290"/>
                  <a:pt x="14813854" y="3905702"/>
                  <a:pt x="14782800" y="6934200"/>
                </a:cubicBezTo>
                <a:cubicBezTo>
                  <a:pt x="7583042" y="6861894"/>
                  <a:pt x="6350510" y="6972232"/>
                  <a:pt x="0" y="6934200"/>
                </a:cubicBezTo>
                <a:cubicBezTo>
                  <a:pt x="77744" y="4311413"/>
                  <a:pt x="-59641" y="1761081"/>
                  <a:pt x="0" y="0"/>
                </a:cubicBezTo>
                <a:close/>
              </a:path>
              <a:path w="14782800" h="6934200" stroke="0" extrusionOk="0">
                <a:moveTo>
                  <a:pt x="0" y="0"/>
                </a:moveTo>
                <a:cubicBezTo>
                  <a:pt x="7320538" y="77976"/>
                  <a:pt x="7586548" y="106232"/>
                  <a:pt x="14782800" y="0"/>
                </a:cubicBezTo>
                <a:cubicBezTo>
                  <a:pt x="14769003" y="2224437"/>
                  <a:pt x="14867372" y="6180341"/>
                  <a:pt x="14782800" y="6934200"/>
                </a:cubicBezTo>
                <a:cubicBezTo>
                  <a:pt x="10094028" y="6882085"/>
                  <a:pt x="3690398" y="7004261"/>
                  <a:pt x="0" y="6934200"/>
                </a:cubicBezTo>
                <a:cubicBezTo>
                  <a:pt x="93975" y="3988330"/>
                  <a:pt x="-94495" y="34099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554135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764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3CB053E4-DC4B-5C13-AEB0-098130DB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FAFCF-E114-0580-B35A-805A7D97AEE4}"/>
              </a:ext>
            </a:extLst>
          </p:cNvPr>
          <p:cNvSpPr txBox="1"/>
          <p:nvPr/>
        </p:nvSpPr>
        <p:spPr>
          <a:xfrm>
            <a:off x="8702563" y="6858000"/>
            <a:ext cx="8328134" cy="247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C8AD-7BD9-5128-2F83-3E8EBBF9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936462"/>
            <a:ext cx="6259068" cy="5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5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423C6-8B06-F074-A0F6-EFAE39B24225}"/>
              </a:ext>
            </a:extLst>
          </p:cNvPr>
          <p:cNvSpPr txBox="1"/>
          <p:nvPr/>
        </p:nvSpPr>
        <p:spPr>
          <a:xfrm>
            <a:off x="2667000" y="1028700"/>
            <a:ext cx="3429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5192B-07DF-03F1-A363-165A66C3EE7E}"/>
              </a:ext>
            </a:extLst>
          </p:cNvPr>
          <p:cNvSpPr txBox="1"/>
          <p:nvPr/>
        </p:nvSpPr>
        <p:spPr>
          <a:xfrm>
            <a:off x="12070771" y="1028700"/>
            <a:ext cx="484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BA86-327E-F7D3-9178-343C98DC6676}"/>
              </a:ext>
            </a:extLst>
          </p:cNvPr>
          <p:cNvSpPr/>
          <p:nvPr/>
        </p:nvSpPr>
        <p:spPr>
          <a:xfrm>
            <a:off x="745141" y="2470948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thể thơ thất ngôn tứ 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8772C-2393-7699-B374-427C5042C539}"/>
              </a:ext>
            </a:extLst>
          </p:cNvPr>
          <p:cNvSpPr/>
          <p:nvPr/>
        </p:nvSpPr>
        <p:spPr>
          <a:xfrm>
            <a:off x="758394" y="3487581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A2191-0FD8-A9CC-C02E-F70FD108E5AF}"/>
              </a:ext>
            </a:extLst>
          </p:cNvPr>
          <p:cNvSpPr/>
          <p:nvPr/>
        </p:nvSpPr>
        <p:spPr>
          <a:xfrm>
            <a:off x="758394" y="4583429"/>
            <a:ext cx="830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74F1A-55C0-41AC-8D31-249C32BF7612}"/>
              </a:ext>
            </a:extLst>
          </p:cNvPr>
          <p:cNvSpPr/>
          <p:nvPr/>
        </p:nvSpPr>
        <p:spPr>
          <a:xfrm>
            <a:off x="10363200" y="2425752"/>
            <a:ext cx="71796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 hiện niềm tin vào sức mạnh chính nghĩa của dân tộc ta.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7C053-5825-30E9-2188-558918D00C55}"/>
              </a:ext>
            </a:extLst>
          </p:cNvPr>
          <p:cNvSpPr/>
          <p:nvPr/>
        </p:nvSpPr>
        <p:spPr>
          <a:xfrm>
            <a:off x="10363200" y="4838700"/>
            <a:ext cx="71630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có thể xem là bản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FE7BA4-096D-28BB-11B8-25F474A92D3D}"/>
              </a:ext>
            </a:extLst>
          </p:cNvPr>
          <p:cNvCxnSpPr/>
          <p:nvPr/>
        </p:nvCxnSpPr>
        <p:spPr>
          <a:xfrm>
            <a:off x="9372600" y="1413253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47DDDC71-79C5-316C-5D11-CC0DCDB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6029979"/>
            <a:ext cx="5486397" cy="3972908"/>
          </a:xfrm>
          <a:custGeom>
            <a:avLst/>
            <a:gdLst>
              <a:gd name="connsiteX0" fmla="*/ 0 w 5486397"/>
              <a:gd name="connsiteY0" fmla="*/ 0 h 3972908"/>
              <a:gd name="connsiteX1" fmla="*/ 658368 w 5486397"/>
              <a:gd name="connsiteY1" fmla="*/ 0 h 3972908"/>
              <a:gd name="connsiteX2" fmla="*/ 1316735 w 5486397"/>
              <a:gd name="connsiteY2" fmla="*/ 0 h 3972908"/>
              <a:gd name="connsiteX3" fmla="*/ 1975103 w 5486397"/>
              <a:gd name="connsiteY3" fmla="*/ 0 h 3972908"/>
              <a:gd name="connsiteX4" fmla="*/ 2633471 w 5486397"/>
              <a:gd name="connsiteY4" fmla="*/ 0 h 3972908"/>
              <a:gd name="connsiteX5" fmla="*/ 3236974 w 5486397"/>
              <a:gd name="connsiteY5" fmla="*/ 0 h 3972908"/>
              <a:gd name="connsiteX6" fmla="*/ 3840478 w 5486397"/>
              <a:gd name="connsiteY6" fmla="*/ 0 h 3972908"/>
              <a:gd name="connsiteX7" fmla="*/ 4224526 w 5486397"/>
              <a:gd name="connsiteY7" fmla="*/ 0 h 3972908"/>
              <a:gd name="connsiteX8" fmla="*/ 4828029 w 5486397"/>
              <a:gd name="connsiteY8" fmla="*/ 0 h 3972908"/>
              <a:gd name="connsiteX9" fmla="*/ 5486397 w 5486397"/>
              <a:gd name="connsiteY9" fmla="*/ 0 h 3972908"/>
              <a:gd name="connsiteX10" fmla="*/ 5486397 w 5486397"/>
              <a:gd name="connsiteY10" fmla="*/ 607287 h 3972908"/>
              <a:gd name="connsiteX11" fmla="*/ 5486397 w 5486397"/>
              <a:gd name="connsiteY11" fmla="*/ 1214575 h 3972908"/>
              <a:gd name="connsiteX12" fmla="*/ 5486397 w 5486397"/>
              <a:gd name="connsiteY12" fmla="*/ 1782133 h 3972908"/>
              <a:gd name="connsiteX13" fmla="*/ 5486397 w 5486397"/>
              <a:gd name="connsiteY13" fmla="*/ 2349691 h 3972908"/>
              <a:gd name="connsiteX14" fmla="*/ 5486397 w 5486397"/>
              <a:gd name="connsiteY14" fmla="*/ 2917250 h 3972908"/>
              <a:gd name="connsiteX15" fmla="*/ 5486397 w 5486397"/>
              <a:gd name="connsiteY15" fmla="*/ 3484808 h 3972908"/>
              <a:gd name="connsiteX16" fmla="*/ 5486397 w 5486397"/>
              <a:gd name="connsiteY16" fmla="*/ 3972908 h 3972908"/>
              <a:gd name="connsiteX17" fmla="*/ 4882893 w 5486397"/>
              <a:gd name="connsiteY17" fmla="*/ 3972908 h 3972908"/>
              <a:gd name="connsiteX18" fmla="*/ 4334254 w 5486397"/>
              <a:gd name="connsiteY18" fmla="*/ 3972908 h 3972908"/>
              <a:gd name="connsiteX19" fmla="*/ 3730750 w 5486397"/>
              <a:gd name="connsiteY19" fmla="*/ 3972908 h 3972908"/>
              <a:gd name="connsiteX20" fmla="*/ 3346702 w 5486397"/>
              <a:gd name="connsiteY20" fmla="*/ 3972908 h 3972908"/>
              <a:gd name="connsiteX21" fmla="*/ 2798062 w 5486397"/>
              <a:gd name="connsiteY21" fmla="*/ 3972908 h 3972908"/>
              <a:gd name="connsiteX22" fmla="*/ 2359151 w 5486397"/>
              <a:gd name="connsiteY22" fmla="*/ 3972908 h 3972908"/>
              <a:gd name="connsiteX23" fmla="*/ 1920239 w 5486397"/>
              <a:gd name="connsiteY23" fmla="*/ 3972908 h 3972908"/>
              <a:gd name="connsiteX24" fmla="*/ 1536191 w 5486397"/>
              <a:gd name="connsiteY24" fmla="*/ 3972908 h 3972908"/>
              <a:gd name="connsiteX25" fmla="*/ 877824 w 5486397"/>
              <a:gd name="connsiteY25" fmla="*/ 3972908 h 3972908"/>
              <a:gd name="connsiteX26" fmla="*/ 0 w 5486397"/>
              <a:gd name="connsiteY26" fmla="*/ 3972908 h 3972908"/>
              <a:gd name="connsiteX27" fmla="*/ 0 w 5486397"/>
              <a:gd name="connsiteY27" fmla="*/ 3325892 h 3972908"/>
              <a:gd name="connsiteX28" fmla="*/ 0 w 5486397"/>
              <a:gd name="connsiteY28" fmla="*/ 2718604 h 3972908"/>
              <a:gd name="connsiteX29" fmla="*/ 0 w 5486397"/>
              <a:gd name="connsiteY29" fmla="*/ 2190775 h 3972908"/>
              <a:gd name="connsiteX30" fmla="*/ 0 w 5486397"/>
              <a:gd name="connsiteY30" fmla="*/ 1662946 h 3972908"/>
              <a:gd name="connsiteX31" fmla="*/ 0 w 5486397"/>
              <a:gd name="connsiteY31" fmla="*/ 1214575 h 3972908"/>
              <a:gd name="connsiteX32" fmla="*/ 0 w 5486397"/>
              <a:gd name="connsiteY32" fmla="*/ 607287 h 3972908"/>
              <a:gd name="connsiteX33" fmla="*/ 0 w 5486397"/>
              <a:gd name="connsiteY33" fmla="*/ 0 h 39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486397" h="3972908" extrusionOk="0">
                <a:moveTo>
                  <a:pt x="0" y="0"/>
                </a:moveTo>
                <a:cubicBezTo>
                  <a:pt x="235861" y="-10038"/>
                  <a:pt x="401946" y="52999"/>
                  <a:pt x="658368" y="0"/>
                </a:cubicBezTo>
                <a:cubicBezTo>
                  <a:pt x="914790" y="-52999"/>
                  <a:pt x="1151262" y="74290"/>
                  <a:pt x="1316735" y="0"/>
                </a:cubicBezTo>
                <a:cubicBezTo>
                  <a:pt x="1482208" y="-74290"/>
                  <a:pt x="1780846" y="44664"/>
                  <a:pt x="1975103" y="0"/>
                </a:cubicBezTo>
                <a:cubicBezTo>
                  <a:pt x="2169360" y="-44664"/>
                  <a:pt x="2434884" y="14881"/>
                  <a:pt x="2633471" y="0"/>
                </a:cubicBezTo>
                <a:cubicBezTo>
                  <a:pt x="2832058" y="-14881"/>
                  <a:pt x="2975281" y="22038"/>
                  <a:pt x="3236974" y="0"/>
                </a:cubicBezTo>
                <a:cubicBezTo>
                  <a:pt x="3498667" y="-22038"/>
                  <a:pt x="3543157" y="8030"/>
                  <a:pt x="3840478" y="0"/>
                </a:cubicBezTo>
                <a:cubicBezTo>
                  <a:pt x="4137799" y="-8030"/>
                  <a:pt x="4122334" y="15025"/>
                  <a:pt x="4224526" y="0"/>
                </a:cubicBezTo>
                <a:cubicBezTo>
                  <a:pt x="4326718" y="-15025"/>
                  <a:pt x="4616251" y="56112"/>
                  <a:pt x="4828029" y="0"/>
                </a:cubicBezTo>
                <a:cubicBezTo>
                  <a:pt x="5039807" y="-56112"/>
                  <a:pt x="5254300" y="52215"/>
                  <a:pt x="5486397" y="0"/>
                </a:cubicBezTo>
                <a:cubicBezTo>
                  <a:pt x="5507317" y="228476"/>
                  <a:pt x="5441287" y="415228"/>
                  <a:pt x="5486397" y="607287"/>
                </a:cubicBezTo>
                <a:cubicBezTo>
                  <a:pt x="5531507" y="799346"/>
                  <a:pt x="5435645" y="918237"/>
                  <a:pt x="5486397" y="1214575"/>
                </a:cubicBezTo>
                <a:cubicBezTo>
                  <a:pt x="5537149" y="1510913"/>
                  <a:pt x="5420713" y="1606309"/>
                  <a:pt x="5486397" y="1782133"/>
                </a:cubicBezTo>
                <a:cubicBezTo>
                  <a:pt x="5552081" y="1957957"/>
                  <a:pt x="5422944" y="2152146"/>
                  <a:pt x="5486397" y="2349691"/>
                </a:cubicBezTo>
                <a:cubicBezTo>
                  <a:pt x="5549850" y="2547236"/>
                  <a:pt x="5432501" y="2747276"/>
                  <a:pt x="5486397" y="2917250"/>
                </a:cubicBezTo>
                <a:cubicBezTo>
                  <a:pt x="5540293" y="3087224"/>
                  <a:pt x="5471200" y="3220851"/>
                  <a:pt x="5486397" y="3484808"/>
                </a:cubicBezTo>
                <a:cubicBezTo>
                  <a:pt x="5501594" y="3748765"/>
                  <a:pt x="5456361" y="3850906"/>
                  <a:pt x="5486397" y="3972908"/>
                </a:cubicBezTo>
                <a:cubicBezTo>
                  <a:pt x="5344410" y="3988026"/>
                  <a:pt x="5102732" y="3920232"/>
                  <a:pt x="4882893" y="3972908"/>
                </a:cubicBezTo>
                <a:cubicBezTo>
                  <a:pt x="4663054" y="4025584"/>
                  <a:pt x="4489497" y="3961581"/>
                  <a:pt x="4334254" y="3972908"/>
                </a:cubicBezTo>
                <a:cubicBezTo>
                  <a:pt x="4179011" y="3984235"/>
                  <a:pt x="4006419" y="3952684"/>
                  <a:pt x="3730750" y="3972908"/>
                </a:cubicBezTo>
                <a:cubicBezTo>
                  <a:pt x="3455081" y="3993132"/>
                  <a:pt x="3537801" y="3927157"/>
                  <a:pt x="3346702" y="3972908"/>
                </a:cubicBezTo>
                <a:cubicBezTo>
                  <a:pt x="3155603" y="4018659"/>
                  <a:pt x="2928249" y="3915286"/>
                  <a:pt x="2798062" y="3972908"/>
                </a:cubicBezTo>
                <a:cubicBezTo>
                  <a:pt x="2667875" y="4030530"/>
                  <a:pt x="2567333" y="3946771"/>
                  <a:pt x="2359151" y="3972908"/>
                </a:cubicBezTo>
                <a:cubicBezTo>
                  <a:pt x="2150969" y="3999045"/>
                  <a:pt x="2119258" y="3942280"/>
                  <a:pt x="1920239" y="3972908"/>
                </a:cubicBezTo>
                <a:cubicBezTo>
                  <a:pt x="1721220" y="4003536"/>
                  <a:pt x="1632576" y="3972547"/>
                  <a:pt x="1536191" y="3972908"/>
                </a:cubicBezTo>
                <a:cubicBezTo>
                  <a:pt x="1439806" y="3973269"/>
                  <a:pt x="1020024" y="3955136"/>
                  <a:pt x="877824" y="3972908"/>
                </a:cubicBezTo>
                <a:cubicBezTo>
                  <a:pt x="735624" y="3990680"/>
                  <a:pt x="183045" y="3967511"/>
                  <a:pt x="0" y="3972908"/>
                </a:cubicBezTo>
                <a:cubicBezTo>
                  <a:pt x="-67380" y="3664105"/>
                  <a:pt x="54007" y="3456780"/>
                  <a:pt x="0" y="3325892"/>
                </a:cubicBezTo>
                <a:cubicBezTo>
                  <a:pt x="-54007" y="3195004"/>
                  <a:pt x="68810" y="2862117"/>
                  <a:pt x="0" y="2718604"/>
                </a:cubicBezTo>
                <a:cubicBezTo>
                  <a:pt x="-68810" y="2575091"/>
                  <a:pt x="17537" y="2410655"/>
                  <a:pt x="0" y="2190775"/>
                </a:cubicBezTo>
                <a:cubicBezTo>
                  <a:pt x="-17537" y="1970895"/>
                  <a:pt x="15506" y="1852407"/>
                  <a:pt x="0" y="1662946"/>
                </a:cubicBezTo>
                <a:cubicBezTo>
                  <a:pt x="-15506" y="1473485"/>
                  <a:pt x="31488" y="1310000"/>
                  <a:pt x="0" y="1214575"/>
                </a:cubicBezTo>
                <a:cubicBezTo>
                  <a:pt x="-31488" y="1119150"/>
                  <a:pt x="59724" y="747166"/>
                  <a:pt x="0" y="607287"/>
                </a:cubicBezTo>
                <a:cubicBezTo>
                  <a:pt x="-59724" y="467408"/>
                  <a:pt x="55573" y="1354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4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ề bản dịch bài thơ Nam quốc sơn hà được đưa vào sách giáo khoa lớp 7 ::  Suy ngẫm &amp; Tự vấn :: ChúngTa.com">
            <a:extLst>
              <a:ext uri="{FF2B5EF4-FFF2-40B4-BE49-F238E27FC236}">
                <a16:creationId xmlns:a16="http://schemas.microsoft.com/office/drawing/2014/main" id="{7BF230F6-5A36-349A-732F-7E12059FF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8644"/>
          <a:stretch/>
        </p:blipFill>
        <p:spPr bwMode="auto">
          <a:xfrm>
            <a:off x="20" y="10"/>
            <a:ext cx="1492060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6A1A7-34A4-8F18-EFBA-87FE2E76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469" y="1943100"/>
            <a:ext cx="595630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18">
            <a:extLst>
              <a:ext uri="{FF2B5EF4-FFF2-40B4-BE49-F238E27FC236}">
                <a16:creationId xmlns:a16="http://schemas.microsoft.com/office/drawing/2014/main" id="{5CD76045-15D2-029E-6102-9BBF7C224CF3}"/>
              </a:ext>
            </a:extLst>
          </p:cNvPr>
          <p:cNvSpPr txBox="1"/>
          <p:nvPr/>
        </p:nvSpPr>
        <p:spPr>
          <a:xfrm>
            <a:off x="381000" y="89403"/>
            <a:ext cx="17754600" cy="67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Nếu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coi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“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Nam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quốc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nghị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em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hãy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thiện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đâ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y để chỉ ra luận đề, luận điểm và các lí lẽ, bằng chứng trong bài.</a:t>
            </a:r>
            <a:endParaRPr sz="4400" b="0" i="1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9F8C1-7C5B-1276-03DE-49BCB294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82" y="2324100"/>
            <a:ext cx="10063236" cy="7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647ED-3D1C-A61D-2F22-8B4E5862C2A4}"/>
              </a:ext>
            </a:extLst>
          </p:cNvPr>
          <p:cNvSpPr txBox="1"/>
          <p:nvPr/>
        </p:nvSpPr>
        <p:spPr>
          <a:xfrm>
            <a:off x="2133600" y="1638300"/>
            <a:ext cx="8956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#9Slide05 Gullever Font" panose="02000507000000020004" pitchFamily="2" charset="0"/>
                <a:cs typeface="Times New Roman" pitchFamily="18" charset="0"/>
              </a:rPr>
              <a:t>Cuộc giao tiếp văn chương</a:t>
            </a:r>
            <a:endParaRPr lang="en-US" sz="6600" b="1" dirty="0">
              <a:solidFill>
                <a:srgbClr val="FF0000"/>
              </a:solidFill>
              <a:latin typeface="#9Slide05 Gullever Font" panose="02000507000000020004" pitchFamily="2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72030-1402-690B-DCB4-C23BC1FE51E3}"/>
              </a:ext>
            </a:extLst>
          </p:cNvPr>
          <p:cNvSpPr/>
          <p:nvPr/>
        </p:nvSpPr>
        <p:spPr>
          <a:xfrm>
            <a:off x="1243358" y="3776258"/>
            <a:ext cx="10110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tinh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 3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”; “Tinh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ta”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“Nam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8B76E-09F8-E6F9-6112-1AEE31B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222" y="612696"/>
            <a:ext cx="5337744" cy="296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2940B-F1A4-2D71-D61C-F7183E85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848100"/>
            <a:ext cx="5386165" cy="290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321A9-F78D-735B-B650-DD1B5804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7022946"/>
            <a:ext cx="5386165" cy="29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ân tích bài Sông núi nước nam (12 mẫu) - Văn 7">
            <a:extLst>
              <a:ext uri="{FF2B5EF4-FFF2-40B4-BE49-F238E27FC236}">
                <a16:creationId xmlns:a16="http://schemas.microsoft.com/office/drawing/2014/main" id="{B2502B85-933E-253D-435D-280D3A1C3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r="-1" b="13993"/>
          <a:stretch/>
        </p:blipFill>
        <p:spPr bwMode="auto">
          <a:xfrm>
            <a:off x="-1" y="10"/>
            <a:ext cx="18342193" cy="7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BB4E9-C6FD-B1EF-BF8C-A457DD206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667897"/>
            <a:ext cx="865707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286000" y="1794013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9D88E28B-493C-F2C3-E5A2-7505617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13"/>
            <a:ext cx="18288000" cy="6591300"/>
          </a:xfrm>
          <a:custGeom>
            <a:avLst/>
            <a:gdLst>
              <a:gd name="connsiteX0" fmla="*/ 0 w 18288000"/>
              <a:gd name="connsiteY0" fmla="*/ 0 h 6591300"/>
              <a:gd name="connsiteX1" fmla="*/ 772815 w 18288000"/>
              <a:gd name="connsiteY1" fmla="*/ 0 h 6591300"/>
              <a:gd name="connsiteX2" fmla="*/ 1728511 w 18288000"/>
              <a:gd name="connsiteY2" fmla="*/ 0 h 6591300"/>
              <a:gd name="connsiteX3" fmla="*/ 2684206 w 18288000"/>
              <a:gd name="connsiteY3" fmla="*/ 0 h 6591300"/>
              <a:gd name="connsiteX4" fmla="*/ 3274142 w 18288000"/>
              <a:gd name="connsiteY4" fmla="*/ 0 h 6591300"/>
              <a:gd name="connsiteX5" fmla="*/ 4046957 w 18288000"/>
              <a:gd name="connsiteY5" fmla="*/ 0 h 6591300"/>
              <a:gd name="connsiteX6" fmla="*/ 4271133 w 18288000"/>
              <a:gd name="connsiteY6" fmla="*/ 0 h 6591300"/>
              <a:gd name="connsiteX7" fmla="*/ 4678188 w 18288000"/>
              <a:gd name="connsiteY7" fmla="*/ 0 h 6591300"/>
              <a:gd name="connsiteX8" fmla="*/ 4719484 w 18288000"/>
              <a:gd name="connsiteY8" fmla="*/ 0 h 6591300"/>
              <a:gd name="connsiteX9" fmla="*/ 5675179 w 18288000"/>
              <a:gd name="connsiteY9" fmla="*/ 0 h 6591300"/>
              <a:gd name="connsiteX10" fmla="*/ 6082235 w 18288000"/>
              <a:gd name="connsiteY10" fmla="*/ 0 h 6591300"/>
              <a:gd name="connsiteX11" fmla="*/ 7037930 w 18288000"/>
              <a:gd name="connsiteY11" fmla="*/ 0 h 6591300"/>
              <a:gd name="connsiteX12" fmla="*/ 7079226 w 18288000"/>
              <a:gd name="connsiteY12" fmla="*/ 0 h 6591300"/>
              <a:gd name="connsiteX13" fmla="*/ 7120521 w 18288000"/>
              <a:gd name="connsiteY13" fmla="*/ 0 h 6591300"/>
              <a:gd name="connsiteX14" fmla="*/ 7710457 w 18288000"/>
              <a:gd name="connsiteY14" fmla="*/ 0 h 6591300"/>
              <a:gd name="connsiteX15" fmla="*/ 8666152 w 18288000"/>
              <a:gd name="connsiteY15" fmla="*/ 0 h 6591300"/>
              <a:gd name="connsiteX16" fmla="*/ 9438968 w 18288000"/>
              <a:gd name="connsiteY16" fmla="*/ 0 h 6591300"/>
              <a:gd name="connsiteX17" fmla="*/ 10394663 w 18288000"/>
              <a:gd name="connsiteY17" fmla="*/ 0 h 6591300"/>
              <a:gd name="connsiteX18" fmla="*/ 10801719 w 18288000"/>
              <a:gd name="connsiteY18" fmla="*/ 0 h 6591300"/>
              <a:gd name="connsiteX19" fmla="*/ 10843014 w 18288000"/>
              <a:gd name="connsiteY19" fmla="*/ 0 h 6591300"/>
              <a:gd name="connsiteX20" fmla="*/ 11798710 w 18288000"/>
              <a:gd name="connsiteY20" fmla="*/ 0 h 6591300"/>
              <a:gd name="connsiteX21" fmla="*/ 12388645 w 18288000"/>
              <a:gd name="connsiteY21" fmla="*/ 0 h 6591300"/>
              <a:gd name="connsiteX22" fmla="*/ 13344341 w 18288000"/>
              <a:gd name="connsiteY22" fmla="*/ 0 h 6591300"/>
              <a:gd name="connsiteX23" fmla="*/ 14300036 w 18288000"/>
              <a:gd name="connsiteY23" fmla="*/ 0 h 6591300"/>
              <a:gd name="connsiteX24" fmla="*/ 15255732 w 18288000"/>
              <a:gd name="connsiteY24" fmla="*/ 0 h 6591300"/>
              <a:gd name="connsiteX25" fmla="*/ 16211427 w 18288000"/>
              <a:gd name="connsiteY25" fmla="*/ 0 h 6591300"/>
              <a:gd name="connsiteX26" fmla="*/ 16252723 w 18288000"/>
              <a:gd name="connsiteY26" fmla="*/ 0 h 6591300"/>
              <a:gd name="connsiteX27" fmla="*/ 16294018 w 18288000"/>
              <a:gd name="connsiteY27" fmla="*/ 0 h 6591300"/>
              <a:gd name="connsiteX28" fmla="*/ 17066834 w 18288000"/>
              <a:gd name="connsiteY28" fmla="*/ 0 h 6591300"/>
              <a:gd name="connsiteX29" fmla="*/ 18288000 w 18288000"/>
              <a:gd name="connsiteY29" fmla="*/ 0 h 6591300"/>
              <a:gd name="connsiteX30" fmla="*/ 18288000 w 18288000"/>
              <a:gd name="connsiteY30" fmla="*/ 533296 h 6591300"/>
              <a:gd name="connsiteX31" fmla="*/ 18288000 w 18288000"/>
              <a:gd name="connsiteY31" fmla="*/ 934766 h 6591300"/>
              <a:gd name="connsiteX32" fmla="*/ 18288000 w 18288000"/>
              <a:gd name="connsiteY32" fmla="*/ 1665801 h 6591300"/>
              <a:gd name="connsiteX33" fmla="*/ 18288000 w 18288000"/>
              <a:gd name="connsiteY33" fmla="*/ 2199097 h 6591300"/>
              <a:gd name="connsiteX34" fmla="*/ 18288000 w 18288000"/>
              <a:gd name="connsiteY34" fmla="*/ 2600567 h 6591300"/>
              <a:gd name="connsiteX35" fmla="*/ 18288000 w 18288000"/>
              <a:gd name="connsiteY35" fmla="*/ 3002038 h 6591300"/>
              <a:gd name="connsiteX36" fmla="*/ 18288000 w 18288000"/>
              <a:gd name="connsiteY36" fmla="*/ 3601247 h 6591300"/>
              <a:gd name="connsiteX37" fmla="*/ 18288000 w 18288000"/>
              <a:gd name="connsiteY37" fmla="*/ 4200456 h 6591300"/>
              <a:gd name="connsiteX38" fmla="*/ 18288000 w 18288000"/>
              <a:gd name="connsiteY38" fmla="*/ 4601926 h 6591300"/>
              <a:gd name="connsiteX39" fmla="*/ 18288000 w 18288000"/>
              <a:gd name="connsiteY39" fmla="*/ 5267048 h 6591300"/>
              <a:gd name="connsiteX40" fmla="*/ 18288000 w 18288000"/>
              <a:gd name="connsiteY40" fmla="*/ 5932170 h 6591300"/>
              <a:gd name="connsiteX41" fmla="*/ 18288000 w 18288000"/>
              <a:gd name="connsiteY41" fmla="*/ 6591300 h 6591300"/>
              <a:gd name="connsiteX42" fmla="*/ 18063825 w 18288000"/>
              <a:gd name="connsiteY42" fmla="*/ 6591300 h 6591300"/>
              <a:gd name="connsiteX43" fmla="*/ 17291009 w 18288000"/>
              <a:gd name="connsiteY43" fmla="*/ 6591300 h 6591300"/>
              <a:gd name="connsiteX44" fmla="*/ 16883954 w 18288000"/>
              <a:gd name="connsiteY44" fmla="*/ 6591300 h 6591300"/>
              <a:gd name="connsiteX45" fmla="*/ 16842658 w 18288000"/>
              <a:gd name="connsiteY45" fmla="*/ 6591300 h 6591300"/>
              <a:gd name="connsiteX46" fmla="*/ 15886963 w 18288000"/>
              <a:gd name="connsiteY46" fmla="*/ 6591300 h 6591300"/>
              <a:gd name="connsiteX47" fmla="*/ 15479907 w 18288000"/>
              <a:gd name="connsiteY47" fmla="*/ 6591300 h 6591300"/>
              <a:gd name="connsiteX48" fmla="*/ 14707092 w 18288000"/>
              <a:gd name="connsiteY48" fmla="*/ 6591300 h 6591300"/>
              <a:gd name="connsiteX49" fmla="*/ 13751396 w 18288000"/>
              <a:gd name="connsiteY49" fmla="*/ 6591300 h 6591300"/>
              <a:gd name="connsiteX50" fmla="*/ 13527221 w 18288000"/>
              <a:gd name="connsiteY50" fmla="*/ 6591300 h 6591300"/>
              <a:gd name="connsiteX51" fmla="*/ 12571525 w 18288000"/>
              <a:gd name="connsiteY51" fmla="*/ 6591300 h 6591300"/>
              <a:gd name="connsiteX52" fmla="*/ 11615830 w 18288000"/>
              <a:gd name="connsiteY52" fmla="*/ 6591300 h 6591300"/>
              <a:gd name="connsiteX53" fmla="*/ 10660134 w 18288000"/>
              <a:gd name="connsiteY53" fmla="*/ 6591300 h 6591300"/>
              <a:gd name="connsiteX54" fmla="*/ 10253079 w 18288000"/>
              <a:gd name="connsiteY54" fmla="*/ 6591300 h 6591300"/>
              <a:gd name="connsiteX55" fmla="*/ 9663143 w 18288000"/>
              <a:gd name="connsiteY55" fmla="*/ 6591300 h 6591300"/>
              <a:gd name="connsiteX56" fmla="*/ 9256088 w 18288000"/>
              <a:gd name="connsiteY56" fmla="*/ 6591300 h 6591300"/>
              <a:gd name="connsiteX57" fmla="*/ 8849032 w 18288000"/>
              <a:gd name="connsiteY57" fmla="*/ 6591300 h 6591300"/>
              <a:gd name="connsiteX58" fmla="*/ 8441977 w 18288000"/>
              <a:gd name="connsiteY58" fmla="*/ 6591300 h 6591300"/>
              <a:gd name="connsiteX59" fmla="*/ 7852041 w 18288000"/>
              <a:gd name="connsiteY59" fmla="*/ 6591300 h 6591300"/>
              <a:gd name="connsiteX60" fmla="*/ 7262106 w 18288000"/>
              <a:gd name="connsiteY60" fmla="*/ 6591300 h 6591300"/>
              <a:gd name="connsiteX61" fmla="*/ 7220810 w 18288000"/>
              <a:gd name="connsiteY61" fmla="*/ 6591300 h 6591300"/>
              <a:gd name="connsiteX62" fmla="*/ 6813755 w 18288000"/>
              <a:gd name="connsiteY62" fmla="*/ 6591300 h 6591300"/>
              <a:gd name="connsiteX63" fmla="*/ 6406699 w 18288000"/>
              <a:gd name="connsiteY63" fmla="*/ 6591300 h 6591300"/>
              <a:gd name="connsiteX64" fmla="*/ 6365404 w 18288000"/>
              <a:gd name="connsiteY64" fmla="*/ 6591300 h 6591300"/>
              <a:gd name="connsiteX65" fmla="*/ 6324108 w 18288000"/>
              <a:gd name="connsiteY65" fmla="*/ 6591300 h 6591300"/>
              <a:gd name="connsiteX66" fmla="*/ 5734173 w 18288000"/>
              <a:gd name="connsiteY66" fmla="*/ 6591300 h 6591300"/>
              <a:gd name="connsiteX67" fmla="*/ 5144237 w 18288000"/>
              <a:gd name="connsiteY67" fmla="*/ 6591300 h 6591300"/>
              <a:gd name="connsiteX68" fmla="*/ 4737182 w 18288000"/>
              <a:gd name="connsiteY68" fmla="*/ 6591300 h 6591300"/>
              <a:gd name="connsiteX69" fmla="*/ 4513006 w 18288000"/>
              <a:gd name="connsiteY69" fmla="*/ 6591300 h 6591300"/>
              <a:gd name="connsiteX70" fmla="*/ 3740191 w 18288000"/>
              <a:gd name="connsiteY70" fmla="*/ 6591300 h 6591300"/>
              <a:gd name="connsiteX71" fmla="*/ 2967375 w 18288000"/>
              <a:gd name="connsiteY71" fmla="*/ 6591300 h 6591300"/>
              <a:gd name="connsiteX72" fmla="*/ 2560320 w 18288000"/>
              <a:gd name="connsiteY72" fmla="*/ 6591300 h 6591300"/>
              <a:gd name="connsiteX73" fmla="*/ 1970385 w 18288000"/>
              <a:gd name="connsiteY73" fmla="*/ 6591300 h 6591300"/>
              <a:gd name="connsiteX74" fmla="*/ 1014689 w 18288000"/>
              <a:gd name="connsiteY74" fmla="*/ 6591300 h 6591300"/>
              <a:gd name="connsiteX75" fmla="*/ 0 w 18288000"/>
              <a:gd name="connsiteY75" fmla="*/ 6591300 h 6591300"/>
              <a:gd name="connsiteX76" fmla="*/ 0 w 18288000"/>
              <a:gd name="connsiteY76" fmla="*/ 6058004 h 6591300"/>
              <a:gd name="connsiteX77" fmla="*/ 0 w 18288000"/>
              <a:gd name="connsiteY77" fmla="*/ 5590621 h 6591300"/>
              <a:gd name="connsiteX78" fmla="*/ 0 w 18288000"/>
              <a:gd name="connsiteY78" fmla="*/ 4925499 h 6591300"/>
              <a:gd name="connsiteX79" fmla="*/ 0 w 18288000"/>
              <a:gd name="connsiteY79" fmla="*/ 4260377 h 6591300"/>
              <a:gd name="connsiteX80" fmla="*/ 0 w 18288000"/>
              <a:gd name="connsiteY80" fmla="*/ 3858907 h 6591300"/>
              <a:gd name="connsiteX81" fmla="*/ 0 w 18288000"/>
              <a:gd name="connsiteY81" fmla="*/ 3391523 h 6591300"/>
              <a:gd name="connsiteX82" fmla="*/ 0 w 18288000"/>
              <a:gd name="connsiteY82" fmla="*/ 2660488 h 6591300"/>
              <a:gd name="connsiteX83" fmla="*/ 0 w 18288000"/>
              <a:gd name="connsiteY83" fmla="*/ 2127192 h 6591300"/>
              <a:gd name="connsiteX84" fmla="*/ 0 w 18288000"/>
              <a:gd name="connsiteY84" fmla="*/ 1659809 h 6591300"/>
              <a:gd name="connsiteX85" fmla="*/ 0 w 18288000"/>
              <a:gd name="connsiteY85" fmla="*/ 994687 h 6591300"/>
              <a:gd name="connsiteX86" fmla="*/ 0 w 18288000"/>
              <a:gd name="connsiteY86" fmla="*/ 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6591300" extrusionOk="0">
                <a:moveTo>
                  <a:pt x="0" y="0"/>
                </a:moveTo>
                <a:cubicBezTo>
                  <a:pt x="199334" y="-69368"/>
                  <a:pt x="602055" y="30800"/>
                  <a:pt x="772815" y="0"/>
                </a:cubicBezTo>
                <a:cubicBezTo>
                  <a:pt x="943575" y="-30800"/>
                  <a:pt x="1374598" y="103102"/>
                  <a:pt x="1728511" y="0"/>
                </a:cubicBezTo>
                <a:cubicBezTo>
                  <a:pt x="2082424" y="-103102"/>
                  <a:pt x="2270782" y="6094"/>
                  <a:pt x="2684206" y="0"/>
                </a:cubicBezTo>
                <a:cubicBezTo>
                  <a:pt x="3097631" y="-6094"/>
                  <a:pt x="3071700" y="30993"/>
                  <a:pt x="3274142" y="0"/>
                </a:cubicBezTo>
                <a:cubicBezTo>
                  <a:pt x="3476584" y="-30993"/>
                  <a:pt x="3854790" y="32900"/>
                  <a:pt x="4046957" y="0"/>
                </a:cubicBezTo>
                <a:cubicBezTo>
                  <a:pt x="4239125" y="-32900"/>
                  <a:pt x="4204469" y="20800"/>
                  <a:pt x="4271133" y="0"/>
                </a:cubicBezTo>
                <a:cubicBezTo>
                  <a:pt x="4337797" y="-20800"/>
                  <a:pt x="4557512" y="14133"/>
                  <a:pt x="4678188" y="0"/>
                </a:cubicBezTo>
                <a:cubicBezTo>
                  <a:pt x="4798864" y="-14133"/>
                  <a:pt x="4701506" y="3608"/>
                  <a:pt x="4719484" y="0"/>
                </a:cubicBezTo>
                <a:cubicBezTo>
                  <a:pt x="4737462" y="-3608"/>
                  <a:pt x="5441416" y="22813"/>
                  <a:pt x="5675179" y="0"/>
                </a:cubicBezTo>
                <a:cubicBezTo>
                  <a:pt x="5908942" y="-22813"/>
                  <a:pt x="5926237" y="8947"/>
                  <a:pt x="6082235" y="0"/>
                </a:cubicBezTo>
                <a:cubicBezTo>
                  <a:pt x="6238233" y="-8947"/>
                  <a:pt x="6679275" y="90293"/>
                  <a:pt x="7037930" y="0"/>
                </a:cubicBezTo>
                <a:cubicBezTo>
                  <a:pt x="7396585" y="-90293"/>
                  <a:pt x="7063847" y="4516"/>
                  <a:pt x="7079226" y="0"/>
                </a:cubicBezTo>
                <a:cubicBezTo>
                  <a:pt x="7094605" y="-4516"/>
                  <a:pt x="7110193" y="921"/>
                  <a:pt x="7120521" y="0"/>
                </a:cubicBezTo>
                <a:cubicBezTo>
                  <a:pt x="7130850" y="-921"/>
                  <a:pt x="7482492" y="65382"/>
                  <a:pt x="7710457" y="0"/>
                </a:cubicBezTo>
                <a:cubicBezTo>
                  <a:pt x="7938422" y="-65382"/>
                  <a:pt x="8453798" y="61501"/>
                  <a:pt x="8666152" y="0"/>
                </a:cubicBezTo>
                <a:cubicBezTo>
                  <a:pt x="8878506" y="-61501"/>
                  <a:pt x="9233745" y="85658"/>
                  <a:pt x="9438968" y="0"/>
                </a:cubicBezTo>
                <a:cubicBezTo>
                  <a:pt x="9644191" y="-85658"/>
                  <a:pt x="10159381" y="19624"/>
                  <a:pt x="10394663" y="0"/>
                </a:cubicBezTo>
                <a:cubicBezTo>
                  <a:pt x="10629945" y="-19624"/>
                  <a:pt x="10707057" y="39506"/>
                  <a:pt x="10801719" y="0"/>
                </a:cubicBezTo>
                <a:cubicBezTo>
                  <a:pt x="10896381" y="-39506"/>
                  <a:pt x="10831991" y="2409"/>
                  <a:pt x="10843014" y="0"/>
                </a:cubicBezTo>
                <a:cubicBezTo>
                  <a:pt x="10854037" y="-2409"/>
                  <a:pt x="11562316" y="10690"/>
                  <a:pt x="11798710" y="0"/>
                </a:cubicBezTo>
                <a:cubicBezTo>
                  <a:pt x="12035104" y="-10690"/>
                  <a:pt x="12217771" y="4445"/>
                  <a:pt x="12388645" y="0"/>
                </a:cubicBezTo>
                <a:cubicBezTo>
                  <a:pt x="12559519" y="-4445"/>
                  <a:pt x="13060195" y="105243"/>
                  <a:pt x="13344341" y="0"/>
                </a:cubicBezTo>
                <a:cubicBezTo>
                  <a:pt x="13628487" y="-105243"/>
                  <a:pt x="13840612" y="97133"/>
                  <a:pt x="14300036" y="0"/>
                </a:cubicBezTo>
                <a:cubicBezTo>
                  <a:pt x="14759461" y="-97133"/>
                  <a:pt x="15044256" y="112076"/>
                  <a:pt x="15255732" y="0"/>
                </a:cubicBezTo>
                <a:cubicBezTo>
                  <a:pt x="15467208" y="-112076"/>
                  <a:pt x="15933454" y="32485"/>
                  <a:pt x="16211427" y="0"/>
                </a:cubicBezTo>
                <a:cubicBezTo>
                  <a:pt x="16489400" y="-32485"/>
                  <a:pt x="16240897" y="3192"/>
                  <a:pt x="16252723" y="0"/>
                </a:cubicBezTo>
                <a:cubicBezTo>
                  <a:pt x="16264549" y="-3192"/>
                  <a:pt x="16276302" y="4554"/>
                  <a:pt x="16294018" y="0"/>
                </a:cubicBezTo>
                <a:cubicBezTo>
                  <a:pt x="16311734" y="-4554"/>
                  <a:pt x="16722666" y="56426"/>
                  <a:pt x="17066834" y="0"/>
                </a:cubicBezTo>
                <a:cubicBezTo>
                  <a:pt x="17411002" y="-56426"/>
                  <a:pt x="17946105" y="38138"/>
                  <a:pt x="18288000" y="0"/>
                </a:cubicBezTo>
                <a:cubicBezTo>
                  <a:pt x="18297852" y="151961"/>
                  <a:pt x="18264389" y="387569"/>
                  <a:pt x="18288000" y="533296"/>
                </a:cubicBezTo>
                <a:cubicBezTo>
                  <a:pt x="18311611" y="679023"/>
                  <a:pt x="18279064" y="827402"/>
                  <a:pt x="18288000" y="934766"/>
                </a:cubicBezTo>
                <a:cubicBezTo>
                  <a:pt x="18296936" y="1042130"/>
                  <a:pt x="18265165" y="1478984"/>
                  <a:pt x="18288000" y="1665801"/>
                </a:cubicBezTo>
                <a:cubicBezTo>
                  <a:pt x="18310835" y="1852619"/>
                  <a:pt x="18241394" y="1990519"/>
                  <a:pt x="18288000" y="2199097"/>
                </a:cubicBezTo>
                <a:cubicBezTo>
                  <a:pt x="18334606" y="2407675"/>
                  <a:pt x="18284404" y="2422422"/>
                  <a:pt x="18288000" y="2600567"/>
                </a:cubicBezTo>
                <a:cubicBezTo>
                  <a:pt x="18291596" y="2778712"/>
                  <a:pt x="18256082" y="2891112"/>
                  <a:pt x="18288000" y="3002038"/>
                </a:cubicBezTo>
                <a:cubicBezTo>
                  <a:pt x="18319918" y="3112964"/>
                  <a:pt x="18277580" y="3350885"/>
                  <a:pt x="18288000" y="3601247"/>
                </a:cubicBezTo>
                <a:cubicBezTo>
                  <a:pt x="18298420" y="3851609"/>
                  <a:pt x="18242916" y="4027769"/>
                  <a:pt x="18288000" y="4200456"/>
                </a:cubicBezTo>
                <a:cubicBezTo>
                  <a:pt x="18333084" y="4373143"/>
                  <a:pt x="18287425" y="4472758"/>
                  <a:pt x="18288000" y="4601926"/>
                </a:cubicBezTo>
                <a:cubicBezTo>
                  <a:pt x="18288575" y="4731094"/>
                  <a:pt x="18231452" y="4994692"/>
                  <a:pt x="18288000" y="5267048"/>
                </a:cubicBezTo>
                <a:cubicBezTo>
                  <a:pt x="18344548" y="5539404"/>
                  <a:pt x="18251281" y="5658293"/>
                  <a:pt x="18288000" y="5932170"/>
                </a:cubicBezTo>
                <a:cubicBezTo>
                  <a:pt x="18324719" y="6206047"/>
                  <a:pt x="18275995" y="6404168"/>
                  <a:pt x="18288000" y="6591300"/>
                </a:cubicBezTo>
                <a:cubicBezTo>
                  <a:pt x="18205389" y="6591342"/>
                  <a:pt x="18144432" y="6581890"/>
                  <a:pt x="18063825" y="6591300"/>
                </a:cubicBezTo>
                <a:cubicBezTo>
                  <a:pt x="17983219" y="6600710"/>
                  <a:pt x="17523883" y="6557186"/>
                  <a:pt x="17291009" y="6591300"/>
                </a:cubicBezTo>
                <a:cubicBezTo>
                  <a:pt x="17058135" y="6625414"/>
                  <a:pt x="17004102" y="6558752"/>
                  <a:pt x="16883954" y="6591300"/>
                </a:cubicBezTo>
                <a:cubicBezTo>
                  <a:pt x="16763807" y="6623848"/>
                  <a:pt x="16859916" y="6589888"/>
                  <a:pt x="16842658" y="6591300"/>
                </a:cubicBezTo>
                <a:cubicBezTo>
                  <a:pt x="16825400" y="6592712"/>
                  <a:pt x="16299990" y="6582160"/>
                  <a:pt x="15886963" y="6591300"/>
                </a:cubicBezTo>
                <a:cubicBezTo>
                  <a:pt x="15473937" y="6600440"/>
                  <a:pt x="15646178" y="6553311"/>
                  <a:pt x="15479907" y="6591300"/>
                </a:cubicBezTo>
                <a:cubicBezTo>
                  <a:pt x="15313636" y="6629289"/>
                  <a:pt x="14902190" y="6510516"/>
                  <a:pt x="14707092" y="6591300"/>
                </a:cubicBezTo>
                <a:cubicBezTo>
                  <a:pt x="14511995" y="6672084"/>
                  <a:pt x="14183506" y="6512127"/>
                  <a:pt x="13751396" y="6591300"/>
                </a:cubicBezTo>
                <a:cubicBezTo>
                  <a:pt x="13319286" y="6670473"/>
                  <a:pt x="13573930" y="6566140"/>
                  <a:pt x="13527221" y="6591300"/>
                </a:cubicBezTo>
                <a:cubicBezTo>
                  <a:pt x="13480513" y="6616460"/>
                  <a:pt x="12799353" y="6574645"/>
                  <a:pt x="12571525" y="6591300"/>
                </a:cubicBezTo>
                <a:cubicBezTo>
                  <a:pt x="12343697" y="6607955"/>
                  <a:pt x="11939455" y="6524685"/>
                  <a:pt x="11615830" y="6591300"/>
                </a:cubicBezTo>
                <a:cubicBezTo>
                  <a:pt x="11292205" y="6657915"/>
                  <a:pt x="10936984" y="6478460"/>
                  <a:pt x="10660134" y="6591300"/>
                </a:cubicBezTo>
                <a:cubicBezTo>
                  <a:pt x="10383284" y="6704140"/>
                  <a:pt x="10450980" y="6572759"/>
                  <a:pt x="10253079" y="6591300"/>
                </a:cubicBezTo>
                <a:cubicBezTo>
                  <a:pt x="10055179" y="6609841"/>
                  <a:pt x="9826526" y="6560857"/>
                  <a:pt x="9663143" y="6591300"/>
                </a:cubicBezTo>
                <a:cubicBezTo>
                  <a:pt x="9499760" y="6621743"/>
                  <a:pt x="9415928" y="6575407"/>
                  <a:pt x="9256088" y="6591300"/>
                </a:cubicBezTo>
                <a:cubicBezTo>
                  <a:pt x="9096248" y="6607193"/>
                  <a:pt x="9029128" y="6574221"/>
                  <a:pt x="8849032" y="6591300"/>
                </a:cubicBezTo>
                <a:cubicBezTo>
                  <a:pt x="8668936" y="6608379"/>
                  <a:pt x="8624070" y="6544529"/>
                  <a:pt x="8441977" y="6591300"/>
                </a:cubicBezTo>
                <a:cubicBezTo>
                  <a:pt x="8259885" y="6638071"/>
                  <a:pt x="8111895" y="6575834"/>
                  <a:pt x="7852041" y="6591300"/>
                </a:cubicBezTo>
                <a:cubicBezTo>
                  <a:pt x="7592187" y="6606766"/>
                  <a:pt x="7509187" y="6549580"/>
                  <a:pt x="7262106" y="6591300"/>
                </a:cubicBezTo>
                <a:cubicBezTo>
                  <a:pt x="7015026" y="6633020"/>
                  <a:pt x="7230355" y="6591225"/>
                  <a:pt x="7220810" y="6591300"/>
                </a:cubicBezTo>
                <a:cubicBezTo>
                  <a:pt x="7211265" y="6591375"/>
                  <a:pt x="7014259" y="6581416"/>
                  <a:pt x="6813755" y="6591300"/>
                </a:cubicBezTo>
                <a:cubicBezTo>
                  <a:pt x="6613251" y="6601184"/>
                  <a:pt x="6491613" y="6584468"/>
                  <a:pt x="6406699" y="6591300"/>
                </a:cubicBezTo>
                <a:cubicBezTo>
                  <a:pt x="6321785" y="6598132"/>
                  <a:pt x="6375810" y="6587440"/>
                  <a:pt x="6365404" y="6591300"/>
                </a:cubicBezTo>
                <a:cubicBezTo>
                  <a:pt x="6354999" y="6595160"/>
                  <a:pt x="6335433" y="6591086"/>
                  <a:pt x="6324108" y="6591300"/>
                </a:cubicBezTo>
                <a:cubicBezTo>
                  <a:pt x="6312783" y="6591514"/>
                  <a:pt x="5908314" y="6558193"/>
                  <a:pt x="5734173" y="6591300"/>
                </a:cubicBezTo>
                <a:cubicBezTo>
                  <a:pt x="5560033" y="6624407"/>
                  <a:pt x="5282544" y="6581531"/>
                  <a:pt x="5144237" y="6591300"/>
                </a:cubicBezTo>
                <a:cubicBezTo>
                  <a:pt x="5005930" y="6601069"/>
                  <a:pt x="4922172" y="6563564"/>
                  <a:pt x="4737182" y="6591300"/>
                </a:cubicBezTo>
                <a:cubicBezTo>
                  <a:pt x="4552193" y="6619036"/>
                  <a:pt x="4570151" y="6573113"/>
                  <a:pt x="4513006" y="6591300"/>
                </a:cubicBezTo>
                <a:cubicBezTo>
                  <a:pt x="4455861" y="6609487"/>
                  <a:pt x="4072645" y="6557660"/>
                  <a:pt x="3740191" y="6591300"/>
                </a:cubicBezTo>
                <a:cubicBezTo>
                  <a:pt x="3407737" y="6624940"/>
                  <a:pt x="3247531" y="6532331"/>
                  <a:pt x="2967375" y="6591300"/>
                </a:cubicBezTo>
                <a:cubicBezTo>
                  <a:pt x="2687219" y="6650269"/>
                  <a:pt x="2757532" y="6572804"/>
                  <a:pt x="2560320" y="6591300"/>
                </a:cubicBezTo>
                <a:cubicBezTo>
                  <a:pt x="2363108" y="6609796"/>
                  <a:pt x="2185573" y="6545501"/>
                  <a:pt x="1970385" y="6591300"/>
                </a:cubicBezTo>
                <a:cubicBezTo>
                  <a:pt x="1755198" y="6637099"/>
                  <a:pt x="1427399" y="6517796"/>
                  <a:pt x="1014689" y="6591300"/>
                </a:cubicBezTo>
                <a:cubicBezTo>
                  <a:pt x="601979" y="6664804"/>
                  <a:pt x="370904" y="6574202"/>
                  <a:pt x="0" y="6591300"/>
                </a:cubicBezTo>
                <a:cubicBezTo>
                  <a:pt x="-51106" y="6381784"/>
                  <a:pt x="46197" y="6171004"/>
                  <a:pt x="0" y="6058004"/>
                </a:cubicBezTo>
                <a:cubicBezTo>
                  <a:pt x="-46197" y="5945004"/>
                  <a:pt x="48226" y="5795555"/>
                  <a:pt x="0" y="5590621"/>
                </a:cubicBezTo>
                <a:cubicBezTo>
                  <a:pt x="-48226" y="5385687"/>
                  <a:pt x="65276" y="5161405"/>
                  <a:pt x="0" y="4925499"/>
                </a:cubicBezTo>
                <a:cubicBezTo>
                  <a:pt x="-65276" y="4689593"/>
                  <a:pt x="71238" y="4500265"/>
                  <a:pt x="0" y="4260377"/>
                </a:cubicBezTo>
                <a:cubicBezTo>
                  <a:pt x="-71238" y="4020489"/>
                  <a:pt x="9833" y="3951437"/>
                  <a:pt x="0" y="3858907"/>
                </a:cubicBezTo>
                <a:cubicBezTo>
                  <a:pt x="-9833" y="3766377"/>
                  <a:pt x="45527" y="3602129"/>
                  <a:pt x="0" y="3391523"/>
                </a:cubicBezTo>
                <a:cubicBezTo>
                  <a:pt x="-45527" y="3180917"/>
                  <a:pt x="54558" y="2928178"/>
                  <a:pt x="0" y="2660488"/>
                </a:cubicBezTo>
                <a:cubicBezTo>
                  <a:pt x="-54558" y="2392799"/>
                  <a:pt x="45227" y="2369983"/>
                  <a:pt x="0" y="2127192"/>
                </a:cubicBezTo>
                <a:cubicBezTo>
                  <a:pt x="-45227" y="1884401"/>
                  <a:pt x="29990" y="1890694"/>
                  <a:pt x="0" y="1659809"/>
                </a:cubicBezTo>
                <a:cubicBezTo>
                  <a:pt x="-29990" y="1428924"/>
                  <a:pt x="49446" y="1262844"/>
                  <a:pt x="0" y="994687"/>
                </a:cubicBezTo>
                <a:cubicBezTo>
                  <a:pt x="-49446" y="726530"/>
                  <a:pt x="100871" y="35409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3838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838200" y="157758"/>
            <a:ext cx="120805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4191000" y="35433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1447800" y="67437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25159-D894-9F4B-710F-B803D154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400" y="-394854"/>
            <a:ext cx="9894654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0B8F-0FC6-EC41-6800-84ADBBFED5E9}"/>
              </a:ext>
            </a:extLst>
          </p:cNvPr>
          <p:cNvSpPr txBox="1"/>
          <p:nvPr/>
        </p:nvSpPr>
        <p:spPr>
          <a:xfrm>
            <a:off x="2819399" y="3771900"/>
            <a:ext cx="14173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82E7-1368-5AA7-C744-FAE3E4A279D0}"/>
              </a:ext>
            </a:extLst>
          </p:cNvPr>
          <p:cNvSpPr txBox="1"/>
          <p:nvPr/>
        </p:nvSpPr>
        <p:spPr>
          <a:xfrm>
            <a:off x="1752600" y="2628900"/>
            <a:ext cx="159258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EC4DF-F5B8-043E-F049-47B9E6824084}"/>
              </a:ext>
            </a:extLst>
          </p:cNvPr>
          <p:cNvSpPr txBox="1"/>
          <p:nvPr/>
        </p:nvSpPr>
        <p:spPr>
          <a:xfrm>
            <a:off x="609600" y="6804346"/>
            <a:ext cx="1388483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1076,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Lĩnh Nam chích quái – Nhà xuất bản Kim Đồng">
            <a:extLst>
              <a:ext uri="{FF2B5EF4-FFF2-40B4-BE49-F238E27FC236}">
                <a16:creationId xmlns:a16="http://schemas.microsoft.com/office/drawing/2014/main" id="{0C9EFB7C-2CA7-3BD0-4B49-CA4ED1F4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636420"/>
            <a:ext cx="2133600" cy="2845689"/>
          </a:xfrm>
          <a:custGeom>
            <a:avLst/>
            <a:gdLst>
              <a:gd name="connsiteX0" fmla="*/ 0 w 2133600"/>
              <a:gd name="connsiteY0" fmla="*/ 0 h 2845689"/>
              <a:gd name="connsiteX1" fmla="*/ 512064 w 2133600"/>
              <a:gd name="connsiteY1" fmla="*/ 0 h 2845689"/>
              <a:gd name="connsiteX2" fmla="*/ 981456 w 2133600"/>
              <a:gd name="connsiteY2" fmla="*/ 0 h 2845689"/>
              <a:gd name="connsiteX3" fmla="*/ 1557528 w 2133600"/>
              <a:gd name="connsiteY3" fmla="*/ 0 h 2845689"/>
              <a:gd name="connsiteX4" fmla="*/ 2133600 w 2133600"/>
              <a:gd name="connsiteY4" fmla="*/ 0 h 2845689"/>
              <a:gd name="connsiteX5" fmla="*/ 2133600 w 2133600"/>
              <a:gd name="connsiteY5" fmla="*/ 540681 h 2845689"/>
              <a:gd name="connsiteX6" fmla="*/ 2133600 w 2133600"/>
              <a:gd name="connsiteY6" fmla="*/ 1052905 h 2845689"/>
              <a:gd name="connsiteX7" fmla="*/ 2133600 w 2133600"/>
              <a:gd name="connsiteY7" fmla="*/ 1622043 h 2845689"/>
              <a:gd name="connsiteX8" fmla="*/ 2133600 w 2133600"/>
              <a:gd name="connsiteY8" fmla="*/ 2191181 h 2845689"/>
              <a:gd name="connsiteX9" fmla="*/ 2133600 w 2133600"/>
              <a:gd name="connsiteY9" fmla="*/ 2845689 h 2845689"/>
              <a:gd name="connsiteX10" fmla="*/ 1642872 w 2133600"/>
              <a:gd name="connsiteY10" fmla="*/ 2845689 h 2845689"/>
              <a:gd name="connsiteX11" fmla="*/ 1109472 w 2133600"/>
              <a:gd name="connsiteY11" fmla="*/ 2845689 h 2845689"/>
              <a:gd name="connsiteX12" fmla="*/ 597408 w 2133600"/>
              <a:gd name="connsiteY12" fmla="*/ 2845689 h 2845689"/>
              <a:gd name="connsiteX13" fmla="*/ 0 w 2133600"/>
              <a:gd name="connsiteY13" fmla="*/ 2845689 h 2845689"/>
              <a:gd name="connsiteX14" fmla="*/ 0 w 2133600"/>
              <a:gd name="connsiteY14" fmla="*/ 2219637 h 2845689"/>
              <a:gd name="connsiteX15" fmla="*/ 0 w 2133600"/>
              <a:gd name="connsiteY15" fmla="*/ 1593586 h 2845689"/>
              <a:gd name="connsiteX16" fmla="*/ 0 w 2133600"/>
              <a:gd name="connsiteY16" fmla="*/ 1024448 h 2845689"/>
              <a:gd name="connsiteX17" fmla="*/ 0 w 2133600"/>
              <a:gd name="connsiteY17" fmla="*/ 0 h 284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00" h="2845689" extrusionOk="0">
                <a:moveTo>
                  <a:pt x="0" y="0"/>
                </a:moveTo>
                <a:cubicBezTo>
                  <a:pt x="147793" y="2752"/>
                  <a:pt x="366857" y="18592"/>
                  <a:pt x="512064" y="0"/>
                </a:cubicBezTo>
                <a:cubicBezTo>
                  <a:pt x="657271" y="-18592"/>
                  <a:pt x="803525" y="-11232"/>
                  <a:pt x="981456" y="0"/>
                </a:cubicBezTo>
                <a:cubicBezTo>
                  <a:pt x="1159387" y="11232"/>
                  <a:pt x="1295124" y="24107"/>
                  <a:pt x="1557528" y="0"/>
                </a:cubicBezTo>
                <a:cubicBezTo>
                  <a:pt x="1819932" y="-24107"/>
                  <a:pt x="1891227" y="3677"/>
                  <a:pt x="2133600" y="0"/>
                </a:cubicBezTo>
                <a:cubicBezTo>
                  <a:pt x="2145631" y="241087"/>
                  <a:pt x="2126581" y="382980"/>
                  <a:pt x="2133600" y="540681"/>
                </a:cubicBezTo>
                <a:cubicBezTo>
                  <a:pt x="2140619" y="698382"/>
                  <a:pt x="2143033" y="881612"/>
                  <a:pt x="2133600" y="1052905"/>
                </a:cubicBezTo>
                <a:cubicBezTo>
                  <a:pt x="2124167" y="1224198"/>
                  <a:pt x="2150642" y="1487375"/>
                  <a:pt x="2133600" y="1622043"/>
                </a:cubicBezTo>
                <a:cubicBezTo>
                  <a:pt x="2116558" y="1756711"/>
                  <a:pt x="2122085" y="2030872"/>
                  <a:pt x="2133600" y="2191181"/>
                </a:cubicBezTo>
                <a:cubicBezTo>
                  <a:pt x="2145115" y="2351490"/>
                  <a:pt x="2132764" y="2527315"/>
                  <a:pt x="2133600" y="2845689"/>
                </a:cubicBezTo>
                <a:cubicBezTo>
                  <a:pt x="1928707" y="2825556"/>
                  <a:pt x="1786833" y="2842227"/>
                  <a:pt x="1642872" y="2845689"/>
                </a:cubicBezTo>
                <a:cubicBezTo>
                  <a:pt x="1498911" y="2849151"/>
                  <a:pt x="1289180" y="2854885"/>
                  <a:pt x="1109472" y="2845689"/>
                </a:cubicBezTo>
                <a:cubicBezTo>
                  <a:pt x="929764" y="2836493"/>
                  <a:pt x="763337" y="2843932"/>
                  <a:pt x="597408" y="2845689"/>
                </a:cubicBezTo>
                <a:cubicBezTo>
                  <a:pt x="431479" y="2847446"/>
                  <a:pt x="286102" y="2841411"/>
                  <a:pt x="0" y="2845689"/>
                </a:cubicBezTo>
                <a:cubicBezTo>
                  <a:pt x="28666" y="2620950"/>
                  <a:pt x="-13394" y="2513973"/>
                  <a:pt x="0" y="2219637"/>
                </a:cubicBezTo>
                <a:cubicBezTo>
                  <a:pt x="13394" y="1925301"/>
                  <a:pt x="-961" y="1733233"/>
                  <a:pt x="0" y="1593586"/>
                </a:cubicBezTo>
                <a:cubicBezTo>
                  <a:pt x="961" y="1453939"/>
                  <a:pt x="21260" y="1308733"/>
                  <a:pt x="0" y="1024448"/>
                </a:cubicBezTo>
                <a:cubicBezTo>
                  <a:pt x="-21260" y="740163"/>
                  <a:pt x="2984" y="403454"/>
                  <a:pt x="0" y="0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Việt Sử Ký Toàn Thư - Ngô Sĩ Liên &amp; Phan Phu Tiên &amp; Lê Văn Hưu # mobile">
            <a:extLst>
              <a:ext uri="{FF2B5EF4-FFF2-40B4-BE49-F238E27FC236}">
                <a16:creationId xmlns:a16="http://schemas.microsoft.com/office/drawing/2014/main" id="{E2674641-C90D-8A04-A1E2-2E4501F5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058" y="5600700"/>
            <a:ext cx="3017716" cy="4363937"/>
          </a:xfrm>
          <a:custGeom>
            <a:avLst/>
            <a:gdLst>
              <a:gd name="connsiteX0" fmla="*/ 0 w 3017716"/>
              <a:gd name="connsiteY0" fmla="*/ 0 h 4363937"/>
              <a:gd name="connsiteX1" fmla="*/ 3017716 w 3017716"/>
              <a:gd name="connsiteY1" fmla="*/ 0 h 4363937"/>
              <a:gd name="connsiteX2" fmla="*/ 3017716 w 3017716"/>
              <a:gd name="connsiteY2" fmla="*/ 4363937 h 4363937"/>
              <a:gd name="connsiteX3" fmla="*/ 0 w 3017716"/>
              <a:gd name="connsiteY3" fmla="*/ 4363937 h 4363937"/>
              <a:gd name="connsiteX4" fmla="*/ 0 w 3017716"/>
              <a:gd name="connsiteY4" fmla="*/ 0 h 436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716" h="4363937" extrusionOk="0">
                <a:moveTo>
                  <a:pt x="0" y="0"/>
                </a:moveTo>
                <a:cubicBezTo>
                  <a:pt x="1036812" y="31092"/>
                  <a:pt x="1510085" y="152161"/>
                  <a:pt x="3017716" y="0"/>
                </a:cubicBezTo>
                <a:cubicBezTo>
                  <a:pt x="3162895" y="1237014"/>
                  <a:pt x="3177804" y="2316925"/>
                  <a:pt x="3017716" y="4363937"/>
                </a:cubicBezTo>
                <a:cubicBezTo>
                  <a:pt x="1568223" y="4296716"/>
                  <a:pt x="343486" y="4285785"/>
                  <a:pt x="0" y="4363937"/>
                </a:cubicBezTo>
                <a:cubicBezTo>
                  <a:pt x="88651" y="3769869"/>
                  <a:pt x="-146215" y="53928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816246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FF734-C007-C43A-DDEB-1A7C33136B4D}"/>
              </a:ext>
            </a:extLst>
          </p:cNvPr>
          <p:cNvSpPr txBox="1"/>
          <p:nvPr/>
        </p:nvSpPr>
        <p:spPr>
          <a:xfrm>
            <a:off x="2573481" y="4507942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FC30B-B722-5F7F-ADD8-29BAC9A00F7B}"/>
              </a:ext>
            </a:extLst>
          </p:cNvPr>
          <p:cNvSpPr txBox="1"/>
          <p:nvPr/>
        </p:nvSpPr>
        <p:spPr>
          <a:xfrm>
            <a:off x="4800605" y="5489948"/>
            <a:ext cx="571499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Trong cuộc kháng chiến chống Tống bên sông Như Nguyệt (1076)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98ABB1B-BFFC-91C5-91A3-0730358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8" y="5032709"/>
            <a:ext cx="6782396" cy="4911390"/>
          </a:xfrm>
          <a:custGeom>
            <a:avLst/>
            <a:gdLst>
              <a:gd name="connsiteX0" fmla="*/ 0 w 6782396"/>
              <a:gd name="connsiteY0" fmla="*/ 0 h 4911390"/>
              <a:gd name="connsiteX1" fmla="*/ 700848 w 6782396"/>
              <a:gd name="connsiteY1" fmla="*/ 0 h 4911390"/>
              <a:gd name="connsiteX2" fmla="*/ 1401695 w 6782396"/>
              <a:gd name="connsiteY2" fmla="*/ 0 h 4911390"/>
              <a:gd name="connsiteX3" fmla="*/ 2102543 w 6782396"/>
              <a:gd name="connsiteY3" fmla="*/ 0 h 4911390"/>
              <a:gd name="connsiteX4" fmla="*/ 2803390 w 6782396"/>
              <a:gd name="connsiteY4" fmla="*/ 0 h 4911390"/>
              <a:gd name="connsiteX5" fmla="*/ 3436414 w 6782396"/>
              <a:gd name="connsiteY5" fmla="*/ 0 h 4911390"/>
              <a:gd name="connsiteX6" fmla="*/ 4069438 w 6782396"/>
              <a:gd name="connsiteY6" fmla="*/ 0 h 4911390"/>
              <a:gd name="connsiteX7" fmla="*/ 4431165 w 6782396"/>
              <a:gd name="connsiteY7" fmla="*/ 0 h 4911390"/>
              <a:gd name="connsiteX8" fmla="*/ 5064189 w 6782396"/>
              <a:gd name="connsiteY8" fmla="*/ 0 h 4911390"/>
              <a:gd name="connsiteX9" fmla="*/ 5629389 w 6782396"/>
              <a:gd name="connsiteY9" fmla="*/ 0 h 4911390"/>
              <a:gd name="connsiteX10" fmla="*/ 6262412 w 6782396"/>
              <a:gd name="connsiteY10" fmla="*/ 0 h 4911390"/>
              <a:gd name="connsiteX11" fmla="*/ 6782396 w 6782396"/>
              <a:gd name="connsiteY11" fmla="*/ 0 h 4911390"/>
              <a:gd name="connsiteX12" fmla="*/ 6782396 w 6782396"/>
              <a:gd name="connsiteY12" fmla="*/ 643938 h 4911390"/>
              <a:gd name="connsiteX13" fmla="*/ 6782396 w 6782396"/>
              <a:gd name="connsiteY13" fmla="*/ 1189648 h 4911390"/>
              <a:gd name="connsiteX14" fmla="*/ 6782396 w 6782396"/>
              <a:gd name="connsiteY14" fmla="*/ 1735358 h 4911390"/>
              <a:gd name="connsiteX15" fmla="*/ 6782396 w 6782396"/>
              <a:gd name="connsiteY15" fmla="*/ 2281068 h 4911390"/>
              <a:gd name="connsiteX16" fmla="*/ 6782396 w 6782396"/>
              <a:gd name="connsiteY16" fmla="*/ 2826778 h 4911390"/>
              <a:gd name="connsiteX17" fmla="*/ 6782396 w 6782396"/>
              <a:gd name="connsiteY17" fmla="*/ 3421602 h 4911390"/>
              <a:gd name="connsiteX18" fmla="*/ 6782396 w 6782396"/>
              <a:gd name="connsiteY18" fmla="*/ 3967312 h 4911390"/>
              <a:gd name="connsiteX19" fmla="*/ 6782396 w 6782396"/>
              <a:gd name="connsiteY19" fmla="*/ 4911390 h 4911390"/>
              <a:gd name="connsiteX20" fmla="*/ 6420668 w 6782396"/>
              <a:gd name="connsiteY20" fmla="*/ 4911390 h 4911390"/>
              <a:gd name="connsiteX21" fmla="*/ 5855469 w 6782396"/>
              <a:gd name="connsiteY21" fmla="*/ 4911390 h 4911390"/>
              <a:gd name="connsiteX22" fmla="*/ 5425917 w 6782396"/>
              <a:gd name="connsiteY22" fmla="*/ 4911390 h 4911390"/>
              <a:gd name="connsiteX23" fmla="*/ 4996365 w 6782396"/>
              <a:gd name="connsiteY23" fmla="*/ 4911390 h 4911390"/>
              <a:gd name="connsiteX24" fmla="*/ 4634637 w 6782396"/>
              <a:gd name="connsiteY24" fmla="*/ 4911390 h 4911390"/>
              <a:gd name="connsiteX25" fmla="*/ 3933790 w 6782396"/>
              <a:gd name="connsiteY25" fmla="*/ 4911390 h 4911390"/>
              <a:gd name="connsiteX26" fmla="*/ 3504238 w 6782396"/>
              <a:gd name="connsiteY26" fmla="*/ 4911390 h 4911390"/>
              <a:gd name="connsiteX27" fmla="*/ 2803390 w 6782396"/>
              <a:gd name="connsiteY27" fmla="*/ 4911390 h 4911390"/>
              <a:gd name="connsiteX28" fmla="*/ 2170367 w 6782396"/>
              <a:gd name="connsiteY28" fmla="*/ 4911390 h 4911390"/>
              <a:gd name="connsiteX29" fmla="*/ 1469519 w 6782396"/>
              <a:gd name="connsiteY29" fmla="*/ 4911390 h 4911390"/>
              <a:gd name="connsiteX30" fmla="*/ 904319 w 6782396"/>
              <a:gd name="connsiteY30" fmla="*/ 4911390 h 4911390"/>
              <a:gd name="connsiteX31" fmla="*/ 0 w 6782396"/>
              <a:gd name="connsiteY31" fmla="*/ 4911390 h 4911390"/>
              <a:gd name="connsiteX32" fmla="*/ 0 w 6782396"/>
              <a:gd name="connsiteY32" fmla="*/ 4267452 h 4911390"/>
              <a:gd name="connsiteX33" fmla="*/ 0 w 6782396"/>
              <a:gd name="connsiteY33" fmla="*/ 3770856 h 4911390"/>
              <a:gd name="connsiteX34" fmla="*/ 0 w 6782396"/>
              <a:gd name="connsiteY34" fmla="*/ 3372488 h 4911390"/>
              <a:gd name="connsiteX35" fmla="*/ 0 w 6782396"/>
              <a:gd name="connsiteY35" fmla="*/ 2974120 h 4911390"/>
              <a:gd name="connsiteX36" fmla="*/ 0 w 6782396"/>
              <a:gd name="connsiteY36" fmla="*/ 2379296 h 4911390"/>
              <a:gd name="connsiteX37" fmla="*/ 0 w 6782396"/>
              <a:gd name="connsiteY37" fmla="*/ 1833586 h 4911390"/>
              <a:gd name="connsiteX38" fmla="*/ 0 w 6782396"/>
              <a:gd name="connsiteY38" fmla="*/ 1386103 h 4911390"/>
              <a:gd name="connsiteX39" fmla="*/ 0 w 6782396"/>
              <a:gd name="connsiteY39" fmla="*/ 791279 h 4911390"/>
              <a:gd name="connsiteX40" fmla="*/ 0 w 6782396"/>
              <a:gd name="connsiteY40" fmla="*/ 0 h 491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782396" h="4911390" extrusionOk="0">
                <a:moveTo>
                  <a:pt x="0" y="0"/>
                </a:moveTo>
                <a:cubicBezTo>
                  <a:pt x="176318" y="-35699"/>
                  <a:pt x="555597" y="58477"/>
                  <a:pt x="700848" y="0"/>
                </a:cubicBezTo>
                <a:cubicBezTo>
                  <a:pt x="846099" y="-58477"/>
                  <a:pt x="1083898" y="65338"/>
                  <a:pt x="1401695" y="0"/>
                </a:cubicBezTo>
                <a:cubicBezTo>
                  <a:pt x="1719492" y="-65338"/>
                  <a:pt x="1900044" y="40742"/>
                  <a:pt x="2102543" y="0"/>
                </a:cubicBezTo>
                <a:cubicBezTo>
                  <a:pt x="2305042" y="-40742"/>
                  <a:pt x="2554615" y="41615"/>
                  <a:pt x="2803390" y="0"/>
                </a:cubicBezTo>
                <a:cubicBezTo>
                  <a:pt x="3052165" y="-41615"/>
                  <a:pt x="3120969" y="19737"/>
                  <a:pt x="3436414" y="0"/>
                </a:cubicBezTo>
                <a:cubicBezTo>
                  <a:pt x="3751859" y="-19737"/>
                  <a:pt x="3933382" y="66126"/>
                  <a:pt x="4069438" y="0"/>
                </a:cubicBezTo>
                <a:cubicBezTo>
                  <a:pt x="4205494" y="-66126"/>
                  <a:pt x="4269026" y="19427"/>
                  <a:pt x="4431165" y="0"/>
                </a:cubicBezTo>
                <a:cubicBezTo>
                  <a:pt x="4593304" y="-19427"/>
                  <a:pt x="4932062" y="36214"/>
                  <a:pt x="5064189" y="0"/>
                </a:cubicBezTo>
                <a:cubicBezTo>
                  <a:pt x="5196316" y="-36214"/>
                  <a:pt x="5503637" y="14838"/>
                  <a:pt x="5629389" y="0"/>
                </a:cubicBezTo>
                <a:cubicBezTo>
                  <a:pt x="5755141" y="-14838"/>
                  <a:pt x="5992011" y="2440"/>
                  <a:pt x="6262412" y="0"/>
                </a:cubicBezTo>
                <a:cubicBezTo>
                  <a:pt x="6532813" y="-2440"/>
                  <a:pt x="6576284" y="31897"/>
                  <a:pt x="6782396" y="0"/>
                </a:cubicBezTo>
                <a:cubicBezTo>
                  <a:pt x="6796305" y="204961"/>
                  <a:pt x="6718978" y="375595"/>
                  <a:pt x="6782396" y="643938"/>
                </a:cubicBezTo>
                <a:cubicBezTo>
                  <a:pt x="6845814" y="912281"/>
                  <a:pt x="6733977" y="938213"/>
                  <a:pt x="6782396" y="1189648"/>
                </a:cubicBezTo>
                <a:cubicBezTo>
                  <a:pt x="6830815" y="1441083"/>
                  <a:pt x="6766537" y="1600497"/>
                  <a:pt x="6782396" y="1735358"/>
                </a:cubicBezTo>
                <a:cubicBezTo>
                  <a:pt x="6798255" y="1870219"/>
                  <a:pt x="6750306" y="2072919"/>
                  <a:pt x="6782396" y="2281068"/>
                </a:cubicBezTo>
                <a:cubicBezTo>
                  <a:pt x="6814486" y="2489217"/>
                  <a:pt x="6722070" y="2592861"/>
                  <a:pt x="6782396" y="2826778"/>
                </a:cubicBezTo>
                <a:cubicBezTo>
                  <a:pt x="6842722" y="3060695"/>
                  <a:pt x="6718285" y="3211118"/>
                  <a:pt x="6782396" y="3421602"/>
                </a:cubicBezTo>
                <a:cubicBezTo>
                  <a:pt x="6846507" y="3632086"/>
                  <a:pt x="6748116" y="3812066"/>
                  <a:pt x="6782396" y="3967312"/>
                </a:cubicBezTo>
                <a:cubicBezTo>
                  <a:pt x="6816676" y="4122558"/>
                  <a:pt x="6702765" y="4517136"/>
                  <a:pt x="6782396" y="4911390"/>
                </a:cubicBezTo>
                <a:cubicBezTo>
                  <a:pt x="6630713" y="4916773"/>
                  <a:pt x="6593044" y="4872101"/>
                  <a:pt x="6420668" y="4911390"/>
                </a:cubicBezTo>
                <a:cubicBezTo>
                  <a:pt x="6248292" y="4950679"/>
                  <a:pt x="5990014" y="4889865"/>
                  <a:pt x="5855469" y="4911390"/>
                </a:cubicBezTo>
                <a:cubicBezTo>
                  <a:pt x="5720924" y="4932915"/>
                  <a:pt x="5570285" y="4906834"/>
                  <a:pt x="5425917" y="4911390"/>
                </a:cubicBezTo>
                <a:cubicBezTo>
                  <a:pt x="5281549" y="4915946"/>
                  <a:pt x="5157700" y="4891044"/>
                  <a:pt x="4996365" y="4911390"/>
                </a:cubicBezTo>
                <a:cubicBezTo>
                  <a:pt x="4835030" y="4931736"/>
                  <a:pt x="4793647" y="4877488"/>
                  <a:pt x="4634637" y="4911390"/>
                </a:cubicBezTo>
                <a:cubicBezTo>
                  <a:pt x="4475627" y="4945292"/>
                  <a:pt x="4238378" y="4852190"/>
                  <a:pt x="3933790" y="4911390"/>
                </a:cubicBezTo>
                <a:cubicBezTo>
                  <a:pt x="3629202" y="4970590"/>
                  <a:pt x="3711555" y="4895573"/>
                  <a:pt x="3504238" y="4911390"/>
                </a:cubicBezTo>
                <a:cubicBezTo>
                  <a:pt x="3296921" y="4927207"/>
                  <a:pt x="2947660" y="4829497"/>
                  <a:pt x="2803390" y="4911390"/>
                </a:cubicBezTo>
                <a:cubicBezTo>
                  <a:pt x="2659120" y="4993283"/>
                  <a:pt x="2397183" y="4864240"/>
                  <a:pt x="2170367" y="4911390"/>
                </a:cubicBezTo>
                <a:cubicBezTo>
                  <a:pt x="1943551" y="4958540"/>
                  <a:pt x="1734259" y="4854764"/>
                  <a:pt x="1469519" y="4911390"/>
                </a:cubicBezTo>
                <a:cubicBezTo>
                  <a:pt x="1204779" y="4968016"/>
                  <a:pt x="1027590" y="4852744"/>
                  <a:pt x="904319" y="4911390"/>
                </a:cubicBezTo>
                <a:cubicBezTo>
                  <a:pt x="781048" y="4970036"/>
                  <a:pt x="371668" y="4902534"/>
                  <a:pt x="0" y="4911390"/>
                </a:cubicBezTo>
                <a:cubicBezTo>
                  <a:pt x="-26164" y="4596399"/>
                  <a:pt x="7787" y="4556772"/>
                  <a:pt x="0" y="4267452"/>
                </a:cubicBezTo>
                <a:cubicBezTo>
                  <a:pt x="-7787" y="3978132"/>
                  <a:pt x="39066" y="4002363"/>
                  <a:pt x="0" y="3770856"/>
                </a:cubicBezTo>
                <a:cubicBezTo>
                  <a:pt x="-39066" y="3539349"/>
                  <a:pt x="35215" y="3536190"/>
                  <a:pt x="0" y="3372488"/>
                </a:cubicBezTo>
                <a:cubicBezTo>
                  <a:pt x="-35215" y="3208786"/>
                  <a:pt x="24435" y="3057360"/>
                  <a:pt x="0" y="2974120"/>
                </a:cubicBezTo>
                <a:cubicBezTo>
                  <a:pt x="-24435" y="2890880"/>
                  <a:pt x="38004" y="2576732"/>
                  <a:pt x="0" y="2379296"/>
                </a:cubicBezTo>
                <a:cubicBezTo>
                  <a:pt x="-38004" y="2181860"/>
                  <a:pt x="48976" y="2079095"/>
                  <a:pt x="0" y="1833586"/>
                </a:cubicBezTo>
                <a:cubicBezTo>
                  <a:pt x="-48976" y="1588077"/>
                  <a:pt x="34057" y="1606521"/>
                  <a:pt x="0" y="1386103"/>
                </a:cubicBezTo>
                <a:cubicBezTo>
                  <a:pt x="-34057" y="1165685"/>
                  <a:pt x="36971" y="940992"/>
                  <a:pt x="0" y="791279"/>
                </a:cubicBezTo>
                <a:cubicBezTo>
                  <a:pt x="-36971" y="641566"/>
                  <a:pt x="57388" y="23732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752600" y="3241986"/>
            <a:ext cx="15773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(NXB Văn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1976)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Bài Thơ Nam Quốc Sơn Hà - Bản Tuyên Ngôn đầu Tiên Của Việt Nam | Lessonopoly">
            <a:extLst>
              <a:ext uri="{FF2B5EF4-FFF2-40B4-BE49-F238E27FC236}">
                <a16:creationId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3162300" y="5410159"/>
            <a:ext cx="11963400" cy="4729961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F277C-CAAD-7899-6A4E-963BD12C24DA}"/>
              </a:ext>
            </a:extLst>
          </p:cNvPr>
          <p:cNvSpPr txBox="1"/>
          <p:nvPr/>
        </p:nvSpPr>
        <p:spPr>
          <a:xfrm>
            <a:off x="1447800" y="2428030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3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5621482" y="4343398"/>
            <a:ext cx="111251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 (Hai câu sau): Khẳng định tinh thần quyết tâm bảo vệ chủ quyền đó trước quân xâm lược.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4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</TotalTime>
  <Words>1236</Words>
  <Application>Microsoft Office PowerPoint</Application>
  <PresentationFormat>Custom</PresentationFormat>
  <Paragraphs>121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Times New Roman</vt:lpstr>
      <vt:lpstr>Wingdings</vt:lpstr>
      <vt:lpstr>#9Slide05 Gullever Font</vt:lpstr>
      <vt:lpstr>Tahoma</vt:lpstr>
      <vt:lpstr>Symbol</vt:lpstr>
      <vt:lpstr>Calibri</vt:lpstr>
      <vt:lpstr>Wingdings 3</vt:lpstr>
      <vt:lpstr>等线</vt:lpstr>
      <vt:lpstr>Arial</vt:lpstr>
      <vt:lpstr>Cambria</vt:lpstr>
      <vt:lpstr>Century Gothic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STD</dc:creator>
  <cp:lastModifiedBy>STD</cp:lastModifiedBy>
  <cp:revision>31</cp:revision>
  <dcterms:created xsi:type="dcterms:W3CDTF">2006-08-16T00:00:00Z</dcterms:created>
  <dcterms:modified xsi:type="dcterms:W3CDTF">2026-02-26T07:26:57Z</dcterms:modified>
  <dc:identifier>DAFqk0XwARU</dc:identifier>
</cp:coreProperties>
</file>