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19"/>
  </p:notesMasterIdLst>
  <p:sldIdLst>
    <p:sldId id="343" r:id="rId2"/>
    <p:sldId id="258" r:id="rId3"/>
    <p:sldId id="260" r:id="rId4"/>
    <p:sldId id="344" r:id="rId5"/>
    <p:sldId id="346" r:id="rId6"/>
    <p:sldId id="347" r:id="rId7"/>
    <p:sldId id="262" r:id="rId8"/>
    <p:sldId id="298" r:id="rId9"/>
    <p:sldId id="354" r:id="rId10"/>
    <p:sldId id="348" r:id="rId11"/>
    <p:sldId id="349" r:id="rId12"/>
    <p:sldId id="350" r:id="rId13"/>
    <p:sldId id="355" r:id="rId14"/>
    <p:sldId id="356" r:id="rId15"/>
    <p:sldId id="358" r:id="rId16"/>
    <p:sldId id="359" r:id="rId17"/>
    <p:sldId id="360" r:id="rId18"/>
  </p:sldIdLst>
  <p:sldSz cx="9144000" cy="5143500" type="screen16x9"/>
  <p:notesSz cx="6858000" cy="9144000"/>
  <p:embeddedFontLst>
    <p:embeddedFont>
      <p:font typeface="Vazirmatn Black" panose="020B0604020202020204" charset="-78"/>
      <p:bold r:id="rId20"/>
    </p:embeddedFont>
    <p:embeddedFont>
      <p:font typeface="Poppins ExtraBold" panose="020B0604020202020204" charset="0"/>
      <p:bold r:id="rId21"/>
      <p:boldItalic r:id="rId22"/>
    </p:embeddedFont>
    <p:embeddedFont>
      <p:font typeface="Passion One" panose="020B0604020202020204" charset="0"/>
      <p:regular r:id="rId23"/>
      <p:bold r:id="rId24"/>
    </p:embeddedFont>
    <p:embeddedFont>
      <p:font typeface="Poppins Black" panose="020B0604020202020204" charset="0"/>
      <p:bold r:id="rId25"/>
      <p:boldItalic r:id="rId26"/>
    </p:embeddedFont>
    <p:embeddedFont>
      <p:font typeface="Barlow" panose="020B0604020202020204" charset="0"/>
      <p:regular r:id="rId27"/>
      <p:bold r:id="rId28"/>
      <p:italic r:id="rId29"/>
      <p:boldItalic r:id="rId30"/>
    </p:embeddedFont>
    <p:embeddedFont>
      <p:font typeface="Poppins" panose="020B0604020202020204" charset="0"/>
      <p:regular r:id="rId31"/>
      <p:bold r:id="rId32"/>
      <p:italic r:id="rId33"/>
      <p:boldItalic r:id="rId34"/>
    </p:embeddedFont>
    <p:embeddedFont>
      <p:font typeface="Zen Kaku Gothic New" panose="020B0604020202020204" charset="-128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CC"/>
    <a:srgbClr val="99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4C610E-BF0E-4AC4-B215-560533DEAE56}">
  <a:tblStyle styleId="{304C610E-BF0E-4AC4-B215-560533DEAE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3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47094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9a64193d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49a64193d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925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172b3b6c0fb_0_1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2" name="Google Shape;1272;g172b3b6c0fb_0_1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998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3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257b8a33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257b8a33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556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223dfd069d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1223dfd069d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607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8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223dfd069d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1223dfd069d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024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175ba671813_1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175ba671813_1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686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76a11c8e7f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76a11c8e7f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7999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76a11c8e7f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76a11c8e7f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208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223dfd069d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1223dfd069d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19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756194" y="2652251"/>
            <a:ext cx="5762100" cy="5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187694" y="1513701"/>
            <a:ext cx="899100" cy="6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756944" y="3429849"/>
            <a:ext cx="5760600" cy="3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1123764" y="2340864"/>
            <a:ext cx="3276000" cy="48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2"/>
          </p:nvPr>
        </p:nvSpPr>
        <p:spPr>
          <a:xfrm>
            <a:off x="1122379" y="2002536"/>
            <a:ext cx="32787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 hasCustomPrompt="1"/>
          </p:nvPr>
        </p:nvSpPr>
        <p:spPr>
          <a:xfrm>
            <a:off x="2497294" y="1553462"/>
            <a:ext cx="528600" cy="28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4"/>
          </p:nvPr>
        </p:nvSpPr>
        <p:spPr>
          <a:xfrm>
            <a:off x="1121686" y="4032504"/>
            <a:ext cx="3279900" cy="48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1120301" y="3694176"/>
            <a:ext cx="32826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 hasCustomPrompt="1"/>
          </p:nvPr>
        </p:nvSpPr>
        <p:spPr>
          <a:xfrm>
            <a:off x="2497294" y="3246120"/>
            <a:ext cx="528600" cy="28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7"/>
          </p:nvPr>
        </p:nvSpPr>
        <p:spPr>
          <a:xfrm>
            <a:off x="4961923" y="2344488"/>
            <a:ext cx="3279900" cy="48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4960556" y="2003163"/>
            <a:ext cx="32826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 hasCustomPrompt="1"/>
          </p:nvPr>
        </p:nvSpPr>
        <p:spPr>
          <a:xfrm>
            <a:off x="6303824" y="1553462"/>
            <a:ext cx="595800" cy="28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3"/>
          </p:nvPr>
        </p:nvSpPr>
        <p:spPr>
          <a:xfrm>
            <a:off x="4961923" y="4035463"/>
            <a:ext cx="3279900" cy="48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4960556" y="3694138"/>
            <a:ext cx="32826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 hasCustomPrompt="1"/>
          </p:nvPr>
        </p:nvSpPr>
        <p:spPr>
          <a:xfrm>
            <a:off x="6303824" y="3244437"/>
            <a:ext cx="595800" cy="28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4221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1"/>
          </p:nvPr>
        </p:nvSpPr>
        <p:spPr>
          <a:xfrm>
            <a:off x="2807315" y="1770837"/>
            <a:ext cx="3989400" cy="48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ubTitle" idx="2"/>
          </p:nvPr>
        </p:nvSpPr>
        <p:spPr>
          <a:xfrm>
            <a:off x="2805628" y="1353312"/>
            <a:ext cx="39927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3"/>
          </p:nvPr>
        </p:nvSpPr>
        <p:spPr>
          <a:xfrm>
            <a:off x="2807315" y="2778825"/>
            <a:ext cx="3989400" cy="48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4"/>
          </p:nvPr>
        </p:nvSpPr>
        <p:spPr>
          <a:xfrm>
            <a:off x="2805628" y="2357594"/>
            <a:ext cx="39927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5"/>
          </p:nvPr>
        </p:nvSpPr>
        <p:spPr>
          <a:xfrm>
            <a:off x="2807315" y="3781732"/>
            <a:ext cx="3989400" cy="48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ubTitle" idx="6"/>
          </p:nvPr>
        </p:nvSpPr>
        <p:spPr>
          <a:xfrm>
            <a:off x="2805628" y="3361875"/>
            <a:ext cx="39927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5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9"/>
          <p:cNvSpPr txBox="1">
            <a:spLocks noGrp="1"/>
          </p:cNvSpPr>
          <p:nvPr>
            <p:ph type="subTitle" idx="1"/>
          </p:nvPr>
        </p:nvSpPr>
        <p:spPr>
          <a:xfrm>
            <a:off x="1777706" y="2979175"/>
            <a:ext cx="5588700" cy="4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9"/>
          <p:cNvSpPr txBox="1">
            <a:spLocks noGrp="1"/>
          </p:cNvSpPr>
          <p:nvPr>
            <p:ph type="title"/>
          </p:nvPr>
        </p:nvSpPr>
        <p:spPr>
          <a:xfrm>
            <a:off x="1777594" y="954300"/>
            <a:ext cx="5588700" cy="2025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1_1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0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50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5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0"/>
          <p:cNvSpPr txBox="1">
            <a:spLocks noGrp="1"/>
          </p:cNvSpPr>
          <p:nvPr>
            <p:ph type="subTitle" idx="1"/>
          </p:nvPr>
        </p:nvSpPr>
        <p:spPr>
          <a:xfrm>
            <a:off x="3162442" y="2323101"/>
            <a:ext cx="2819100" cy="48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50"/>
          <p:cNvSpPr txBox="1">
            <a:spLocks noGrp="1"/>
          </p:cNvSpPr>
          <p:nvPr>
            <p:ph type="subTitle" idx="2"/>
          </p:nvPr>
        </p:nvSpPr>
        <p:spPr>
          <a:xfrm>
            <a:off x="3161250" y="1905575"/>
            <a:ext cx="28215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343" name="Google Shape;343;p50"/>
          <p:cNvSpPr txBox="1">
            <a:spLocks noGrp="1"/>
          </p:cNvSpPr>
          <p:nvPr>
            <p:ph type="subTitle" idx="3"/>
          </p:nvPr>
        </p:nvSpPr>
        <p:spPr>
          <a:xfrm>
            <a:off x="714417" y="3741415"/>
            <a:ext cx="2819100" cy="48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50"/>
          <p:cNvSpPr txBox="1">
            <a:spLocks noGrp="1"/>
          </p:cNvSpPr>
          <p:nvPr>
            <p:ph type="subTitle" idx="4"/>
          </p:nvPr>
        </p:nvSpPr>
        <p:spPr>
          <a:xfrm>
            <a:off x="713225" y="3320183"/>
            <a:ext cx="2821500" cy="34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345" name="Google Shape;345;p50"/>
          <p:cNvSpPr txBox="1">
            <a:spLocks noGrp="1"/>
          </p:cNvSpPr>
          <p:nvPr>
            <p:ph type="subTitle" idx="5"/>
          </p:nvPr>
        </p:nvSpPr>
        <p:spPr>
          <a:xfrm>
            <a:off x="5610417" y="3740025"/>
            <a:ext cx="2819100" cy="48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50"/>
          <p:cNvSpPr txBox="1">
            <a:spLocks noGrp="1"/>
          </p:cNvSpPr>
          <p:nvPr>
            <p:ph type="subTitle" idx="6"/>
          </p:nvPr>
        </p:nvSpPr>
        <p:spPr>
          <a:xfrm>
            <a:off x="5609225" y="3320167"/>
            <a:ext cx="28215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3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accent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4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lt1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4094725"/>
            <a:ext cx="9144018" cy="1048779"/>
          </a:xfrm>
          <a:custGeom>
            <a:avLst/>
            <a:gdLst/>
            <a:ahLst/>
            <a:cxnLst/>
            <a:rect l="l" t="t" r="r" b="b"/>
            <a:pathLst>
              <a:path w="54368" h="3691" extrusionOk="0">
                <a:moveTo>
                  <a:pt x="5851" y="0"/>
                </a:moveTo>
                <a:cubicBezTo>
                  <a:pt x="5449" y="0"/>
                  <a:pt x="5048" y="3"/>
                  <a:pt x="4646" y="9"/>
                </a:cubicBezTo>
                <a:cubicBezTo>
                  <a:pt x="3095" y="35"/>
                  <a:pt x="1549" y="84"/>
                  <a:pt x="1" y="119"/>
                </a:cubicBezTo>
                <a:lnTo>
                  <a:pt x="1" y="3690"/>
                </a:lnTo>
                <a:lnTo>
                  <a:pt x="54368" y="3690"/>
                </a:lnTo>
                <a:lnTo>
                  <a:pt x="54368" y="663"/>
                </a:lnTo>
                <a:cubicBezTo>
                  <a:pt x="52557" y="639"/>
                  <a:pt x="50746" y="620"/>
                  <a:pt x="48936" y="608"/>
                </a:cubicBezTo>
                <a:cubicBezTo>
                  <a:pt x="47743" y="601"/>
                  <a:pt x="46551" y="597"/>
                  <a:pt x="45358" y="597"/>
                </a:cubicBezTo>
                <a:cubicBezTo>
                  <a:pt x="42341" y="597"/>
                  <a:pt x="39324" y="620"/>
                  <a:pt x="36308" y="666"/>
                </a:cubicBezTo>
                <a:cubicBezTo>
                  <a:pt x="34696" y="690"/>
                  <a:pt x="33088" y="710"/>
                  <a:pt x="31478" y="710"/>
                </a:cubicBezTo>
                <a:cubicBezTo>
                  <a:pt x="30998" y="710"/>
                  <a:pt x="30517" y="709"/>
                  <a:pt x="30036" y="704"/>
                </a:cubicBezTo>
                <a:cubicBezTo>
                  <a:pt x="27900" y="684"/>
                  <a:pt x="25769" y="636"/>
                  <a:pt x="23639" y="574"/>
                </a:cubicBezTo>
                <a:cubicBezTo>
                  <a:pt x="21522" y="514"/>
                  <a:pt x="19410" y="443"/>
                  <a:pt x="17294" y="376"/>
                </a:cubicBezTo>
                <a:cubicBezTo>
                  <a:pt x="15204" y="311"/>
                  <a:pt x="13125" y="202"/>
                  <a:pt x="11038" y="121"/>
                </a:cubicBezTo>
                <a:cubicBezTo>
                  <a:pt x="9310" y="53"/>
                  <a:pt x="7583" y="0"/>
                  <a:pt x="58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1588975"/>
            <a:ext cx="9143999" cy="2760937"/>
          </a:xfrm>
          <a:custGeom>
            <a:avLst/>
            <a:gdLst/>
            <a:ahLst/>
            <a:cxnLst/>
            <a:rect l="l" t="t" r="r" b="b"/>
            <a:pathLst>
              <a:path w="54359" h="11700" extrusionOk="0">
                <a:moveTo>
                  <a:pt x="2261" y="0"/>
                </a:moveTo>
                <a:cubicBezTo>
                  <a:pt x="1487" y="0"/>
                  <a:pt x="726" y="29"/>
                  <a:pt x="1" y="96"/>
                </a:cubicBezTo>
                <a:lnTo>
                  <a:pt x="1" y="11699"/>
                </a:lnTo>
                <a:lnTo>
                  <a:pt x="54359" y="11699"/>
                </a:lnTo>
                <a:lnTo>
                  <a:pt x="54359" y="4958"/>
                </a:lnTo>
                <a:cubicBezTo>
                  <a:pt x="53768" y="5021"/>
                  <a:pt x="53178" y="5082"/>
                  <a:pt x="52581" y="5139"/>
                </a:cubicBezTo>
                <a:cubicBezTo>
                  <a:pt x="50177" y="5373"/>
                  <a:pt x="47683" y="5566"/>
                  <a:pt x="45112" y="5615"/>
                </a:cubicBezTo>
                <a:cubicBezTo>
                  <a:pt x="44720" y="5622"/>
                  <a:pt x="44327" y="5626"/>
                  <a:pt x="43935" y="5626"/>
                </a:cubicBezTo>
                <a:cubicBezTo>
                  <a:pt x="43037" y="5626"/>
                  <a:pt x="42140" y="5607"/>
                  <a:pt x="41254" y="5567"/>
                </a:cubicBezTo>
                <a:cubicBezTo>
                  <a:pt x="40051" y="5514"/>
                  <a:pt x="38892" y="5417"/>
                  <a:pt x="37756" y="5303"/>
                </a:cubicBezTo>
                <a:cubicBezTo>
                  <a:pt x="35610" y="5085"/>
                  <a:pt x="33575" y="4799"/>
                  <a:pt x="31635" y="4478"/>
                </a:cubicBezTo>
                <a:cubicBezTo>
                  <a:pt x="27625" y="3814"/>
                  <a:pt x="24004" y="3011"/>
                  <a:pt x="20188" y="2277"/>
                </a:cubicBezTo>
                <a:cubicBezTo>
                  <a:pt x="18334" y="1921"/>
                  <a:pt x="16433" y="1579"/>
                  <a:pt x="14423" y="1286"/>
                </a:cubicBezTo>
                <a:cubicBezTo>
                  <a:pt x="12827" y="1054"/>
                  <a:pt x="11260" y="806"/>
                  <a:pt x="9628" y="591"/>
                </a:cubicBezTo>
                <a:cubicBezTo>
                  <a:pt x="7502" y="311"/>
                  <a:pt x="4804" y="0"/>
                  <a:pt x="22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9575" y="510350"/>
            <a:ext cx="7944900" cy="3587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631700" y="1001775"/>
            <a:ext cx="5880600" cy="213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392525" y="32188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5337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756194" y="2652251"/>
            <a:ext cx="5762100" cy="5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187694" y="1513701"/>
            <a:ext cx="899100" cy="6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756944" y="3429849"/>
            <a:ext cx="5760600" cy="3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139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1304969" y="2774750"/>
            <a:ext cx="2837700" cy="10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1303763" y="2357225"/>
            <a:ext cx="28401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5001344" y="2773680"/>
            <a:ext cx="2837700" cy="10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5000138" y="2353056"/>
            <a:ext cx="28401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1304969" y="2774750"/>
            <a:ext cx="2837700" cy="10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1303763" y="2357225"/>
            <a:ext cx="28401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5001344" y="2773680"/>
            <a:ext cx="2837700" cy="10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5000138" y="2353056"/>
            <a:ext cx="28401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950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665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3537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name="adj" fmla="val 3379"/>
            </a:avLst>
          </a:prstGeom>
          <a:solidFill>
            <a:schemeClr val="dk2"/>
          </a:solidFill>
          <a:ln>
            <a:noFill/>
          </a:ln>
          <a:effectLst>
            <a:outerShdw blurRad="57150" dist="133350" dir="8220000" algn="bl" rotWithShape="0">
              <a:srgbClr val="515B7A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1123764" y="2340864"/>
            <a:ext cx="3276000" cy="48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2"/>
          </p:nvPr>
        </p:nvSpPr>
        <p:spPr>
          <a:xfrm>
            <a:off x="1122379" y="2002536"/>
            <a:ext cx="32787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 hasCustomPrompt="1"/>
          </p:nvPr>
        </p:nvSpPr>
        <p:spPr>
          <a:xfrm>
            <a:off x="2497294" y="1553462"/>
            <a:ext cx="528600" cy="28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4"/>
          </p:nvPr>
        </p:nvSpPr>
        <p:spPr>
          <a:xfrm>
            <a:off x="1121686" y="4032504"/>
            <a:ext cx="3279900" cy="48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1120301" y="3694176"/>
            <a:ext cx="32826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 hasCustomPrompt="1"/>
          </p:nvPr>
        </p:nvSpPr>
        <p:spPr>
          <a:xfrm>
            <a:off x="2497294" y="3246120"/>
            <a:ext cx="528600" cy="28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7"/>
          </p:nvPr>
        </p:nvSpPr>
        <p:spPr>
          <a:xfrm>
            <a:off x="4961923" y="2344488"/>
            <a:ext cx="3279900" cy="48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4960556" y="2003163"/>
            <a:ext cx="32826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 hasCustomPrompt="1"/>
          </p:nvPr>
        </p:nvSpPr>
        <p:spPr>
          <a:xfrm>
            <a:off x="6303824" y="1553462"/>
            <a:ext cx="595800" cy="28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3"/>
          </p:nvPr>
        </p:nvSpPr>
        <p:spPr>
          <a:xfrm>
            <a:off x="4961923" y="4035463"/>
            <a:ext cx="3279900" cy="48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4960556" y="3694138"/>
            <a:ext cx="32826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sz="21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 hasCustomPrompt="1"/>
          </p:nvPr>
        </p:nvSpPr>
        <p:spPr>
          <a:xfrm>
            <a:off x="6303824" y="3244437"/>
            <a:ext cx="595800" cy="28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Vazirmatn Black"/>
              <a:buNone/>
              <a:defRPr sz="2800">
                <a:solidFill>
                  <a:schemeClr val="accent2"/>
                </a:solidFill>
                <a:latin typeface="Vazirmatn Black"/>
                <a:ea typeface="Vazirmatn Black"/>
                <a:cs typeface="Vazirmatn Black"/>
                <a:sym typeface="Vazirmatn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09" r:id="rId2"/>
    <p:sldLayoutId id="2147483651" r:id="rId3"/>
    <p:sldLayoutId id="2147483710" r:id="rId4"/>
    <p:sldLayoutId id="2147483652" r:id="rId5"/>
    <p:sldLayoutId id="2147483712" r:id="rId6"/>
    <p:sldLayoutId id="2147483711" r:id="rId7"/>
    <p:sldLayoutId id="2147483658" r:id="rId8"/>
    <p:sldLayoutId id="2147483659" r:id="rId9"/>
    <p:sldLayoutId id="2147483708" r:id="rId10"/>
    <p:sldLayoutId id="2147483667" r:id="rId11"/>
    <p:sldLayoutId id="2147483685" r:id="rId12"/>
    <p:sldLayoutId id="2147483696" r:id="rId13"/>
    <p:sldLayoutId id="2147483699" r:id="rId14"/>
    <p:sldLayoutId id="2147483700" r:id="rId15"/>
    <p:sldLayoutId id="2147483707" r:id="rId16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ctrTitle"/>
          </p:nvPr>
        </p:nvSpPr>
        <p:spPr>
          <a:xfrm>
            <a:off x="1370244" y="624905"/>
            <a:ext cx="6429113" cy="15903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rgbClr val="002060"/>
                </a:solidFill>
              </a:rPr>
              <a:t>THEME:</a:t>
            </a:r>
            <a:endParaRPr sz="48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rgbClr val="FF0000"/>
                </a:solidFill>
              </a:rPr>
              <a:t>RELATIVE CLAUSES</a:t>
            </a:r>
            <a:endParaRPr sz="3600" dirty="0">
              <a:solidFill>
                <a:srgbClr val="FF0000"/>
              </a:solidFill>
            </a:endParaRPr>
          </a:p>
        </p:txBody>
      </p:sp>
      <p:grpSp>
        <p:nvGrpSpPr>
          <p:cNvPr id="145" name="Google Shape;145;p27"/>
          <p:cNvGrpSpPr/>
          <p:nvPr/>
        </p:nvGrpSpPr>
        <p:grpSpPr>
          <a:xfrm>
            <a:off x="1797025" y="3858550"/>
            <a:ext cx="662550" cy="869576"/>
            <a:chOff x="1797025" y="3858550"/>
            <a:chExt cx="662550" cy="869576"/>
          </a:xfrm>
        </p:grpSpPr>
        <p:sp>
          <p:nvSpPr>
            <p:cNvPr id="146" name="Google Shape;146;p27"/>
            <p:cNvSpPr/>
            <p:nvPr/>
          </p:nvSpPr>
          <p:spPr>
            <a:xfrm>
              <a:off x="1874415" y="3909000"/>
              <a:ext cx="240007" cy="819126"/>
            </a:xfrm>
            <a:custGeom>
              <a:avLst/>
              <a:gdLst/>
              <a:ahLst/>
              <a:cxnLst/>
              <a:rect l="l" t="t" r="r" b="b"/>
              <a:pathLst>
                <a:path w="1470" h="5017" extrusionOk="0">
                  <a:moveTo>
                    <a:pt x="727" y="1"/>
                  </a:moveTo>
                  <a:cubicBezTo>
                    <a:pt x="721" y="1"/>
                    <a:pt x="715" y="1"/>
                    <a:pt x="709" y="2"/>
                  </a:cubicBezTo>
                  <a:cubicBezTo>
                    <a:pt x="1" y="93"/>
                    <a:pt x="1470" y="5017"/>
                    <a:pt x="1470" y="5017"/>
                  </a:cubicBezTo>
                  <a:cubicBezTo>
                    <a:pt x="1470" y="5017"/>
                    <a:pt x="1420" y="1"/>
                    <a:pt x="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1797025" y="4142966"/>
              <a:ext cx="282784" cy="470707"/>
            </a:xfrm>
            <a:custGeom>
              <a:avLst/>
              <a:gdLst/>
              <a:ahLst/>
              <a:cxnLst/>
              <a:rect l="l" t="t" r="r" b="b"/>
              <a:pathLst>
                <a:path w="1732" h="2883" extrusionOk="0">
                  <a:moveTo>
                    <a:pt x="445" y="1"/>
                  </a:moveTo>
                  <a:cubicBezTo>
                    <a:pt x="433" y="1"/>
                    <a:pt x="421" y="3"/>
                    <a:pt x="409" y="8"/>
                  </a:cubicBezTo>
                  <a:cubicBezTo>
                    <a:pt x="1" y="184"/>
                    <a:pt x="1731" y="2883"/>
                    <a:pt x="1731" y="2883"/>
                  </a:cubicBezTo>
                  <a:cubicBezTo>
                    <a:pt x="1731" y="2883"/>
                    <a:pt x="868" y="1"/>
                    <a:pt x="4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7"/>
            <p:cNvSpPr/>
            <p:nvPr/>
          </p:nvSpPr>
          <p:spPr>
            <a:xfrm>
              <a:off x="2115075" y="4195049"/>
              <a:ext cx="344500" cy="450462"/>
            </a:xfrm>
            <a:custGeom>
              <a:avLst/>
              <a:gdLst/>
              <a:ahLst/>
              <a:cxnLst/>
              <a:rect l="l" t="t" r="r" b="b"/>
              <a:pathLst>
                <a:path w="2110" h="2759" extrusionOk="0">
                  <a:moveTo>
                    <a:pt x="1680" y="1"/>
                  </a:moveTo>
                  <a:cubicBezTo>
                    <a:pt x="1243" y="1"/>
                    <a:pt x="0" y="2758"/>
                    <a:pt x="0" y="2758"/>
                  </a:cubicBezTo>
                  <a:cubicBezTo>
                    <a:pt x="0" y="2758"/>
                    <a:pt x="2109" y="269"/>
                    <a:pt x="1731" y="16"/>
                  </a:cubicBezTo>
                  <a:cubicBezTo>
                    <a:pt x="1715" y="6"/>
                    <a:pt x="1698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7"/>
            <p:cNvSpPr/>
            <p:nvPr/>
          </p:nvSpPr>
          <p:spPr>
            <a:xfrm>
              <a:off x="2107238" y="3858550"/>
              <a:ext cx="230537" cy="822391"/>
            </a:xfrm>
            <a:custGeom>
              <a:avLst/>
              <a:gdLst/>
              <a:ahLst/>
              <a:cxnLst/>
              <a:rect l="l" t="t" r="r" b="b"/>
              <a:pathLst>
                <a:path w="1412" h="5037" extrusionOk="0">
                  <a:moveTo>
                    <a:pt x="684" y="0"/>
                  </a:moveTo>
                  <a:cubicBezTo>
                    <a:pt x="1" y="0"/>
                    <a:pt x="76" y="5036"/>
                    <a:pt x="76" y="5036"/>
                  </a:cubicBezTo>
                  <a:cubicBezTo>
                    <a:pt x="76" y="5036"/>
                    <a:pt x="1412" y="109"/>
                    <a:pt x="705" y="2"/>
                  </a:cubicBezTo>
                  <a:cubicBezTo>
                    <a:pt x="698" y="1"/>
                    <a:pt x="691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27"/>
          <p:cNvGrpSpPr/>
          <p:nvPr/>
        </p:nvGrpSpPr>
        <p:grpSpPr>
          <a:xfrm>
            <a:off x="4345338" y="4025174"/>
            <a:ext cx="535595" cy="702952"/>
            <a:chOff x="4345338" y="3967086"/>
            <a:chExt cx="535595" cy="702952"/>
          </a:xfrm>
        </p:grpSpPr>
        <p:sp>
          <p:nvSpPr>
            <p:cNvPr id="151" name="Google Shape;151;p27"/>
            <p:cNvSpPr/>
            <p:nvPr/>
          </p:nvSpPr>
          <p:spPr>
            <a:xfrm>
              <a:off x="4407898" y="4007869"/>
              <a:ext cx="194018" cy="662169"/>
            </a:xfrm>
            <a:custGeom>
              <a:avLst/>
              <a:gdLst/>
              <a:ahLst/>
              <a:cxnLst/>
              <a:rect l="l" t="t" r="r" b="b"/>
              <a:pathLst>
                <a:path w="1470" h="5017" extrusionOk="0">
                  <a:moveTo>
                    <a:pt x="727" y="1"/>
                  </a:moveTo>
                  <a:cubicBezTo>
                    <a:pt x="721" y="1"/>
                    <a:pt x="715" y="1"/>
                    <a:pt x="709" y="2"/>
                  </a:cubicBezTo>
                  <a:cubicBezTo>
                    <a:pt x="1" y="93"/>
                    <a:pt x="1470" y="5017"/>
                    <a:pt x="1470" y="5017"/>
                  </a:cubicBezTo>
                  <a:cubicBezTo>
                    <a:pt x="1470" y="5017"/>
                    <a:pt x="1420" y="1"/>
                    <a:pt x="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7"/>
            <p:cNvSpPr/>
            <p:nvPr/>
          </p:nvSpPr>
          <p:spPr>
            <a:xfrm>
              <a:off x="4345338" y="4197003"/>
              <a:ext cx="228598" cy="380513"/>
            </a:xfrm>
            <a:custGeom>
              <a:avLst/>
              <a:gdLst/>
              <a:ahLst/>
              <a:cxnLst/>
              <a:rect l="l" t="t" r="r" b="b"/>
              <a:pathLst>
                <a:path w="1732" h="2883" extrusionOk="0">
                  <a:moveTo>
                    <a:pt x="445" y="1"/>
                  </a:moveTo>
                  <a:cubicBezTo>
                    <a:pt x="433" y="1"/>
                    <a:pt x="421" y="3"/>
                    <a:pt x="409" y="8"/>
                  </a:cubicBezTo>
                  <a:cubicBezTo>
                    <a:pt x="1" y="184"/>
                    <a:pt x="1731" y="2883"/>
                    <a:pt x="1731" y="2883"/>
                  </a:cubicBezTo>
                  <a:cubicBezTo>
                    <a:pt x="1731" y="2883"/>
                    <a:pt x="868" y="1"/>
                    <a:pt x="4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7"/>
            <p:cNvSpPr/>
            <p:nvPr/>
          </p:nvSpPr>
          <p:spPr>
            <a:xfrm>
              <a:off x="4602444" y="4239106"/>
              <a:ext cx="278488" cy="364147"/>
            </a:xfrm>
            <a:custGeom>
              <a:avLst/>
              <a:gdLst/>
              <a:ahLst/>
              <a:cxnLst/>
              <a:rect l="l" t="t" r="r" b="b"/>
              <a:pathLst>
                <a:path w="2110" h="2759" extrusionOk="0">
                  <a:moveTo>
                    <a:pt x="1680" y="1"/>
                  </a:moveTo>
                  <a:cubicBezTo>
                    <a:pt x="1243" y="1"/>
                    <a:pt x="0" y="2758"/>
                    <a:pt x="0" y="2758"/>
                  </a:cubicBezTo>
                  <a:cubicBezTo>
                    <a:pt x="0" y="2758"/>
                    <a:pt x="2109" y="269"/>
                    <a:pt x="1731" y="16"/>
                  </a:cubicBezTo>
                  <a:cubicBezTo>
                    <a:pt x="1715" y="6"/>
                    <a:pt x="1698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4596109" y="3967086"/>
              <a:ext cx="186363" cy="664808"/>
            </a:xfrm>
            <a:custGeom>
              <a:avLst/>
              <a:gdLst/>
              <a:ahLst/>
              <a:cxnLst/>
              <a:rect l="l" t="t" r="r" b="b"/>
              <a:pathLst>
                <a:path w="1412" h="5037" extrusionOk="0">
                  <a:moveTo>
                    <a:pt x="684" y="0"/>
                  </a:moveTo>
                  <a:cubicBezTo>
                    <a:pt x="1" y="0"/>
                    <a:pt x="76" y="5036"/>
                    <a:pt x="76" y="5036"/>
                  </a:cubicBezTo>
                  <a:cubicBezTo>
                    <a:pt x="76" y="5036"/>
                    <a:pt x="1412" y="109"/>
                    <a:pt x="705" y="2"/>
                  </a:cubicBezTo>
                  <a:cubicBezTo>
                    <a:pt x="698" y="1"/>
                    <a:pt x="691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27"/>
          <p:cNvGrpSpPr/>
          <p:nvPr/>
        </p:nvGrpSpPr>
        <p:grpSpPr>
          <a:xfrm flipH="1">
            <a:off x="6909225" y="3858550"/>
            <a:ext cx="662550" cy="869576"/>
            <a:chOff x="1797025" y="3858550"/>
            <a:chExt cx="662550" cy="869576"/>
          </a:xfrm>
        </p:grpSpPr>
        <p:sp>
          <p:nvSpPr>
            <p:cNvPr id="156" name="Google Shape;156;p27"/>
            <p:cNvSpPr/>
            <p:nvPr/>
          </p:nvSpPr>
          <p:spPr>
            <a:xfrm>
              <a:off x="1874415" y="3909000"/>
              <a:ext cx="240007" cy="819126"/>
            </a:xfrm>
            <a:custGeom>
              <a:avLst/>
              <a:gdLst/>
              <a:ahLst/>
              <a:cxnLst/>
              <a:rect l="l" t="t" r="r" b="b"/>
              <a:pathLst>
                <a:path w="1470" h="5017" extrusionOk="0">
                  <a:moveTo>
                    <a:pt x="727" y="1"/>
                  </a:moveTo>
                  <a:cubicBezTo>
                    <a:pt x="721" y="1"/>
                    <a:pt x="715" y="1"/>
                    <a:pt x="709" y="2"/>
                  </a:cubicBezTo>
                  <a:cubicBezTo>
                    <a:pt x="1" y="93"/>
                    <a:pt x="1470" y="5017"/>
                    <a:pt x="1470" y="5017"/>
                  </a:cubicBezTo>
                  <a:cubicBezTo>
                    <a:pt x="1470" y="5017"/>
                    <a:pt x="1420" y="1"/>
                    <a:pt x="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1797025" y="4142966"/>
              <a:ext cx="282784" cy="470707"/>
            </a:xfrm>
            <a:custGeom>
              <a:avLst/>
              <a:gdLst/>
              <a:ahLst/>
              <a:cxnLst/>
              <a:rect l="l" t="t" r="r" b="b"/>
              <a:pathLst>
                <a:path w="1732" h="2883" extrusionOk="0">
                  <a:moveTo>
                    <a:pt x="445" y="1"/>
                  </a:moveTo>
                  <a:cubicBezTo>
                    <a:pt x="433" y="1"/>
                    <a:pt x="421" y="3"/>
                    <a:pt x="409" y="8"/>
                  </a:cubicBezTo>
                  <a:cubicBezTo>
                    <a:pt x="1" y="184"/>
                    <a:pt x="1731" y="2883"/>
                    <a:pt x="1731" y="2883"/>
                  </a:cubicBezTo>
                  <a:cubicBezTo>
                    <a:pt x="1731" y="2883"/>
                    <a:pt x="868" y="1"/>
                    <a:pt x="4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2115075" y="4195049"/>
              <a:ext cx="344500" cy="450462"/>
            </a:xfrm>
            <a:custGeom>
              <a:avLst/>
              <a:gdLst/>
              <a:ahLst/>
              <a:cxnLst/>
              <a:rect l="l" t="t" r="r" b="b"/>
              <a:pathLst>
                <a:path w="2110" h="2759" extrusionOk="0">
                  <a:moveTo>
                    <a:pt x="1680" y="1"/>
                  </a:moveTo>
                  <a:cubicBezTo>
                    <a:pt x="1243" y="1"/>
                    <a:pt x="0" y="2758"/>
                    <a:pt x="0" y="2758"/>
                  </a:cubicBezTo>
                  <a:cubicBezTo>
                    <a:pt x="0" y="2758"/>
                    <a:pt x="2109" y="269"/>
                    <a:pt x="1731" y="16"/>
                  </a:cubicBezTo>
                  <a:cubicBezTo>
                    <a:pt x="1715" y="6"/>
                    <a:pt x="1698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2107238" y="3858550"/>
              <a:ext cx="230537" cy="822391"/>
            </a:xfrm>
            <a:custGeom>
              <a:avLst/>
              <a:gdLst/>
              <a:ahLst/>
              <a:cxnLst/>
              <a:rect l="l" t="t" r="r" b="b"/>
              <a:pathLst>
                <a:path w="1412" h="5037" extrusionOk="0">
                  <a:moveTo>
                    <a:pt x="684" y="0"/>
                  </a:moveTo>
                  <a:cubicBezTo>
                    <a:pt x="1" y="0"/>
                    <a:pt x="76" y="5036"/>
                    <a:pt x="76" y="5036"/>
                  </a:cubicBezTo>
                  <a:cubicBezTo>
                    <a:pt x="76" y="5036"/>
                    <a:pt x="1412" y="109"/>
                    <a:pt x="705" y="2"/>
                  </a:cubicBezTo>
                  <a:cubicBezTo>
                    <a:pt x="698" y="1"/>
                    <a:pt x="691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27"/>
          <p:cNvSpPr/>
          <p:nvPr/>
        </p:nvSpPr>
        <p:spPr>
          <a:xfrm>
            <a:off x="7770375" y="4728125"/>
            <a:ext cx="1165601" cy="158200"/>
          </a:xfrm>
          <a:custGeom>
            <a:avLst/>
            <a:gdLst/>
            <a:ahLst/>
            <a:cxnLst/>
            <a:rect l="l" t="t" r="r" b="b"/>
            <a:pathLst>
              <a:path w="2872" h="90" extrusionOk="0">
                <a:moveTo>
                  <a:pt x="1437" y="1"/>
                </a:moveTo>
                <a:cubicBezTo>
                  <a:pt x="644" y="1"/>
                  <a:pt x="1" y="20"/>
                  <a:pt x="1" y="45"/>
                </a:cubicBezTo>
                <a:cubicBezTo>
                  <a:pt x="1" y="71"/>
                  <a:pt x="644" y="90"/>
                  <a:pt x="1437" y="90"/>
                </a:cubicBezTo>
                <a:cubicBezTo>
                  <a:pt x="2229" y="90"/>
                  <a:pt x="2872" y="71"/>
                  <a:pt x="2872" y="45"/>
                </a:cubicBezTo>
                <a:cubicBezTo>
                  <a:pt x="2872" y="20"/>
                  <a:pt x="2229" y="1"/>
                  <a:pt x="1437" y="1"/>
                </a:cubicBezTo>
                <a:close/>
              </a:path>
            </a:pathLst>
          </a:custGeom>
          <a:solidFill>
            <a:srgbClr val="406451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/>
          <p:nvPr/>
        </p:nvSpPr>
        <p:spPr>
          <a:xfrm>
            <a:off x="225900" y="4728125"/>
            <a:ext cx="1165601" cy="158200"/>
          </a:xfrm>
          <a:custGeom>
            <a:avLst/>
            <a:gdLst/>
            <a:ahLst/>
            <a:cxnLst/>
            <a:rect l="l" t="t" r="r" b="b"/>
            <a:pathLst>
              <a:path w="2872" h="90" extrusionOk="0">
                <a:moveTo>
                  <a:pt x="1437" y="1"/>
                </a:moveTo>
                <a:cubicBezTo>
                  <a:pt x="644" y="1"/>
                  <a:pt x="1" y="20"/>
                  <a:pt x="1" y="45"/>
                </a:cubicBezTo>
                <a:cubicBezTo>
                  <a:pt x="1" y="71"/>
                  <a:pt x="644" y="90"/>
                  <a:pt x="1437" y="90"/>
                </a:cubicBezTo>
                <a:cubicBezTo>
                  <a:pt x="2229" y="90"/>
                  <a:pt x="2872" y="71"/>
                  <a:pt x="2872" y="45"/>
                </a:cubicBezTo>
                <a:cubicBezTo>
                  <a:pt x="2872" y="20"/>
                  <a:pt x="2229" y="1"/>
                  <a:pt x="1437" y="1"/>
                </a:cubicBezTo>
                <a:close/>
              </a:path>
            </a:pathLst>
          </a:custGeom>
          <a:solidFill>
            <a:srgbClr val="406451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27"/>
          <p:cNvGrpSpPr/>
          <p:nvPr/>
        </p:nvGrpSpPr>
        <p:grpSpPr>
          <a:xfrm>
            <a:off x="86782" y="877851"/>
            <a:ext cx="1421931" cy="4081155"/>
            <a:chOff x="6734700" y="1449838"/>
            <a:chExt cx="275200" cy="789850"/>
          </a:xfrm>
        </p:grpSpPr>
        <p:sp>
          <p:nvSpPr>
            <p:cNvPr id="202" name="Google Shape;202;p27"/>
            <p:cNvSpPr/>
            <p:nvPr/>
          </p:nvSpPr>
          <p:spPr>
            <a:xfrm>
              <a:off x="6979300" y="1509763"/>
              <a:ext cx="375" cy="600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14" y="0"/>
                  </a:moveTo>
                  <a:lnTo>
                    <a:pt x="14" y="0"/>
                  </a:lnTo>
                  <a:cubicBezTo>
                    <a:pt x="10" y="9"/>
                    <a:pt x="5" y="13"/>
                    <a:pt x="1" y="21"/>
                  </a:cubicBezTo>
                  <a:lnTo>
                    <a:pt x="4" y="2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6957950" y="1449838"/>
              <a:ext cx="51950" cy="83850"/>
            </a:xfrm>
            <a:custGeom>
              <a:avLst/>
              <a:gdLst/>
              <a:ahLst/>
              <a:cxnLst/>
              <a:rect l="l" t="t" r="r" b="b"/>
              <a:pathLst>
                <a:path w="2078" h="3354" extrusionOk="0">
                  <a:moveTo>
                    <a:pt x="1104" y="0"/>
                  </a:moveTo>
                  <a:cubicBezTo>
                    <a:pt x="1027" y="0"/>
                    <a:pt x="900" y="136"/>
                    <a:pt x="795" y="898"/>
                  </a:cubicBezTo>
                  <a:lnTo>
                    <a:pt x="583" y="1292"/>
                  </a:lnTo>
                  <a:lnTo>
                    <a:pt x="362" y="1232"/>
                  </a:lnTo>
                  <a:cubicBezTo>
                    <a:pt x="362" y="1232"/>
                    <a:pt x="279" y="785"/>
                    <a:pt x="58" y="785"/>
                  </a:cubicBezTo>
                  <a:cubicBezTo>
                    <a:pt x="40" y="785"/>
                    <a:pt x="21" y="788"/>
                    <a:pt x="1" y="794"/>
                  </a:cubicBezTo>
                  <a:cubicBezTo>
                    <a:pt x="1" y="794"/>
                    <a:pt x="157" y="1024"/>
                    <a:pt x="171" y="1396"/>
                  </a:cubicBezTo>
                  <a:cubicBezTo>
                    <a:pt x="177" y="1540"/>
                    <a:pt x="222" y="1681"/>
                    <a:pt x="310" y="1798"/>
                  </a:cubicBezTo>
                  <a:lnTo>
                    <a:pt x="497" y="2051"/>
                  </a:lnTo>
                  <a:cubicBezTo>
                    <a:pt x="497" y="2051"/>
                    <a:pt x="393" y="2400"/>
                    <a:pt x="252" y="2878"/>
                  </a:cubicBezTo>
                  <a:cubicBezTo>
                    <a:pt x="142" y="3245"/>
                    <a:pt x="230" y="3354"/>
                    <a:pt x="373" y="3354"/>
                  </a:cubicBezTo>
                  <a:cubicBezTo>
                    <a:pt x="579" y="3354"/>
                    <a:pt x="899" y="3128"/>
                    <a:pt x="904" y="3128"/>
                  </a:cubicBezTo>
                  <a:lnTo>
                    <a:pt x="993" y="2238"/>
                  </a:lnTo>
                  <a:cubicBezTo>
                    <a:pt x="993" y="2238"/>
                    <a:pt x="1363" y="2082"/>
                    <a:pt x="1544" y="1472"/>
                  </a:cubicBezTo>
                  <a:lnTo>
                    <a:pt x="2056" y="944"/>
                  </a:lnTo>
                  <a:cubicBezTo>
                    <a:pt x="2056" y="944"/>
                    <a:pt x="2078" y="846"/>
                    <a:pt x="2017" y="846"/>
                  </a:cubicBezTo>
                  <a:cubicBezTo>
                    <a:pt x="1971" y="846"/>
                    <a:pt x="1876" y="904"/>
                    <a:pt x="1685" y="1111"/>
                  </a:cubicBezTo>
                  <a:lnTo>
                    <a:pt x="1581" y="1050"/>
                  </a:lnTo>
                  <a:lnTo>
                    <a:pt x="1982" y="502"/>
                  </a:lnTo>
                  <a:cubicBezTo>
                    <a:pt x="1982" y="502"/>
                    <a:pt x="1976" y="429"/>
                    <a:pt x="1923" y="429"/>
                  </a:cubicBezTo>
                  <a:cubicBezTo>
                    <a:pt x="1858" y="429"/>
                    <a:pt x="1725" y="534"/>
                    <a:pt x="1449" y="998"/>
                  </a:cubicBezTo>
                  <a:lnTo>
                    <a:pt x="1321" y="931"/>
                  </a:lnTo>
                  <a:lnTo>
                    <a:pt x="1551" y="151"/>
                  </a:lnTo>
                  <a:cubicBezTo>
                    <a:pt x="1551" y="151"/>
                    <a:pt x="1528" y="108"/>
                    <a:pt x="1487" y="108"/>
                  </a:cubicBezTo>
                  <a:cubicBezTo>
                    <a:pt x="1419" y="108"/>
                    <a:pt x="1302" y="228"/>
                    <a:pt x="1165" y="871"/>
                  </a:cubicBezTo>
                  <a:lnTo>
                    <a:pt x="1032" y="831"/>
                  </a:lnTo>
                  <a:lnTo>
                    <a:pt x="1173" y="41"/>
                  </a:lnTo>
                  <a:cubicBezTo>
                    <a:pt x="1173" y="41"/>
                    <a:pt x="1146" y="0"/>
                    <a:pt x="1104" y="0"/>
                  </a:cubicBezTo>
                  <a:close/>
                </a:path>
              </a:pathLst>
            </a:custGeom>
            <a:solidFill>
              <a:srgbClr val="FF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6865750" y="1507238"/>
              <a:ext cx="123200" cy="109050"/>
            </a:xfrm>
            <a:custGeom>
              <a:avLst/>
              <a:gdLst/>
              <a:ahLst/>
              <a:cxnLst/>
              <a:rect l="l" t="t" r="r" b="b"/>
              <a:pathLst>
                <a:path w="4928" h="4362" extrusionOk="0">
                  <a:moveTo>
                    <a:pt x="3929" y="0"/>
                  </a:moveTo>
                  <a:lnTo>
                    <a:pt x="3418" y="1983"/>
                  </a:lnTo>
                  <a:lnTo>
                    <a:pt x="376" y="2533"/>
                  </a:lnTo>
                  <a:cubicBezTo>
                    <a:pt x="0" y="2747"/>
                    <a:pt x="272" y="3143"/>
                    <a:pt x="180" y="3464"/>
                  </a:cubicBezTo>
                  <a:cubicBezTo>
                    <a:pt x="42" y="3938"/>
                    <a:pt x="421" y="4361"/>
                    <a:pt x="860" y="4361"/>
                  </a:cubicBezTo>
                  <a:cubicBezTo>
                    <a:pt x="963" y="4361"/>
                    <a:pt x="1069" y="4338"/>
                    <a:pt x="1172" y="4287"/>
                  </a:cubicBezTo>
                  <a:lnTo>
                    <a:pt x="3793" y="3464"/>
                  </a:lnTo>
                  <a:cubicBezTo>
                    <a:pt x="4105" y="3366"/>
                    <a:pt x="4350" y="3121"/>
                    <a:pt x="4445" y="2807"/>
                  </a:cubicBezTo>
                  <a:cubicBezTo>
                    <a:pt x="4717" y="1910"/>
                    <a:pt x="4927" y="1"/>
                    <a:pt x="4927" y="1"/>
                  </a:cubicBezTo>
                  <a:lnTo>
                    <a:pt x="3929" y="1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6777425" y="2199488"/>
              <a:ext cx="53725" cy="40200"/>
            </a:xfrm>
            <a:custGeom>
              <a:avLst/>
              <a:gdLst/>
              <a:ahLst/>
              <a:cxnLst/>
              <a:rect l="l" t="t" r="r" b="b"/>
              <a:pathLst>
                <a:path w="2149" h="1608" extrusionOk="0">
                  <a:moveTo>
                    <a:pt x="1246" y="0"/>
                  </a:moveTo>
                  <a:lnTo>
                    <a:pt x="1246" y="0"/>
                  </a:lnTo>
                  <a:cubicBezTo>
                    <a:pt x="1249" y="39"/>
                    <a:pt x="1253" y="64"/>
                    <a:pt x="1250" y="68"/>
                  </a:cubicBezTo>
                  <a:lnTo>
                    <a:pt x="117" y="1174"/>
                  </a:lnTo>
                  <a:cubicBezTo>
                    <a:pt x="1" y="1278"/>
                    <a:pt x="35" y="1495"/>
                    <a:pt x="172" y="1542"/>
                  </a:cubicBezTo>
                  <a:cubicBezTo>
                    <a:pt x="188" y="1547"/>
                    <a:pt x="206" y="1552"/>
                    <a:pt x="222" y="1557"/>
                  </a:cubicBezTo>
                  <a:cubicBezTo>
                    <a:pt x="336" y="1587"/>
                    <a:pt x="480" y="1607"/>
                    <a:pt x="630" y="1607"/>
                  </a:cubicBezTo>
                  <a:cubicBezTo>
                    <a:pt x="907" y="1607"/>
                    <a:pt x="1201" y="1539"/>
                    <a:pt x="1344" y="1342"/>
                  </a:cubicBezTo>
                  <a:cubicBezTo>
                    <a:pt x="1440" y="1208"/>
                    <a:pt x="1581" y="1131"/>
                    <a:pt x="1726" y="1129"/>
                  </a:cubicBezTo>
                  <a:lnTo>
                    <a:pt x="1775" y="1129"/>
                  </a:lnTo>
                  <a:cubicBezTo>
                    <a:pt x="2149" y="1126"/>
                    <a:pt x="2029" y="617"/>
                    <a:pt x="1947" y="175"/>
                  </a:cubicBezTo>
                  <a:cubicBezTo>
                    <a:pt x="1947" y="175"/>
                    <a:pt x="1930" y="112"/>
                    <a:pt x="1908" y="19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6763100" y="1765313"/>
              <a:ext cx="83275" cy="435050"/>
            </a:xfrm>
            <a:custGeom>
              <a:avLst/>
              <a:gdLst/>
              <a:ahLst/>
              <a:cxnLst/>
              <a:rect l="l" t="t" r="r" b="b"/>
              <a:pathLst>
                <a:path w="3331" h="17402" extrusionOk="0">
                  <a:moveTo>
                    <a:pt x="452" y="1"/>
                  </a:moveTo>
                  <a:lnTo>
                    <a:pt x="60" y="6819"/>
                  </a:lnTo>
                  <a:cubicBezTo>
                    <a:pt x="1" y="7850"/>
                    <a:pt x="58" y="8885"/>
                    <a:pt x="268" y="9897"/>
                  </a:cubicBezTo>
                  <a:cubicBezTo>
                    <a:pt x="286" y="9985"/>
                    <a:pt x="305" y="10074"/>
                    <a:pt x="326" y="10161"/>
                  </a:cubicBezTo>
                  <a:lnTo>
                    <a:pt x="1807" y="17401"/>
                  </a:lnTo>
                  <a:lnTo>
                    <a:pt x="2527" y="17401"/>
                  </a:lnTo>
                  <a:cubicBezTo>
                    <a:pt x="2527" y="17401"/>
                    <a:pt x="3331" y="11855"/>
                    <a:pt x="2061" y="9061"/>
                  </a:cubicBezTo>
                  <a:lnTo>
                    <a:pt x="2951" y="3047"/>
                  </a:lnTo>
                  <a:lnTo>
                    <a:pt x="3004" y="3162"/>
                  </a:lnTo>
                  <a:cubicBezTo>
                    <a:pt x="3083" y="2743"/>
                    <a:pt x="3230" y="2340"/>
                    <a:pt x="3276" y="1913"/>
                  </a:cubicBezTo>
                  <a:cubicBezTo>
                    <a:pt x="3329" y="1415"/>
                    <a:pt x="3301" y="908"/>
                    <a:pt x="3285" y="405"/>
                  </a:cubicBezTo>
                  <a:cubicBezTo>
                    <a:pt x="2291" y="293"/>
                    <a:pt x="1057" y="140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6845600" y="2199488"/>
              <a:ext cx="53775" cy="39575"/>
            </a:xfrm>
            <a:custGeom>
              <a:avLst/>
              <a:gdLst/>
              <a:ahLst/>
              <a:cxnLst/>
              <a:rect l="l" t="t" r="r" b="b"/>
              <a:pathLst>
                <a:path w="2151" h="1583" extrusionOk="0">
                  <a:moveTo>
                    <a:pt x="858" y="0"/>
                  </a:moveTo>
                  <a:lnTo>
                    <a:pt x="197" y="45"/>
                  </a:lnTo>
                  <a:cubicBezTo>
                    <a:pt x="178" y="140"/>
                    <a:pt x="165" y="202"/>
                    <a:pt x="165" y="202"/>
                  </a:cubicBezTo>
                  <a:cubicBezTo>
                    <a:pt x="99" y="642"/>
                    <a:pt x="1" y="1150"/>
                    <a:pt x="358" y="1150"/>
                  </a:cubicBezTo>
                  <a:cubicBezTo>
                    <a:pt x="363" y="1150"/>
                    <a:pt x="368" y="1150"/>
                    <a:pt x="373" y="1150"/>
                  </a:cubicBezTo>
                  <a:lnTo>
                    <a:pt x="422" y="1148"/>
                  </a:lnTo>
                  <a:cubicBezTo>
                    <a:pt x="426" y="1148"/>
                    <a:pt x="430" y="1148"/>
                    <a:pt x="434" y="1148"/>
                  </a:cubicBezTo>
                  <a:cubicBezTo>
                    <a:pt x="574" y="1148"/>
                    <a:pt x="714" y="1219"/>
                    <a:pt x="811" y="1344"/>
                  </a:cubicBezTo>
                  <a:cubicBezTo>
                    <a:pt x="948" y="1521"/>
                    <a:pt x="1209" y="1582"/>
                    <a:pt x="1466" y="1582"/>
                  </a:cubicBezTo>
                  <a:cubicBezTo>
                    <a:pt x="1639" y="1582"/>
                    <a:pt x="1811" y="1554"/>
                    <a:pt x="1940" y="1514"/>
                  </a:cubicBezTo>
                  <a:cubicBezTo>
                    <a:pt x="1957" y="1509"/>
                    <a:pt x="1974" y="1502"/>
                    <a:pt x="1990" y="1496"/>
                  </a:cubicBezTo>
                  <a:cubicBezTo>
                    <a:pt x="2124" y="1444"/>
                    <a:pt x="2151" y="1227"/>
                    <a:pt x="2032" y="1128"/>
                  </a:cubicBezTo>
                  <a:lnTo>
                    <a:pt x="854" y="68"/>
                  </a:lnTo>
                  <a:cubicBezTo>
                    <a:pt x="852" y="63"/>
                    <a:pt x="854" y="39"/>
                    <a:pt x="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6812925" y="1758088"/>
              <a:ext cx="90750" cy="442900"/>
            </a:xfrm>
            <a:custGeom>
              <a:avLst/>
              <a:gdLst/>
              <a:ahLst/>
              <a:cxnLst/>
              <a:rect l="l" t="t" r="r" b="b"/>
              <a:pathLst>
                <a:path w="3630" h="17716" extrusionOk="0">
                  <a:moveTo>
                    <a:pt x="3036" y="0"/>
                  </a:moveTo>
                  <a:cubicBezTo>
                    <a:pt x="2220" y="410"/>
                    <a:pt x="993" y="615"/>
                    <a:pt x="5" y="767"/>
                  </a:cubicBezTo>
                  <a:cubicBezTo>
                    <a:pt x="8" y="1270"/>
                    <a:pt x="1" y="1777"/>
                    <a:pt x="75" y="2273"/>
                  </a:cubicBezTo>
                  <a:cubicBezTo>
                    <a:pt x="141" y="2698"/>
                    <a:pt x="304" y="3094"/>
                    <a:pt x="399" y="3512"/>
                  </a:cubicBezTo>
                  <a:lnTo>
                    <a:pt x="451" y="3393"/>
                  </a:lnTo>
                  <a:lnTo>
                    <a:pt x="1583" y="9364"/>
                  </a:lnTo>
                  <a:cubicBezTo>
                    <a:pt x="427" y="12206"/>
                    <a:pt x="1457" y="17716"/>
                    <a:pt x="1457" y="17716"/>
                  </a:cubicBezTo>
                  <a:lnTo>
                    <a:pt x="2176" y="17686"/>
                  </a:lnTo>
                  <a:lnTo>
                    <a:pt x="3361" y="10392"/>
                  </a:lnTo>
                  <a:cubicBezTo>
                    <a:pt x="3391" y="10235"/>
                    <a:pt x="3413" y="10103"/>
                    <a:pt x="3431" y="9984"/>
                  </a:cubicBezTo>
                  <a:cubicBezTo>
                    <a:pt x="3593" y="8950"/>
                    <a:pt x="3630" y="7898"/>
                    <a:pt x="3551" y="6856"/>
                  </a:cubicBezTo>
                  <a:lnTo>
                    <a:pt x="30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6830925" y="1820738"/>
              <a:ext cx="8500" cy="61050"/>
            </a:xfrm>
            <a:custGeom>
              <a:avLst/>
              <a:gdLst/>
              <a:ahLst/>
              <a:cxnLst/>
              <a:rect l="l" t="t" r="r" b="b"/>
              <a:pathLst>
                <a:path w="340" h="2442" extrusionOk="0">
                  <a:moveTo>
                    <a:pt x="290" y="0"/>
                  </a:moveTo>
                  <a:cubicBezTo>
                    <a:pt x="275" y="0"/>
                    <a:pt x="260" y="9"/>
                    <a:pt x="257" y="30"/>
                  </a:cubicBezTo>
                  <a:cubicBezTo>
                    <a:pt x="126" y="814"/>
                    <a:pt x="40" y="1607"/>
                    <a:pt x="1" y="2402"/>
                  </a:cubicBezTo>
                  <a:cubicBezTo>
                    <a:pt x="1" y="2428"/>
                    <a:pt x="20" y="2441"/>
                    <a:pt x="41" y="2441"/>
                  </a:cubicBezTo>
                  <a:cubicBezTo>
                    <a:pt x="61" y="2441"/>
                    <a:pt x="82" y="2428"/>
                    <a:pt x="83" y="2402"/>
                  </a:cubicBezTo>
                  <a:cubicBezTo>
                    <a:pt x="123" y="1613"/>
                    <a:pt x="206" y="830"/>
                    <a:pt x="334" y="52"/>
                  </a:cubicBezTo>
                  <a:cubicBezTo>
                    <a:pt x="340" y="21"/>
                    <a:pt x="31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6773675" y="1790013"/>
              <a:ext cx="32050" cy="44975"/>
            </a:xfrm>
            <a:custGeom>
              <a:avLst/>
              <a:gdLst/>
              <a:ahLst/>
              <a:cxnLst/>
              <a:rect l="l" t="t" r="r" b="b"/>
              <a:pathLst>
                <a:path w="1282" h="1799" extrusionOk="0">
                  <a:moveTo>
                    <a:pt x="1228" y="1"/>
                  </a:moveTo>
                  <a:cubicBezTo>
                    <a:pt x="1216" y="1"/>
                    <a:pt x="1204" y="7"/>
                    <a:pt x="1197" y="23"/>
                  </a:cubicBezTo>
                  <a:cubicBezTo>
                    <a:pt x="989" y="469"/>
                    <a:pt x="543" y="786"/>
                    <a:pt x="53" y="833"/>
                  </a:cubicBezTo>
                  <a:cubicBezTo>
                    <a:pt x="2" y="837"/>
                    <a:pt x="1" y="914"/>
                    <a:pt x="50" y="914"/>
                  </a:cubicBezTo>
                  <a:cubicBezTo>
                    <a:pt x="51" y="914"/>
                    <a:pt x="52" y="914"/>
                    <a:pt x="53" y="914"/>
                  </a:cubicBezTo>
                  <a:cubicBezTo>
                    <a:pt x="139" y="907"/>
                    <a:pt x="227" y="887"/>
                    <a:pt x="310" y="865"/>
                  </a:cubicBezTo>
                  <a:lnTo>
                    <a:pt x="310" y="865"/>
                  </a:lnTo>
                  <a:cubicBezTo>
                    <a:pt x="210" y="1152"/>
                    <a:pt x="167" y="1456"/>
                    <a:pt x="190" y="1759"/>
                  </a:cubicBezTo>
                  <a:cubicBezTo>
                    <a:pt x="192" y="1785"/>
                    <a:pt x="213" y="1798"/>
                    <a:pt x="234" y="1798"/>
                  </a:cubicBezTo>
                  <a:cubicBezTo>
                    <a:pt x="254" y="1798"/>
                    <a:pt x="273" y="1785"/>
                    <a:pt x="271" y="1759"/>
                  </a:cubicBezTo>
                  <a:cubicBezTo>
                    <a:pt x="249" y="1450"/>
                    <a:pt x="294" y="1143"/>
                    <a:pt x="402" y="853"/>
                  </a:cubicBezTo>
                  <a:cubicBezTo>
                    <a:pt x="403" y="847"/>
                    <a:pt x="403" y="841"/>
                    <a:pt x="403" y="835"/>
                  </a:cubicBezTo>
                  <a:cubicBezTo>
                    <a:pt x="776" y="705"/>
                    <a:pt x="1096" y="427"/>
                    <a:pt x="1266" y="63"/>
                  </a:cubicBezTo>
                  <a:cubicBezTo>
                    <a:pt x="1282" y="31"/>
                    <a:pt x="1254" y="1"/>
                    <a:pt x="1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6870800" y="1793663"/>
              <a:ext cx="22225" cy="27200"/>
            </a:xfrm>
            <a:custGeom>
              <a:avLst/>
              <a:gdLst/>
              <a:ahLst/>
              <a:cxnLst/>
              <a:rect l="l" t="t" r="r" b="b"/>
              <a:pathLst>
                <a:path w="889" h="1088" extrusionOk="0">
                  <a:moveTo>
                    <a:pt x="58" y="1"/>
                  </a:moveTo>
                  <a:cubicBezTo>
                    <a:pt x="29" y="1"/>
                    <a:pt x="0" y="42"/>
                    <a:pt x="26" y="72"/>
                  </a:cubicBezTo>
                  <a:cubicBezTo>
                    <a:pt x="152" y="220"/>
                    <a:pt x="327" y="318"/>
                    <a:pt x="514" y="360"/>
                  </a:cubicBezTo>
                  <a:lnTo>
                    <a:pt x="514" y="363"/>
                  </a:lnTo>
                  <a:lnTo>
                    <a:pt x="730" y="1059"/>
                  </a:lnTo>
                  <a:cubicBezTo>
                    <a:pt x="736" y="1079"/>
                    <a:pt x="752" y="1088"/>
                    <a:pt x="768" y="1088"/>
                  </a:cubicBezTo>
                  <a:cubicBezTo>
                    <a:pt x="793" y="1088"/>
                    <a:pt x="818" y="1068"/>
                    <a:pt x="808" y="1037"/>
                  </a:cubicBezTo>
                  <a:lnTo>
                    <a:pt x="602" y="375"/>
                  </a:lnTo>
                  <a:lnTo>
                    <a:pt x="602" y="375"/>
                  </a:lnTo>
                  <a:cubicBezTo>
                    <a:pt x="635" y="378"/>
                    <a:pt x="668" y="380"/>
                    <a:pt x="702" y="380"/>
                  </a:cubicBezTo>
                  <a:cubicBezTo>
                    <a:pt x="746" y="380"/>
                    <a:pt x="791" y="377"/>
                    <a:pt x="835" y="370"/>
                  </a:cubicBezTo>
                  <a:cubicBezTo>
                    <a:pt x="889" y="362"/>
                    <a:pt x="871" y="291"/>
                    <a:pt x="825" y="291"/>
                  </a:cubicBezTo>
                  <a:cubicBezTo>
                    <a:pt x="823" y="291"/>
                    <a:pt x="820" y="291"/>
                    <a:pt x="817" y="291"/>
                  </a:cubicBezTo>
                  <a:cubicBezTo>
                    <a:pt x="780" y="297"/>
                    <a:pt x="742" y="300"/>
                    <a:pt x="705" y="300"/>
                  </a:cubicBezTo>
                  <a:cubicBezTo>
                    <a:pt x="469" y="300"/>
                    <a:pt x="237" y="193"/>
                    <a:pt x="83" y="14"/>
                  </a:cubicBezTo>
                  <a:cubicBezTo>
                    <a:pt x="76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6764775" y="1565038"/>
              <a:ext cx="133600" cy="217775"/>
            </a:xfrm>
            <a:custGeom>
              <a:avLst/>
              <a:gdLst/>
              <a:ahLst/>
              <a:cxnLst/>
              <a:rect l="l" t="t" r="r" b="b"/>
              <a:pathLst>
                <a:path w="5344" h="8711" extrusionOk="0">
                  <a:moveTo>
                    <a:pt x="2631" y="1"/>
                  </a:moveTo>
                  <a:cubicBezTo>
                    <a:pt x="2377" y="1"/>
                    <a:pt x="2125" y="16"/>
                    <a:pt x="1874" y="47"/>
                  </a:cubicBezTo>
                  <a:cubicBezTo>
                    <a:pt x="1493" y="96"/>
                    <a:pt x="1117" y="178"/>
                    <a:pt x="752" y="296"/>
                  </a:cubicBezTo>
                  <a:cubicBezTo>
                    <a:pt x="467" y="824"/>
                    <a:pt x="286" y="1157"/>
                    <a:pt x="0" y="1684"/>
                  </a:cubicBezTo>
                  <a:cubicBezTo>
                    <a:pt x="167" y="2275"/>
                    <a:pt x="284" y="2909"/>
                    <a:pt x="366" y="3514"/>
                  </a:cubicBezTo>
                  <a:cubicBezTo>
                    <a:pt x="587" y="5123"/>
                    <a:pt x="560" y="6541"/>
                    <a:pt x="560" y="6541"/>
                  </a:cubicBezTo>
                  <a:lnTo>
                    <a:pt x="476" y="6924"/>
                  </a:lnTo>
                  <a:lnTo>
                    <a:pt x="341" y="7531"/>
                  </a:lnTo>
                  <a:cubicBezTo>
                    <a:pt x="323" y="7606"/>
                    <a:pt x="412" y="8111"/>
                    <a:pt x="427" y="8190"/>
                  </a:cubicBezTo>
                  <a:cubicBezTo>
                    <a:pt x="485" y="8220"/>
                    <a:pt x="544" y="8247"/>
                    <a:pt x="603" y="8273"/>
                  </a:cubicBezTo>
                  <a:cubicBezTo>
                    <a:pt x="1329" y="8597"/>
                    <a:pt x="2254" y="8711"/>
                    <a:pt x="3130" y="8711"/>
                  </a:cubicBezTo>
                  <a:cubicBezTo>
                    <a:pt x="3418" y="8711"/>
                    <a:pt x="3700" y="8699"/>
                    <a:pt x="3968" y="8677"/>
                  </a:cubicBezTo>
                  <a:cubicBezTo>
                    <a:pt x="4188" y="8661"/>
                    <a:pt x="4589" y="8481"/>
                    <a:pt x="4837" y="8361"/>
                  </a:cubicBezTo>
                  <a:cubicBezTo>
                    <a:pt x="4965" y="8300"/>
                    <a:pt x="5052" y="8252"/>
                    <a:pt x="5052" y="8252"/>
                  </a:cubicBezTo>
                  <a:cubicBezTo>
                    <a:pt x="5106" y="7988"/>
                    <a:pt x="5127" y="7713"/>
                    <a:pt x="5110" y="7441"/>
                  </a:cubicBezTo>
                  <a:cubicBezTo>
                    <a:pt x="5039" y="6232"/>
                    <a:pt x="4867" y="5054"/>
                    <a:pt x="4990" y="3951"/>
                  </a:cubicBezTo>
                  <a:cubicBezTo>
                    <a:pt x="5043" y="3460"/>
                    <a:pt x="5106" y="3001"/>
                    <a:pt x="5170" y="2591"/>
                  </a:cubicBezTo>
                  <a:cubicBezTo>
                    <a:pt x="5343" y="1470"/>
                    <a:pt x="5060" y="102"/>
                    <a:pt x="5060" y="102"/>
                  </a:cubicBezTo>
                  <a:lnTo>
                    <a:pt x="3776" y="102"/>
                  </a:lnTo>
                  <a:lnTo>
                    <a:pt x="3090" y="16"/>
                  </a:lnTo>
                  <a:lnTo>
                    <a:pt x="2903" y="7"/>
                  </a:lnTo>
                  <a:cubicBezTo>
                    <a:pt x="2814" y="2"/>
                    <a:pt x="2722" y="1"/>
                    <a:pt x="26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6776750" y="1760763"/>
              <a:ext cx="66100" cy="15125"/>
            </a:xfrm>
            <a:custGeom>
              <a:avLst/>
              <a:gdLst/>
              <a:ahLst/>
              <a:cxnLst/>
              <a:rect l="l" t="t" r="r" b="b"/>
              <a:pathLst>
                <a:path w="2644" h="605" extrusionOk="0">
                  <a:moveTo>
                    <a:pt x="50" y="0"/>
                  </a:moveTo>
                  <a:cubicBezTo>
                    <a:pt x="12" y="0"/>
                    <a:pt x="0" y="64"/>
                    <a:pt x="43" y="80"/>
                  </a:cubicBezTo>
                  <a:cubicBezTo>
                    <a:pt x="674" y="325"/>
                    <a:pt x="1335" y="487"/>
                    <a:pt x="2008" y="562"/>
                  </a:cubicBezTo>
                  <a:cubicBezTo>
                    <a:pt x="2201" y="582"/>
                    <a:pt x="2396" y="597"/>
                    <a:pt x="2589" y="605"/>
                  </a:cubicBezTo>
                  <a:cubicBezTo>
                    <a:pt x="2644" y="605"/>
                    <a:pt x="2644" y="522"/>
                    <a:pt x="2590" y="520"/>
                  </a:cubicBezTo>
                  <a:cubicBezTo>
                    <a:pt x="1919" y="496"/>
                    <a:pt x="1250" y="385"/>
                    <a:pt x="607" y="190"/>
                  </a:cubicBezTo>
                  <a:cubicBezTo>
                    <a:pt x="423" y="134"/>
                    <a:pt x="243" y="71"/>
                    <a:pt x="65" y="3"/>
                  </a:cubicBezTo>
                  <a:cubicBezTo>
                    <a:pt x="60" y="1"/>
                    <a:pt x="55" y="0"/>
                    <a:pt x="50" y="0"/>
                  </a:cubicBezTo>
                  <a:close/>
                </a:path>
              </a:pathLst>
            </a:custGeom>
            <a:solidFill>
              <a:srgbClr val="D41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6817200" y="1760863"/>
              <a:ext cx="60475" cy="5975"/>
            </a:xfrm>
            <a:custGeom>
              <a:avLst/>
              <a:gdLst/>
              <a:ahLst/>
              <a:cxnLst/>
              <a:rect l="l" t="t" r="r" b="b"/>
              <a:pathLst>
                <a:path w="2419" h="239" extrusionOk="0">
                  <a:moveTo>
                    <a:pt x="2362" y="1"/>
                  </a:moveTo>
                  <a:cubicBezTo>
                    <a:pt x="2358" y="1"/>
                    <a:pt x="2355" y="1"/>
                    <a:pt x="2351" y="2"/>
                  </a:cubicBezTo>
                  <a:cubicBezTo>
                    <a:pt x="1926" y="105"/>
                    <a:pt x="1489" y="158"/>
                    <a:pt x="1052" y="158"/>
                  </a:cubicBezTo>
                  <a:cubicBezTo>
                    <a:pt x="723" y="158"/>
                    <a:pt x="394" y="128"/>
                    <a:pt x="71" y="67"/>
                  </a:cubicBezTo>
                  <a:cubicBezTo>
                    <a:pt x="68" y="67"/>
                    <a:pt x="65" y="67"/>
                    <a:pt x="62" y="67"/>
                  </a:cubicBezTo>
                  <a:cubicBezTo>
                    <a:pt x="17" y="67"/>
                    <a:pt x="1" y="136"/>
                    <a:pt x="48" y="145"/>
                  </a:cubicBezTo>
                  <a:cubicBezTo>
                    <a:pt x="382" y="207"/>
                    <a:pt x="721" y="239"/>
                    <a:pt x="1060" y="239"/>
                  </a:cubicBezTo>
                  <a:cubicBezTo>
                    <a:pt x="1501" y="239"/>
                    <a:pt x="1942" y="186"/>
                    <a:pt x="2373" y="81"/>
                  </a:cubicBezTo>
                  <a:cubicBezTo>
                    <a:pt x="2418" y="68"/>
                    <a:pt x="2403" y="1"/>
                    <a:pt x="2362" y="1"/>
                  </a:cubicBezTo>
                  <a:close/>
                </a:path>
              </a:pathLst>
            </a:custGeom>
            <a:solidFill>
              <a:srgbClr val="D41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6764725" y="1566313"/>
              <a:ext cx="53325" cy="211375"/>
            </a:xfrm>
            <a:custGeom>
              <a:avLst/>
              <a:gdLst/>
              <a:ahLst/>
              <a:cxnLst/>
              <a:rect l="l" t="t" r="r" b="b"/>
              <a:pathLst>
                <a:path w="2133" h="8455" extrusionOk="0">
                  <a:moveTo>
                    <a:pt x="1874" y="0"/>
                  </a:moveTo>
                  <a:cubicBezTo>
                    <a:pt x="1494" y="49"/>
                    <a:pt x="1118" y="131"/>
                    <a:pt x="753" y="250"/>
                  </a:cubicBezTo>
                  <a:cubicBezTo>
                    <a:pt x="466" y="777"/>
                    <a:pt x="286" y="1108"/>
                    <a:pt x="1" y="1636"/>
                  </a:cubicBezTo>
                  <a:cubicBezTo>
                    <a:pt x="167" y="2229"/>
                    <a:pt x="285" y="2861"/>
                    <a:pt x="366" y="3467"/>
                  </a:cubicBezTo>
                  <a:cubicBezTo>
                    <a:pt x="588" y="5075"/>
                    <a:pt x="561" y="6493"/>
                    <a:pt x="561" y="6493"/>
                  </a:cubicBezTo>
                  <a:lnTo>
                    <a:pt x="476" y="6878"/>
                  </a:lnTo>
                  <a:lnTo>
                    <a:pt x="340" y="7484"/>
                  </a:lnTo>
                  <a:cubicBezTo>
                    <a:pt x="323" y="7560"/>
                    <a:pt x="389" y="7961"/>
                    <a:pt x="389" y="7961"/>
                  </a:cubicBezTo>
                  <a:cubicBezTo>
                    <a:pt x="859" y="8328"/>
                    <a:pt x="1621" y="8378"/>
                    <a:pt x="2132" y="8454"/>
                  </a:cubicBezTo>
                  <a:cubicBezTo>
                    <a:pt x="1717" y="5654"/>
                    <a:pt x="1629" y="2815"/>
                    <a:pt x="1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6861725" y="1567638"/>
              <a:ext cx="36725" cy="210050"/>
            </a:xfrm>
            <a:custGeom>
              <a:avLst/>
              <a:gdLst/>
              <a:ahLst/>
              <a:cxnLst/>
              <a:rect l="l" t="t" r="r" b="b"/>
              <a:pathLst>
                <a:path w="1469" h="8402" extrusionOk="0">
                  <a:moveTo>
                    <a:pt x="261" y="1"/>
                  </a:moveTo>
                  <a:cubicBezTo>
                    <a:pt x="503" y="2799"/>
                    <a:pt x="415" y="5619"/>
                    <a:pt x="1" y="8401"/>
                  </a:cubicBezTo>
                  <a:cubicBezTo>
                    <a:pt x="320" y="8353"/>
                    <a:pt x="1228" y="7884"/>
                    <a:pt x="1228" y="7884"/>
                  </a:cubicBezTo>
                  <a:cubicBezTo>
                    <a:pt x="1284" y="7615"/>
                    <a:pt x="1249" y="7609"/>
                    <a:pt x="1232" y="7337"/>
                  </a:cubicBezTo>
                  <a:cubicBezTo>
                    <a:pt x="1161" y="6128"/>
                    <a:pt x="989" y="4950"/>
                    <a:pt x="1112" y="3847"/>
                  </a:cubicBezTo>
                  <a:cubicBezTo>
                    <a:pt x="1165" y="3356"/>
                    <a:pt x="1228" y="2897"/>
                    <a:pt x="1293" y="2492"/>
                  </a:cubicBezTo>
                  <a:cubicBezTo>
                    <a:pt x="1468" y="1370"/>
                    <a:pt x="1183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6734925" y="1789488"/>
              <a:ext cx="32000" cy="70025"/>
            </a:xfrm>
            <a:custGeom>
              <a:avLst/>
              <a:gdLst/>
              <a:ahLst/>
              <a:cxnLst/>
              <a:rect l="l" t="t" r="r" b="b"/>
              <a:pathLst>
                <a:path w="1280" h="2801" extrusionOk="0">
                  <a:moveTo>
                    <a:pt x="697" y="1"/>
                  </a:moveTo>
                  <a:lnTo>
                    <a:pt x="0" y="244"/>
                  </a:lnTo>
                  <a:lnTo>
                    <a:pt x="25" y="1711"/>
                  </a:lnTo>
                  <a:cubicBezTo>
                    <a:pt x="28" y="1858"/>
                    <a:pt x="73" y="2003"/>
                    <a:pt x="162" y="2119"/>
                  </a:cubicBezTo>
                  <a:cubicBezTo>
                    <a:pt x="230" y="2207"/>
                    <a:pt x="530" y="2520"/>
                    <a:pt x="768" y="2765"/>
                  </a:cubicBezTo>
                  <a:cubicBezTo>
                    <a:pt x="792" y="2790"/>
                    <a:pt x="821" y="2801"/>
                    <a:pt x="849" y="2801"/>
                  </a:cubicBezTo>
                  <a:cubicBezTo>
                    <a:pt x="918" y="2801"/>
                    <a:pt x="982" y="2737"/>
                    <a:pt x="960" y="2655"/>
                  </a:cubicBezTo>
                  <a:lnTo>
                    <a:pt x="777" y="1993"/>
                  </a:lnTo>
                  <a:lnTo>
                    <a:pt x="862" y="1323"/>
                  </a:lnTo>
                  <a:cubicBezTo>
                    <a:pt x="875" y="1388"/>
                    <a:pt x="888" y="1448"/>
                    <a:pt x="900" y="1500"/>
                  </a:cubicBezTo>
                  <a:cubicBezTo>
                    <a:pt x="999" y="1895"/>
                    <a:pt x="1104" y="1984"/>
                    <a:pt x="1179" y="1984"/>
                  </a:cubicBezTo>
                  <a:cubicBezTo>
                    <a:pt x="1239" y="1984"/>
                    <a:pt x="1279" y="1926"/>
                    <a:pt x="1279" y="1926"/>
                  </a:cubicBezTo>
                  <a:lnTo>
                    <a:pt x="1226" y="987"/>
                  </a:lnTo>
                  <a:cubicBezTo>
                    <a:pt x="1217" y="840"/>
                    <a:pt x="1139" y="706"/>
                    <a:pt x="1019" y="623"/>
                  </a:cubicBezTo>
                  <a:lnTo>
                    <a:pt x="676" y="386"/>
                  </a:lnTo>
                  <a:cubicBezTo>
                    <a:pt x="654" y="341"/>
                    <a:pt x="666" y="203"/>
                    <a:pt x="697" y="1"/>
                  </a:cubicBezTo>
                  <a:close/>
                </a:path>
              </a:pathLst>
            </a:custGeom>
            <a:solidFill>
              <a:srgbClr val="FF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6734700" y="1569663"/>
              <a:ext cx="60225" cy="225975"/>
            </a:xfrm>
            <a:custGeom>
              <a:avLst/>
              <a:gdLst/>
              <a:ahLst/>
              <a:cxnLst/>
              <a:rect l="l" t="t" r="r" b="b"/>
              <a:pathLst>
                <a:path w="2409" h="9039" extrusionOk="0">
                  <a:moveTo>
                    <a:pt x="2139" y="1"/>
                  </a:moveTo>
                  <a:cubicBezTo>
                    <a:pt x="1931" y="1"/>
                    <a:pt x="1734" y="49"/>
                    <a:pt x="1558" y="134"/>
                  </a:cubicBezTo>
                  <a:cubicBezTo>
                    <a:pt x="1120" y="343"/>
                    <a:pt x="802" y="781"/>
                    <a:pt x="764" y="1300"/>
                  </a:cubicBezTo>
                  <a:lnTo>
                    <a:pt x="556" y="4015"/>
                  </a:lnTo>
                  <a:cubicBezTo>
                    <a:pt x="113" y="4409"/>
                    <a:pt x="0" y="8573"/>
                    <a:pt x="0" y="8573"/>
                  </a:cubicBezTo>
                  <a:lnTo>
                    <a:pt x="8" y="9039"/>
                  </a:lnTo>
                  <a:lnTo>
                    <a:pt x="704" y="8795"/>
                  </a:lnTo>
                  <a:cubicBezTo>
                    <a:pt x="835" y="7968"/>
                    <a:pt x="1343" y="6065"/>
                    <a:pt x="1600" y="5117"/>
                  </a:cubicBezTo>
                  <a:cubicBezTo>
                    <a:pt x="1702" y="4740"/>
                    <a:pt x="1775" y="4358"/>
                    <a:pt x="1818" y="3971"/>
                  </a:cubicBezTo>
                  <a:lnTo>
                    <a:pt x="2101" y="2084"/>
                  </a:lnTo>
                  <a:lnTo>
                    <a:pt x="2408" y="27"/>
                  </a:lnTo>
                  <a:cubicBezTo>
                    <a:pt x="2408" y="27"/>
                    <a:pt x="2343" y="9"/>
                    <a:pt x="2237" y="4"/>
                  </a:cubicBezTo>
                  <a:cubicBezTo>
                    <a:pt x="2204" y="2"/>
                    <a:pt x="2171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6773575" y="1566488"/>
              <a:ext cx="36150" cy="55225"/>
            </a:xfrm>
            <a:custGeom>
              <a:avLst/>
              <a:gdLst/>
              <a:ahLst/>
              <a:cxnLst/>
              <a:rect l="l" t="t" r="r" b="b"/>
              <a:pathLst>
                <a:path w="1446" h="2209" extrusionOk="0">
                  <a:moveTo>
                    <a:pt x="1446" y="1"/>
                  </a:moveTo>
                  <a:lnTo>
                    <a:pt x="1446" y="1"/>
                  </a:lnTo>
                  <a:lnTo>
                    <a:pt x="1446" y="1"/>
                  </a:lnTo>
                  <a:cubicBezTo>
                    <a:pt x="1446" y="1"/>
                    <a:pt x="1446" y="1"/>
                    <a:pt x="1446" y="1"/>
                  </a:cubicBezTo>
                  <a:close/>
                  <a:moveTo>
                    <a:pt x="1446" y="1"/>
                  </a:moveTo>
                  <a:cubicBezTo>
                    <a:pt x="1443" y="2"/>
                    <a:pt x="297" y="46"/>
                    <a:pt x="0" y="259"/>
                  </a:cubicBezTo>
                  <a:cubicBezTo>
                    <a:pt x="348" y="775"/>
                    <a:pt x="473" y="1403"/>
                    <a:pt x="528" y="2015"/>
                  </a:cubicBezTo>
                  <a:cubicBezTo>
                    <a:pt x="534" y="2080"/>
                    <a:pt x="540" y="2144"/>
                    <a:pt x="543" y="220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6824375" y="1542963"/>
              <a:ext cx="24825" cy="41050"/>
            </a:xfrm>
            <a:custGeom>
              <a:avLst/>
              <a:gdLst/>
              <a:ahLst/>
              <a:cxnLst/>
              <a:rect l="l" t="t" r="r" b="b"/>
              <a:pathLst>
                <a:path w="993" h="1642" extrusionOk="0">
                  <a:moveTo>
                    <a:pt x="9" y="0"/>
                  </a:moveTo>
                  <a:lnTo>
                    <a:pt x="15" y="88"/>
                  </a:lnTo>
                  <a:lnTo>
                    <a:pt x="8" y="762"/>
                  </a:lnTo>
                  <a:lnTo>
                    <a:pt x="3" y="924"/>
                  </a:lnTo>
                  <a:lnTo>
                    <a:pt x="2" y="1104"/>
                  </a:lnTo>
                  <a:cubicBezTo>
                    <a:pt x="1" y="1303"/>
                    <a:pt x="112" y="1490"/>
                    <a:pt x="289" y="1585"/>
                  </a:cubicBezTo>
                  <a:cubicBezTo>
                    <a:pt x="335" y="1609"/>
                    <a:pt x="385" y="1625"/>
                    <a:pt x="433" y="1634"/>
                  </a:cubicBezTo>
                  <a:cubicBezTo>
                    <a:pt x="460" y="1639"/>
                    <a:pt x="487" y="1641"/>
                    <a:pt x="514" y="1641"/>
                  </a:cubicBezTo>
                  <a:cubicBezTo>
                    <a:pt x="767" y="1641"/>
                    <a:pt x="993" y="1433"/>
                    <a:pt x="981" y="1151"/>
                  </a:cubicBezTo>
                  <a:lnTo>
                    <a:pt x="981" y="1144"/>
                  </a:lnTo>
                  <a:lnTo>
                    <a:pt x="979" y="1133"/>
                  </a:lnTo>
                  <a:lnTo>
                    <a:pt x="979" y="1111"/>
                  </a:lnTo>
                  <a:lnTo>
                    <a:pt x="968" y="969"/>
                  </a:lnTo>
                  <a:lnTo>
                    <a:pt x="944" y="609"/>
                  </a:lnTo>
                  <a:cubicBezTo>
                    <a:pt x="939" y="570"/>
                    <a:pt x="917" y="538"/>
                    <a:pt x="884" y="518"/>
                  </a:cubicBezTo>
                  <a:lnTo>
                    <a:pt x="565" y="354"/>
                  </a:lnTo>
                  <a:lnTo>
                    <a:pt x="350" y="215"/>
                  </a:lnTo>
                  <a:lnTo>
                    <a:pt x="24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6829900" y="1546813"/>
              <a:ext cx="19000" cy="24950"/>
            </a:xfrm>
            <a:custGeom>
              <a:avLst/>
              <a:gdLst/>
              <a:ahLst/>
              <a:cxnLst/>
              <a:rect l="l" t="t" r="r" b="b"/>
              <a:pathLst>
                <a:path w="760" h="998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448"/>
                    <a:pt x="310" y="859"/>
                    <a:pt x="760" y="997"/>
                  </a:cubicBezTo>
                  <a:lnTo>
                    <a:pt x="760" y="990"/>
                  </a:lnTo>
                  <a:lnTo>
                    <a:pt x="758" y="979"/>
                  </a:lnTo>
                  <a:lnTo>
                    <a:pt x="758" y="957"/>
                  </a:lnTo>
                  <a:lnTo>
                    <a:pt x="747" y="815"/>
                  </a:lnTo>
                  <a:lnTo>
                    <a:pt x="723" y="455"/>
                  </a:lnTo>
                  <a:cubicBezTo>
                    <a:pt x="718" y="416"/>
                    <a:pt x="696" y="384"/>
                    <a:pt x="663" y="364"/>
                  </a:cubicBezTo>
                  <a:lnTo>
                    <a:pt x="344" y="200"/>
                  </a:lnTo>
                  <a:lnTo>
                    <a:pt x="129" y="6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6798600" y="1475788"/>
              <a:ext cx="71475" cy="82700"/>
            </a:xfrm>
            <a:custGeom>
              <a:avLst/>
              <a:gdLst/>
              <a:ahLst/>
              <a:cxnLst/>
              <a:rect l="l" t="t" r="r" b="b"/>
              <a:pathLst>
                <a:path w="2859" h="3308" extrusionOk="0">
                  <a:moveTo>
                    <a:pt x="1460" y="1"/>
                  </a:moveTo>
                  <a:cubicBezTo>
                    <a:pt x="1004" y="1"/>
                    <a:pt x="674" y="266"/>
                    <a:pt x="674" y="266"/>
                  </a:cubicBezTo>
                  <a:cubicBezTo>
                    <a:pt x="161" y="524"/>
                    <a:pt x="403" y="1408"/>
                    <a:pt x="403" y="1408"/>
                  </a:cubicBezTo>
                  <a:cubicBezTo>
                    <a:pt x="348" y="1381"/>
                    <a:pt x="302" y="1370"/>
                    <a:pt x="262" y="1370"/>
                  </a:cubicBezTo>
                  <a:cubicBezTo>
                    <a:pt x="49" y="1370"/>
                    <a:pt x="29" y="1689"/>
                    <a:pt x="29" y="1689"/>
                  </a:cubicBezTo>
                  <a:cubicBezTo>
                    <a:pt x="0" y="2120"/>
                    <a:pt x="406" y="2128"/>
                    <a:pt x="437" y="2128"/>
                  </a:cubicBezTo>
                  <a:cubicBezTo>
                    <a:pt x="438" y="2128"/>
                    <a:pt x="439" y="2128"/>
                    <a:pt x="439" y="2128"/>
                  </a:cubicBezTo>
                  <a:cubicBezTo>
                    <a:pt x="555" y="2553"/>
                    <a:pt x="840" y="2810"/>
                    <a:pt x="840" y="2810"/>
                  </a:cubicBezTo>
                  <a:cubicBezTo>
                    <a:pt x="1107" y="3055"/>
                    <a:pt x="1343" y="3191"/>
                    <a:pt x="1544" y="3259"/>
                  </a:cubicBezTo>
                  <a:cubicBezTo>
                    <a:pt x="1638" y="3292"/>
                    <a:pt x="1734" y="3307"/>
                    <a:pt x="1830" y="3307"/>
                  </a:cubicBezTo>
                  <a:cubicBezTo>
                    <a:pt x="2138" y="3307"/>
                    <a:pt x="2436" y="3146"/>
                    <a:pt x="2612" y="2877"/>
                  </a:cubicBezTo>
                  <a:cubicBezTo>
                    <a:pt x="2731" y="2693"/>
                    <a:pt x="2792" y="2498"/>
                    <a:pt x="2823" y="2332"/>
                  </a:cubicBezTo>
                  <a:cubicBezTo>
                    <a:pt x="2859" y="2145"/>
                    <a:pt x="2851" y="1953"/>
                    <a:pt x="2805" y="1768"/>
                  </a:cubicBezTo>
                  <a:cubicBezTo>
                    <a:pt x="2741" y="1516"/>
                    <a:pt x="2765" y="1303"/>
                    <a:pt x="2765" y="1303"/>
                  </a:cubicBezTo>
                  <a:cubicBezTo>
                    <a:pt x="2771" y="1041"/>
                    <a:pt x="2608" y="747"/>
                    <a:pt x="2481" y="561"/>
                  </a:cubicBezTo>
                  <a:cubicBezTo>
                    <a:pt x="2392" y="432"/>
                    <a:pt x="2285" y="315"/>
                    <a:pt x="2154" y="226"/>
                  </a:cubicBezTo>
                  <a:cubicBezTo>
                    <a:pt x="1910" y="58"/>
                    <a:pt x="1671" y="1"/>
                    <a:pt x="1460" y="1"/>
                  </a:cubicBezTo>
                  <a:close/>
                </a:path>
              </a:pathLst>
            </a:custGeom>
            <a:solidFill>
              <a:srgbClr val="FF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6791150" y="1467338"/>
              <a:ext cx="89925" cy="66825"/>
            </a:xfrm>
            <a:custGeom>
              <a:avLst/>
              <a:gdLst/>
              <a:ahLst/>
              <a:cxnLst/>
              <a:rect l="l" t="t" r="r" b="b"/>
              <a:pathLst>
                <a:path w="3597" h="2673" extrusionOk="0">
                  <a:moveTo>
                    <a:pt x="1806" y="1"/>
                  </a:moveTo>
                  <a:cubicBezTo>
                    <a:pt x="1786" y="1"/>
                    <a:pt x="1767" y="1"/>
                    <a:pt x="1748" y="2"/>
                  </a:cubicBezTo>
                  <a:cubicBezTo>
                    <a:pt x="1402" y="17"/>
                    <a:pt x="1064" y="170"/>
                    <a:pt x="817" y="417"/>
                  </a:cubicBezTo>
                  <a:cubicBezTo>
                    <a:pt x="0" y="1238"/>
                    <a:pt x="492" y="2204"/>
                    <a:pt x="704" y="2386"/>
                  </a:cubicBezTo>
                  <a:cubicBezTo>
                    <a:pt x="787" y="2502"/>
                    <a:pt x="893" y="2600"/>
                    <a:pt x="1016" y="2673"/>
                  </a:cubicBezTo>
                  <a:cubicBezTo>
                    <a:pt x="860" y="2279"/>
                    <a:pt x="845" y="1829"/>
                    <a:pt x="972" y="1427"/>
                  </a:cubicBezTo>
                  <a:lnTo>
                    <a:pt x="972" y="1427"/>
                  </a:lnTo>
                  <a:cubicBezTo>
                    <a:pt x="1028" y="1597"/>
                    <a:pt x="1201" y="1722"/>
                    <a:pt x="1381" y="1722"/>
                  </a:cubicBezTo>
                  <a:cubicBezTo>
                    <a:pt x="1391" y="1722"/>
                    <a:pt x="1401" y="1722"/>
                    <a:pt x="1411" y="1721"/>
                  </a:cubicBezTo>
                  <a:cubicBezTo>
                    <a:pt x="1344" y="1577"/>
                    <a:pt x="1338" y="1409"/>
                    <a:pt x="1396" y="1263"/>
                  </a:cubicBezTo>
                  <a:lnTo>
                    <a:pt x="1396" y="1263"/>
                  </a:lnTo>
                  <a:cubicBezTo>
                    <a:pt x="1459" y="1381"/>
                    <a:pt x="1521" y="1495"/>
                    <a:pt x="1584" y="1612"/>
                  </a:cubicBezTo>
                  <a:cubicBezTo>
                    <a:pt x="1830" y="1531"/>
                    <a:pt x="2037" y="1329"/>
                    <a:pt x="2118" y="1082"/>
                  </a:cubicBezTo>
                  <a:cubicBezTo>
                    <a:pt x="2127" y="1180"/>
                    <a:pt x="2139" y="1278"/>
                    <a:pt x="2148" y="1379"/>
                  </a:cubicBezTo>
                  <a:cubicBezTo>
                    <a:pt x="2297" y="1342"/>
                    <a:pt x="2430" y="1241"/>
                    <a:pt x="2509" y="1109"/>
                  </a:cubicBezTo>
                  <a:cubicBezTo>
                    <a:pt x="2736" y="1297"/>
                    <a:pt x="2941" y="1516"/>
                    <a:pt x="3111" y="1758"/>
                  </a:cubicBezTo>
                  <a:cubicBezTo>
                    <a:pt x="3115" y="1612"/>
                    <a:pt x="3121" y="1465"/>
                    <a:pt x="3127" y="1321"/>
                  </a:cubicBezTo>
                  <a:cubicBezTo>
                    <a:pt x="3215" y="1408"/>
                    <a:pt x="3338" y="1456"/>
                    <a:pt x="3461" y="1456"/>
                  </a:cubicBezTo>
                  <a:cubicBezTo>
                    <a:pt x="3507" y="1456"/>
                    <a:pt x="3552" y="1449"/>
                    <a:pt x="3596" y="1436"/>
                  </a:cubicBezTo>
                  <a:cubicBezTo>
                    <a:pt x="3452" y="1343"/>
                    <a:pt x="3323" y="1219"/>
                    <a:pt x="3223" y="1076"/>
                  </a:cubicBezTo>
                  <a:cubicBezTo>
                    <a:pt x="3314" y="1055"/>
                    <a:pt x="3405" y="1033"/>
                    <a:pt x="3494" y="1012"/>
                  </a:cubicBezTo>
                  <a:cubicBezTo>
                    <a:pt x="3185" y="859"/>
                    <a:pt x="2987" y="544"/>
                    <a:pt x="2718" y="327"/>
                  </a:cubicBezTo>
                  <a:cubicBezTo>
                    <a:pt x="2461" y="121"/>
                    <a:pt x="2134" y="1"/>
                    <a:pt x="1806" y="1"/>
                  </a:cubicBezTo>
                  <a:close/>
                </a:path>
              </a:pathLst>
            </a:custGeom>
            <a:solidFill>
              <a:srgbClr val="FF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6835850" y="1517388"/>
              <a:ext cx="5225" cy="6775"/>
            </a:xfrm>
            <a:custGeom>
              <a:avLst/>
              <a:gdLst/>
              <a:ahLst/>
              <a:cxnLst/>
              <a:rect l="l" t="t" r="r" b="b"/>
              <a:pathLst>
                <a:path w="209" h="271" extrusionOk="0">
                  <a:moveTo>
                    <a:pt x="90" y="1"/>
                  </a:moveTo>
                  <a:cubicBezTo>
                    <a:pt x="87" y="1"/>
                    <a:pt x="85" y="1"/>
                    <a:pt x="82" y="1"/>
                  </a:cubicBezTo>
                  <a:cubicBezTo>
                    <a:pt x="32" y="5"/>
                    <a:pt x="1" y="72"/>
                    <a:pt x="11" y="147"/>
                  </a:cubicBezTo>
                  <a:cubicBezTo>
                    <a:pt x="22" y="217"/>
                    <a:pt x="70" y="270"/>
                    <a:pt x="116" y="270"/>
                  </a:cubicBezTo>
                  <a:cubicBezTo>
                    <a:pt x="119" y="270"/>
                    <a:pt x="121" y="270"/>
                    <a:pt x="124" y="270"/>
                  </a:cubicBezTo>
                  <a:cubicBezTo>
                    <a:pt x="176" y="262"/>
                    <a:pt x="208" y="197"/>
                    <a:pt x="195" y="123"/>
                  </a:cubicBezTo>
                  <a:cubicBezTo>
                    <a:pt x="184" y="52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6856725" y="1515238"/>
              <a:ext cx="5250" cy="6775"/>
            </a:xfrm>
            <a:custGeom>
              <a:avLst/>
              <a:gdLst/>
              <a:ahLst/>
              <a:cxnLst/>
              <a:rect l="l" t="t" r="r" b="b"/>
              <a:pathLst>
                <a:path w="210" h="271" extrusionOk="0">
                  <a:moveTo>
                    <a:pt x="91" y="0"/>
                  </a:moveTo>
                  <a:cubicBezTo>
                    <a:pt x="89" y="0"/>
                    <a:pt x="86" y="1"/>
                    <a:pt x="84" y="1"/>
                  </a:cubicBezTo>
                  <a:cubicBezTo>
                    <a:pt x="32" y="7"/>
                    <a:pt x="0" y="74"/>
                    <a:pt x="14" y="148"/>
                  </a:cubicBezTo>
                  <a:cubicBezTo>
                    <a:pt x="24" y="218"/>
                    <a:pt x="71" y="270"/>
                    <a:pt x="119" y="270"/>
                  </a:cubicBezTo>
                  <a:cubicBezTo>
                    <a:pt x="121" y="270"/>
                    <a:pt x="124" y="270"/>
                    <a:pt x="127" y="270"/>
                  </a:cubicBezTo>
                  <a:cubicBezTo>
                    <a:pt x="179" y="262"/>
                    <a:pt x="210" y="198"/>
                    <a:pt x="198" y="124"/>
                  </a:cubicBezTo>
                  <a:cubicBezTo>
                    <a:pt x="187" y="54"/>
                    <a:pt x="139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6830175" y="1507938"/>
              <a:ext cx="9850" cy="7700"/>
            </a:xfrm>
            <a:custGeom>
              <a:avLst/>
              <a:gdLst/>
              <a:ahLst/>
              <a:cxnLst/>
              <a:rect l="l" t="t" r="r" b="b"/>
              <a:pathLst>
                <a:path w="394" h="308" extrusionOk="0">
                  <a:moveTo>
                    <a:pt x="331" y="1"/>
                  </a:moveTo>
                  <a:cubicBezTo>
                    <a:pt x="315" y="1"/>
                    <a:pt x="300" y="5"/>
                    <a:pt x="284" y="9"/>
                  </a:cubicBezTo>
                  <a:cubicBezTo>
                    <a:pt x="147" y="49"/>
                    <a:pt x="37" y="168"/>
                    <a:pt x="0" y="306"/>
                  </a:cubicBezTo>
                  <a:cubicBezTo>
                    <a:pt x="6" y="306"/>
                    <a:pt x="9" y="306"/>
                    <a:pt x="14" y="308"/>
                  </a:cubicBezTo>
                  <a:cubicBezTo>
                    <a:pt x="27" y="279"/>
                    <a:pt x="45" y="254"/>
                    <a:pt x="69" y="233"/>
                  </a:cubicBezTo>
                  <a:cubicBezTo>
                    <a:pt x="110" y="202"/>
                    <a:pt x="158" y="183"/>
                    <a:pt x="208" y="167"/>
                  </a:cubicBezTo>
                  <a:cubicBezTo>
                    <a:pt x="257" y="150"/>
                    <a:pt x="306" y="135"/>
                    <a:pt x="351" y="107"/>
                  </a:cubicBezTo>
                  <a:cubicBezTo>
                    <a:pt x="373" y="94"/>
                    <a:pt x="394" y="76"/>
                    <a:pt x="394" y="49"/>
                  </a:cubicBezTo>
                  <a:cubicBezTo>
                    <a:pt x="394" y="27"/>
                    <a:pt x="373" y="9"/>
                    <a:pt x="351" y="3"/>
                  </a:cubicBezTo>
                  <a:cubicBezTo>
                    <a:pt x="344" y="1"/>
                    <a:pt x="338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6851175" y="1505338"/>
              <a:ext cx="12475" cy="3625"/>
            </a:xfrm>
            <a:custGeom>
              <a:avLst/>
              <a:gdLst/>
              <a:ahLst/>
              <a:cxnLst/>
              <a:rect l="l" t="t" r="r" b="b"/>
              <a:pathLst>
                <a:path w="499" h="145" extrusionOk="0">
                  <a:moveTo>
                    <a:pt x="216" y="0"/>
                  </a:moveTo>
                  <a:cubicBezTo>
                    <a:pt x="170" y="0"/>
                    <a:pt x="123" y="8"/>
                    <a:pt x="80" y="24"/>
                  </a:cubicBezTo>
                  <a:cubicBezTo>
                    <a:pt x="57" y="31"/>
                    <a:pt x="37" y="42"/>
                    <a:pt x="22" y="60"/>
                  </a:cubicBezTo>
                  <a:cubicBezTo>
                    <a:pt x="7" y="77"/>
                    <a:pt x="1" y="104"/>
                    <a:pt x="16" y="122"/>
                  </a:cubicBezTo>
                  <a:cubicBezTo>
                    <a:pt x="29" y="140"/>
                    <a:pt x="52" y="145"/>
                    <a:pt x="75" y="145"/>
                  </a:cubicBezTo>
                  <a:cubicBezTo>
                    <a:pt x="79" y="145"/>
                    <a:pt x="82" y="145"/>
                    <a:pt x="86" y="144"/>
                  </a:cubicBezTo>
                  <a:cubicBezTo>
                    <a:pt x="138" y="141"/>
                    <a:pt x="185" y="124"/>
                    <a:pt x="236" y="107"/>
                  </a:cubicBezTo>
                  <a:cubicBezTo>
                    <a:pt x="284" y="92"/>
                    <a:pt x="331" y="77"/>
                    <a:pt x="380" y="77"/>
                  </a:cubicBezTo>
                  <a:cubicBezTo>
                    <a:pt x="382" y="77"/>
                    <a:pt x="385" y="77"/>
                    <a:pt x="387" y="77"/>
                  </a:cubicBezTo>
                  <a:cubicBezTo>
                    <a:pt x="402" y="77"/>
                    <a:pt x="417" y="79"/>
                    <a:pt x="430" y="83"/>
                  </a:cubicBezTo>
                  <a:lnTo>
                    <a:pt x="435" y="83"/>
                  </a:lnTo>
                  <a:cubicBezTo>
                    <a:pt x="457" y="86"/>
                    <a:pt x="479" y="97"/>
                    <a:pt x="499" y="107"/>
                  </a:cubicBezTo>
                  <a:cubicBezTo>
                    <a:pt x="422" y="38"/>
                    <a:pt x="319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6850250" y="1520713"/>
              <a:ext cx="8575" cy="12975"/>
            </a:xfrm>
            <a:custGeom>
              <a:avLst/>
              <a:gdLst/>
              <a:ahLst/>
              <a:cxnLst/>
              <a:rect l="l" t="t" r="r" b="b"/>
              <a:pathLst>
                <a:path w="343" h="519" extrusionOk="0">
                  <a:moveTo>
                    <a:pt x="77" y="0"/>
                  </a:moveTo>
                  <a:cubicBezTo>
                    <a:pt x="67" y="0"/>
                    <a:pt x="56" y="5"/>
                    <a:pt x="48" y="12"/>
                  </a:cubicBezTo>
                  <a:cubicBezTo>
                    <a:pt x="31" y="28"/>
                    <a:pt x="35" y="52"/>
                    <a:pt x="48" y="70"/>
                  </a:cubicBezTo>
                  <a:cubicBezTo>
                    <a:pt x="115" y="152"/>
                    <a:pt x="175" y="238"/>
                    <a:pt x="227" y="331"/>
                  </a:cubicBezTo>
                  <a:cubicBezTo>
                    <a:pt x="231" y="342"/>
                    <a:pt x="243" y="355"/>
                    <a:pt x="244" y="367"/>
                  </a:cubicBezTo>
                  <a:cubicBezTo>
                    <a:pt x="244" y="368"/>
                    <a:pt x="245" y="370"/>
                    <a:pt x="245" y="370"/>
                  </a:cubicBezTo>
                  <a:lnTo>
                    <a:pt x="245" y="370"/>
                  </a:lnTo>
                  <a:cubicBezTo>
                    <a:pt x="243" y="375"/>
                    <a:pt x="238" y="379"/>
                    <a:pt x="236" y="382"/>
                  </a:cubicBezTo>
                  <a:cubicBezTo>
                    <a:pt x="219" y="397"/>
                    <a:pt x="198" y="407"/>
                    <a:pt x="178" y="416"/>
                  </a:cubicBezTo>
                  <a:cubicBezTo>
                    <a:pt x="144" y="431"/>
                    <a:pt x="108" y="438"/>
                    <a:pt x="71" y="438"/>
                  </a:cubicBezTo>
                  <a:cubicBezTo>
                    <a:pt x="62" y="438"/>
                    <a:pt x="52" y="438"/>
                    <a:pt x="42" y="437"/>
                  </a:cubicBezTo>
                  <a:cubicBezTo>
                    <a:pt x="42" y="437"/>
                    <a:pt x="41" y="437"/>
                    <a:pt x="40" y="437"/>
                  </a:cubicBezTo>
                  <a:cubicBezTo>
                    <a:pt x="19" y="437"/>
                    <a:pt x="1" y="458"/>
                    <a:pt x="1" y="476"/>
                  </a:cubicBezTo>
                  <a:cubicBezTo>
                    <a:pt x="1" y="501"/>
                    <a:pt x="20" y="516"/>
                    <a:pt x="42" y="517"/>
                  </a:cubicBezTo>
                  <a:cubicBezTo>
                    <a:pt x="52" y="518"/>
                    <a:pt x="62" y="519"/>
                    <a:pt x="72" y="519"/>
                  </a:cubicBezTo>
                  <a:cubicBezTo>
                    <a:pt x="124" y="519"/>
                    <a:pt x="176" y="505"/>
                    <a:pt x="224" y="482"/>
                  </a:cubicBezTo>
                  <a:cubicBezTo>
                    <a:pt x="279" y="458"/>
                    <a:pt x="343" y="409"/>
                    <a:pt x="320" y="340"/>
                  </a:cubicBezTo>
                  <a:cubicBezTo>
                    <a:pt x="311" y="309"/>
                    <a:pt x="291" y="279"/>
                    <a:pt x="274" y="251"/>
                  </a:cubicBezTo>
                  <a:cubicBezTo>
                    <a:pt x="258" y="226"/>
                    <a:pt x="241" y="198"/>
                    <a:pt x="224" y="171"/>
                  </a:cubicBezTo>
                  <a:cubicBezTo>
                    <a:pt x="187" y="116"/>
                    <a:pt x="148" y="64"/>
                    <a:pt x="105" y="12"/>
                  </a:cubicBezTo>
                  <a:cubicBezTo>
                    <a:pt x="98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6835750" y="1532363"/>
              <a:ext cx="18625" cy="12350"/>
            </a:xfrm>
            <a:custGeom>
              <a:avLst/>
              <a:gdLst/>
              <a:ahLst/>
              <a:cxnLst/>
              <a:rect l="l" t="t" r="r" b="b"/>
              <a:pathLst>
                <a:path w="745" h="494" extrusionOk="0">
                  <a:moveTo>
                    <a:pt x="13" y="1"/>
                  </a:moveTo>
                  <a:lnTo>
                    <a:pt x="13" y="1"/>
                  </a:lnTo>
                  <a:cubicBezTo>
                    <a:pt x="0" y="161"/>
                    <a:pt x="37" y="272"/>
                    <a:pt x="80" y="347"/>
                  </a:cubicBezTo>
                  <a:cubicBezTo>
                    <a:pt x="133" y="438"/>
                    <a:pt x="232" y="493"/>
                    <a:pt x="337" y="493"/>
                  </a:cubicBezTo>
                  <a:cubicBezTo>
                    <a:pt x="355" y="493"/>
                    <a:pt x="374" y="491"/>
                    <a:pt x="392" y="488"/>
                  </a:cubicBezTo>
                  <a:cubicBezTo>
                    <a:pt x="622" y="443"/>
                    <a:pt x="744" y="182"/>
                    <a:pt x="744" y="182"/>
                  </a:cubicBezTo>
                  <a:lnTo>
                    <a:pt x="744" y="182"/>
                  </a:lnTo>
                  <a:cubicBezTo>
                    <a:pt x="665" y="203"/>
                    <a:pt x="592" y="211"/>
                    <a:pt x="525" y="211"/>
                  </a:cubicBezTo>
                  <a:cubicBezTo>
                    <a:pt x="193" y="21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6807100" y="1559963"/>
              <a:ext cx="30900" cy="26450"/>
            </a:xfrm>
            <a:custGeom>
              <a:avLst/>
              <a:gdLst/>
              <a:ahLst/>
              <a:cxnLst/>
              <a:rect l="l" t="t" r="r" b="b"/>
              <a:pathLst>
                <a:path w="1236" h="1058" extrusionOk="0">
                  <a:moveTo>
                    <a:pt x="694" y="0"/>
                  </a:moveTo>
                  <a:lnTo>
                    <a:pt x="160" y="300"/>
                  </a:lnTo>
                  <a:cubicBezTo>
                    <a:pt x="93" y="338"/>
                    <a:pt x="19" y="385"/>
                    <a:pt x="10" y="453"/>
                  </a:cubicBezTo>
                  <a:cubicBezTo>
                    <a:pt x="1" y="514"/>
                    <a:pt x="45" y="572"/>
                    <a:pt x="91" y="618"/>
                  </a:cubicBezTo>
                  <a:cubicBezTo>
                    <a:pt x="331" y="857"/>
                    <a:pt x="674" y="1018"/>
                    <a:pt x="1038" y="1055"/>
                  </a:cubicBezTo>
                  <a:cubicBezTo>
                    <a:pt x="1054" y="1057"/>
                    <a:pt x="1070" y="1058"/>
                    <a:pt x="1087" y="1058"/>
                  </a:cubicBezTo>
                  <a:cubicBezTo>
                    <a:pt x="1130" y="1058"/>
                    <a:pt x="1173" y="1050"/>
                    <a:pt x="1200" y="1021"/>
                  </a:cubicBezTo>
                  <a:cubicBezTo>
                    <a:pt x="1235" y="984"/>
                    <a:pt x="1226" y="930"/>
                    <a:pt x="1211" y="886"/>
                  </a:cubicBezTo>
                  <a:cubicBezTo>
                    <a:pt x="1113" y="568"/>
                    <a:pt x="694" y="0"/>
                    <a:pt x="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6835325" y="1559963"/>
              <a:ext cx="30900" cy="26450"/>
            </a:xfrm>
            <a:custGeom>
              <a:avLst/>
              <a:gdLst/>
              <a:ahLst/>
              <a:cxnLst/>
              <a:rect l="l" t="t" r="r" b="b"/>
              <a:pathLst>
                <a:path w="1236" h="1058" extrusionOk="0">
                  <a:moveTo>
                    <a:pt x="541" y="0"/>
                  </a:moveTo>
                  <a:cubicBezTo>
                    <a:pt x="541" y="0"/>
                    <a:pt x="123" y="568"/>
                    <a:pt x="24" y="886"/>
                  </a:cubicBezTo>
                  <a:cubicBezTo>
                    <a:pt x="11" y="930"/>
                    <a:pt x="1" y="984"/>
                    <a:pt x="36" y="1021"/>
                  </a:cubicBezTo>
                  <a:cubicBezTo>
                    <a:pt x="63" y="1050"/>
                    <a:pt x="105" y="1058"/>
                    <a:pt x="148" y="1058"/>
                  </a:cubicBezTo>
                  <a:cubicBezTo>
                    <a:pt x="165" y="1058"/>
                    <a:pt x="181" y="1057"/>
                    <a:pt x="197" y="1055"/>
                  </a:cubicBezTo>
                  <a:cubicBezTo>
                    <a:pt x="561" y="1018"/>
                    <a:pt x="905" y="857"/>
                    <a:pt x="1144" y="618"/>
                  </a:cubicBezTo>
                  <a:cubicBezTo>
                    <a:pt x="1191" y="572"/>
                    <a:pt x="1235" y="514"/>
                    <a:pt x="1226" y="453"/>
                  </a:cubicBezTo>
                  <a:cubicBezTo>
                    <a:pt x="1217" y="385"/>
                    <a:pt x="1143" y="338"/>
                    <a:pt x="1076" y="300"/>
                  </a:cubicBezTo>
                  <a:lnTo>
                    <a:pt x="5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303;p29"/>
          <p:cNvGrpSpPr/>
          <p:nvPr/>
        </p:nvGrpSpPr>
        <p:grpSpPr>
          <a:xfrm>
            <a:off x="7676708" y="1117790"/>
            <a:ext cx="1486244" cy="3682810"/>
            <a:chOff x="3119475" y="2256550"/>
            <a:chExt cx="297925" cy="628975"/>
          </a:xfrm>
        </p:grpSpPr>
        <p:sp>
          <p:nvSpPr>
            <p:cNvPr id="98" name="Google Shape;304;p29"/>
            <p:cNvSpPr/>
            <p:nvPr/>
          </p:nvSpPr>
          <p:spPr>
            <a:xfrm>
              <a:off x="3225325" y="2256550"/>
              <a:ext cx="91650" cy="84750"/>
            </a:xfrm>
            <a:custGeom>
              <a:avLst/>
              <a:gdLst/>
              <a:ahLst/>
              <a:cxnLst/>
              <a:rect l="l" t="t" r="r" b="b"/>
              <a:pathLst>
                <a:path w="3666" h="3390" extrusionOk="0">
                  <a:moveTo>
                    <a:pt x="1872" y="0"/>
                  </a:moveTo>
                  <a:cubicBezTo>
                    <a:pt x="1222" y="0"/>
                    <a:pt x="512" y="424"/>
                    <a:pt x="492" y="1121"/>
                  </a:cubicBezTo>
                  <a:cubicBezTo>
                    <a:pt x="486" y="1283"/>
                    <a:pt x="517" y="1454"/>
                    <a:pt x="449" y="1601"/>
                  </a:cubicBezTo>
                  <a:cubicBezTo>
                    <a:pt x="390" y="1729"/>
                    <a:pt x="265" y="1811"/>
                    <a:pt x="168" y="1913"/>
                  </a:cubicBezTo>
                  <a:cubicBezTo>
                    <a:pt x="78" y="2010"/>
                    <a:pt x="8" y="2134"/>
                    <a:pt x="3" y="2268"/>
                  </a:cubicBezTo>
                  <a:cubicBezTo>
                    <a:pt x="0" y="2402"/>
                    <a:pt x="76" y="2541"/>
                    <a:pt x="201" y="2586"/>
                  </a:cubicBezTo>
                  <a:cubicBezTo>
                    <a:pt x="293" y="2619"/>
                    <a:pt x="403" y="2601"/>
                    <a:pt x="486" y="2653"/>
                  </a:cubicBezTo>
                  <a:cubicBezTo>
                    <a:pt x="589" y="2717"/>
                    <a:pt x="604" y="2856"/>
                    <a:pt x="654" y="2968"/>
                  </a:cubicBezTo>
                  <a:cubicBezTo>
                    <a:pt x="750" y="3176"/>
                    <a:pt x="995" y="3284"/>
                    <a:pt x="1224" y="3284"/>
                  </a:cubicBezTo>
                  <a:cubicBezTo>
                    <a:pt x="1226" y="3284"/>
                    <a:pt x="1227" y="3284"/>
                    <a:pt x="1229" y="3284"/>
                  </a:cubicBezTo>
                  <a:cubicBezTo>
                    <a:pt x="1461" y="3281"/>
                    <a:pt x="1682" y="3192"/>
                    <a:pt x="1894" y="3101"/>
                  </a:cubicBezTo>
                  <a:cubicBezTo>
                    <a:pt x="2070" y="3269"/>
                    <a:pt x="2303" y="3384"/>
                    <a:pt x="2544" y="3390"/>
                  </a:cubicBezTo>
                  <a:cubicBezTo>
                    <a:pt x="2550" y="3390"/>
                    <a:pt x="2556" y="3390"/>
                    <a:pt x="2562" y="3390"/>
                  </a:cubicBezTo>
                  <a:cubicBezTo>
                    <a:pt x="2800" y="3390"/>
                    <a:pt x="3039" y="3280"/>
                    <a:pt x="3169" y="3081"/>
                  </a:cubicBezTo>
                  <a:cubicBezTo>
                    <a:pt x="3303" y="2877"/>
                    <a:pt x="3300" y="2587"/>
                    <a:pt x="3139" y="2405"/>
                  </a:cubicBezTo>
                  <a:cubicBezTo>
                    <a:pt x="3277" y="2375"/>
                    <a:pt x="3413" y="2320"/>
                    <a:pt x="3509" y="2218"/>
                  </a:cubicBezTo>
                  <a:cubicBezTo>
                    <a:pt x="3612" y="2118"/>
                    <a:pt x="3665" y="1967"/>
                    <a:pt x="3622" y="1833"/>
                  </a:cubicBezTo>
                  <a:cubicBezTo>
                    <a:pt x="3577" y="1690"/>
                    <a:pt x="3441" y="1600"/>
                    <a:pt x="3353" y="1478"/>
                  </a:cubicBezTo>
                  <a:cubicBezTo>
                    <a:pt x="3234" y="1313"/>
                    <a:pt x="3212" y="1104"/>
                    <a:pt x="3147" y="910"/>
                  </a:cubicBezTo>
                  <a:cubicBezTo>
                    <a:pt x="3001" y="472"/>
                    <a:pt x="2610" y="126"/>
                    <a:pt x="2159" y="30"/>
                  </a:cubicBezTo>
                  <a:cubicBezTo>
                    <a:pt x="2066" y="10"/>
                    <a:pt x="1970" y="0"/>
                    <a:pt x="1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05;p29"/>
            <p:cNvSpPr/>
            <p:nvPr/>
          </p:nvSpPr>
          <p:spPr>
            <a:xfrm>
              <a:off x="3119475" y="2286825"/>
              <a:ext cx="129350" cy="116825"/>
            </a:xfrm>
            <a:custGeom>
              <a:avLst/>
              <a:gdLst/>
              <a:ahLst/>
              <a:cxnLst/>
              <a:rect l="l" t="t" r="r" b="b"/>
              <a:pathLst>
                <a:path w="5174" h="4673" extrusionOk="0">
                  <a:moveTo>
                    <a:pt x="549" y="1"/>
                  </a:moveTo>
                  <a:cubicBezTo>
                    <a:pt x="510" y="1"/>
                    <a:pt x="496" y="44"/>
                    <a:pt x="496" y="44"/>
                  </a:cubicBezTo>
                  <a:lnTo>
                    <a:pt x="741" y="576"/>
                  </a:lnTo>
                  <a:lnTo>
                    <a:pt x="655" y="629"/>
                  </a:lnTo>
                  <a:cubicBezTo>
                    <a:pt x="454" y="232"/>
                    <a:pt x="350" y="149"/>
                    <a:pt x="298" y="149"/>
                  </a:cubicBezTo>
                  <a:cubicBezTo>
                    <a:pt x="260" y="149"/>
                    <a:pt x="249" y="193"/>
                    <a:pt x="249" y="193"/>
                  </a:cubicBezTo>
                  <a:lnTo>
                    <a:pt x="555" y="701"/>
                  </a:lnTo>
                  <a:lnTo>
                    <a:pt x="478" y="770"/>
                  </a:lnTo>
                  <a:cubicBezTo>
                    <a:pt x="223" y="518"/>
                    <a:pt x="107" y="455"/>
                    <a:pt x="54" y="455"/>
                  </a:cubicBezTo>
                  <a:cubicBezTo>
                    <a:pt x="0" y="455"/>
                    <a:pt x="11" y="519"/>
                    <a:pt x="11" y="519"/>
                  </a:cubicBezTo>
                  <a:lnTo>
                    <a:pt x="396" y="833"/>
                  </a:lnTo>
                  <a:lnTo>
                    <a:pt x="335" y="894"/>
                  </a:lnTo>
                  <a:cubicBezTo>
                    <a:pt x="183" y="796"/>
                    <a:pt x="104" y="766"/>
                    <a:pt x="65" y="766"/>
                  </a:cubicBezTo>
                  <a:cubicBezTo>
                    <a:pt x="1" y="766"/>
                    <a:pt x="41" y="845"/>
                    <a:pt x="41" y="845"/>
                  </a:cubicBezTo>
                  <a:lnTo>
                    <a:pt x="500" y="1121"/>
                  </a:lnTo>
                  <a:cubicBezTo>
                    <a:pt x="739" y="1518"/>
                    <a:pt x="1029" y="1559"/>
                    <a:pt x="1029" y="1559"/>
                  </a:cubicBezTo>
                  <a:lnTo>
                    <a:pt x="2052" y="4310"/>
                  </a:lnTo>
                  <a:cubicBezTo>
                    <a:pt x="2137" y="4536"/>
                    <a:pt x="2351" y="4672"/>
                    <a:pt x="2575" y="4672"/>
                  </a:cubicBezTo>
                  <a:cubicBezTo>
                    <a:pt x="2665" y="4672"/>
                    <a:pt x="2756" y="4651"/>
                    <a:pt x="2841" y="4604"/>
                  </a:cubicBezTo>
                  <a:lnTo>
                    <a:pt x="3415" y="4295"/>
                  </a:lnTo>
                  <a:lnTo>
                    <a:pt x="5173" y="3342"/>
                  </a:lnTo>
                  <a:lnTo>
                    <a:pt x="5074" y="2366"/>
                  </a:lnTo>
                  <a:cubicBezTo>
                    <a:pt x="5068" y="2320"/>
                    <a:pt x="5027" y="2288"/>
                    <a:pt x="4984" y="2288"/>
                  </a:cubicBezTo>
                  <a:cubicBezTo>
                    <a:pt x="4970" y="2288"/>
                    <a:pt x="4956" y="2292"/>
                    <a:pt x="4943" y="2299"/>
                  </a:cubicBezTo>
                  <a:lnTo>
                    <a:pt x="3150" y="3300"/>
                  </a:lnTo>
                  <a:lnTo>
                    <a:pt x="2690" y="3556"/>
                  </a:lnTo>
                  <a:cubicBezTo>
                    <a:pt x="2479" y="3220"/>
                    <a:pt x="1342" y="1336"/>
                    <a:pt x="1342" y="1336"/>
                  </a:cubicBezTo>
                  <a:lnTo>
                    <a:pt x="1428" y="1125"/>
                  </a:lnTo>
                  <a:cubicBezTo>
                    <a:pt x="1467" y="1027"/>
                    <a:pt x="1475" y="919"/>
                    <a:pt x="1451" y="815"/>
                  </a:cubicBezTo>
                  <a:cubicBezTo>
                    <a:pt x="1391" y="552"/>
                    <a:pt x="1460" y="360"/>
                    <a:pt x="1460" y="360"/>
                  </a:cubicBezTo>
                  <a:cubicBezTo>
                    <a:pt x="1456" y="360"/>
                    <a:pt x="1453" y="360"/>
                    <a:pt x="1450" y="360"/>
                  </a:cubicBezTo>
                  <a:cubicBezTo>
                    <a:pt x="1259" y="360"/>
                    <a:pt x="1287" y="736"/>
                    <a:pt x="1287" y="736"/>
                  </a:cubicBezTo>
                  <a:lnTo>
                    <a:pt x="1142" y="816"/>
                  </a:lnTo>
                  <a:lnTo>
                    <a:pt x="919" y="579"/>
                  </a:lnTo>
                  <a:cubicBezTo>
                    <a:pt x="721" y="97"/>
                    <a:pt x="608" y="1"/>
                    <a:pt x="549" y="1"/>
                  </a:cubicBezTo>
                  <a:close/>
                </a:path>
              </a:pathLst>
            </a:custGeom>
            <a:solidFill>
              <a:srgbClr val="FF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06;p29"/>
            <p:cNvSpPr/>
            <p:nvPr/>
          </p:nvSpPr>
          <p:spPr>
            <a:xfrm>
              <a:off x="3288075" y="2288575"/>
              <a:ext cx="129325" cy="116800"/>
            </a:xfrm>
            <a:custGeom>
              <a:avLst/>
              <a:gdLst/>
              <a:ahLst/>
              <a:cxnLst/>
              <a:rect l="l" t="t" r="r" b="b"/>
              <a:pathLst>
                <a:path w="5173" h="4672" extrusionOk="0">
                  <a:moveTo>
                    <a:pt x="4624" y="1"/>
                  </a:moveTo>
                  <a:cubicBezTo>
                    <a:pt x="4565" y="1"/>
                    <a:pt x="4453" y="97"/>
                    <a:pt x="4254" y="579"/>
                  </a:cubicBezTo>
                  <a:lnTo>
                    <a:pt x="4031" y="816"/>
                  </a:lnTo>
                  <a:lnTo>
                    <a:pt x="3887" y="735"/>
                  </a:lnTo>
                  <a:cubicBezTo>
                    <a:pt x="3887" y="735"/>
                    <a:pt x="3916" y="358"/>
                    <a:pt x="3722" y="358"/>
                  </a:cubicBezTo>
                  <a:cubicBezTo>
                    <a:pt x="3719" y="358"/>
                    <a:pt x="3716" y="359"/>
                    <a:pt x="3713" y="359"/>
                  </a:cubicBezTo>
                  <a:cubicBezTo>
                    <a:pt x="3713" y="359"/>
                    <a:pt x="3783" y="550"/>
                    <a:pt x="3723" y="815"/>
                  </a:cubicBezTo>
                  <a:cubicBezTo>
                    <a:pt x="3698" y="919"/>
                    <a:pt x="3706" y="1026"/>
                    <a:pt x="3746" y="1124"/>
                  </a:cubicBezTo>
                  <a:lnTo>
                    <a:pt x="3830" y="1336"/>
                  </a:lnTo>
                  <a:cubicBezTo>
                    <a:pt x="3830" y="1336"/>
                    <a:pt x="2694" y="3218"/>
                    <a:pt x="2485" y="3555"/>
                  </a:cubicBezTo>
                  <a:lnTo>
                    <a:pt x="2024" y="3298"/>
                  </a:lnTo>
                  <a:lnTo>
                    <a:pt x="230" y="2297"/>
                  </a:lnTo>
                  <a:cubicBezTo>
                    <a:pt x="216" y="2290"/>
                    <a:pt x="202" y="2287"/>
                    <a:pt x="189" y="2287"/>
                  </a:cubicBezTo>
                  <a:cubicBezTo>
                    <a:pt x="146" y="2287"/>
                    <a:pt x="106" y="2318"/>
                    <a:pt x="100" y="2364"/>
                  </a:cubicBezTo>
                  <a:lnTo>
                    <a:pt x="1" y="3342"/>
                  </a:lnTo>
                  <a:lnTo>
                    <a:pt x="1758" y="4294"/>
                  </a:lnTo>
                  <a:lnTo>
                    <a:pt x="2333" y="4604"/>
                  </a:lnTo>
                  <a:cubicBezTo>
                    <a:pt x="2418" y="4650"/>
                    <a:pt x="2509" y="4672"/>
                    <a:pt x="2599" y="4672"/>
                  </a:cubicBezTo>
                  <a:cubicBezTo>
                    <a:pt x="2823" y="4672"/>
                    <a:pt x="3037" y="4536"/>
                    <a:pt x="3122" y="4309"/>
                  </a:cubicBezTo>
                  <a:lnTo>
                    <a:pt x="4145" y="1559"/>
                  </a:lnTo>
                  <a:cubicBezTo>
                    <a:pt x="4145" y="1559"/>
                    <a:pt x="4433" y="1516"/>
                    <a:pt x="4674" y="1121"/>
                  </a:cubicBezTo>
                  <a:lnTo>
                    <a:pt x="5132" y="844"/>
                  </a:lnTo>
                  <a:cubicBezTo>
                    <a:pt x="5132" y="844"/>
                    <a:pt x="5171" y="765"/>
                    <a:pt x="5108" y="765"/>
                  </a:cubicBezTo>
                  <a:cubicBezTo>
                    <a:pt x="5068" y="765"/>
                    <a:pt x="4990" y="795"/>
                    <a:pt x="4839" y="892"/>
                  </a:cubicBezTo>
                  <a:lnTo>
                    <a:pt x="4778" y="831"/>
                  </a:lnTo>
                  <a:lnTo>
                    <a:pt x="5161" y="519"/>
                  </a:lnTo>
                  <a:cubicBezTo>
                    <a:pt x="5161" y="519"/>
                    <a:pt x="5173" y="454"/>
                    <a:pt x="5119" y="454"/>
                  </a:cubicBezTo>
                  <a:cubicBezTo>
                    <a:pt x="5066" y="454"/>
                    <a:pt x="4950" y="518"/>
                    <a:pt x="4696" y="770"/>
                  </a:cubicBezTo>
                  <a:lnTo>
                    <a:pt x="4618" y="699"/>
                  </a:lnTo>
                  <a:lnTo>
                    <a:pt x="4924" y="192"/>
                  </a:lnTo>
                  <a:cubicBezTo>
                    <a:pt x="4924" y="192"/>
                    <a:pt x="4913" y="149"/>
                    <a:pt x="4875" y="149"/>
                  </a:cubicBezTo>
                  <a:cubicBezTo>
                    <a:pt x="4823" y="149"/>
                    <a:pt x="4719" y="232"/>
                    <a:pt x="4520" y="629"/>
                  </a:cubicBezTo>
                  <a:lnTo>
                    <a:pt x="4432" y="574"/>
                  </a:lnTo>
                  <a:lnTo>
                    <a:pt x="4677" y="44"/>
                  </a:lnTo>
                  <a:cubicBezTo>
                    <a:pt x="4677" y="44"/>
                    <a:pt x="4662" y="1"/>
                    <a:pt x="4624" y="1"/>
                  </a:cubicBezTo>
                  <a:close/>
                </a:path>
              </a:pathLst>
            </a:custGeom>
            <a:solidFill>
              <a:srgbClr val="FF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07;p29"/>
            <p:cNvSpPr/>
            <p:nvPr/>
          </p:nvSpPr>
          <p:spPr>
            <a:xfrm>
              <a:off x="3188625" y="2487475"/>
              <a:ext cx="111475" cy="362100"/>
            </a:xfrm>
            <a:custGeom>
              <a:avLst/>
              <a:gdLst/>
              <a:ahLst/>
              <a:cxnLst/>
              <a:rect l="l" t="t" r="r" b="b"/>
              <a:pathLst>
                <a:path w="4459" h="14484" extrusionOk="0">
                  <a:moveTo>
                    <a:pt x="1384" y="1"/>
                  </a:moveTo>
                  <a:cubicBezTo>
                    <a:pt x="1384" y="1"/>
                    <a:pt x="1154" y="1192"/>
                    <a:pt x="883" y="2623"/>
                  </a:cubicBezTo>
                  <a:cubicBezTo>
                    <a:pt x="849" y="2796"/>
                    <a:pt x="816" y="2972"/>
                    <a:pt x="782" y="3150"/>
                  </a:cubicBezTo>
                  <a:cubicBezTo>
                    <a:pt x="421" y="5065"/>
                    <a:pt x="29" y="7189"/>
                    <a:pt x="20" y="7443"/>
                  </a:cubicBezTo>
                  <a:cubicBezTo>
                    <a:pt x="1" y="7960"/>
                    <a:pt x="142" y="8471"/>
                    <a:pt x="423" y="8906"/>
                  </a:cubicBezTo>
                  <a:lnTo>
                    <a:pt x="2119" y="11543"/>
                  </a:lnTo>
                  <a:lnTo>
                    <a:pt x="3021" y="12943"/>
                  </a:lnTo>
                  <a:lnTo>
                    <a:pt x="3083" y="13041"/>
                  </a:lnTo>
                  <a:lnTo>
                    <a:pt x="3174" y="13184"/>
                  </a:lnTo>
                  <a:lnTo>
                    <a:pt x="4012" y="14484"/>
                  </a:lnTo>
                  <a:lnTo>
                    <a:pt x="4459" y="14139"/>
                  </a:lnTo>
                  <a:cubicBezTo>
                    <a:pt x="4318" y="13656"/>
                    <a:pt x="4157" y="13145"/>
                    <a:pt x="3983" y="12634"/>
                  </a:cubicBezTo>
                  <a:cubicBezTo>
                    <a:pt x="3955" y="12553"/>
                    <a:pt x="3928" y="12474"/>
                    <a:pt x="3899" y="12392"/>
                  </a:cubicBezTo>
                  <a:lnTo>
                    <a:pt x="3894" y="12379"/>
                  </a:lnTo>
                  <a:cubicBezTo>
                    <a:pt x="3725" y="11905"/>
                    <a:pt x="3547" y="11434"/>
                    <a:pt x="3359" y="10981"/>
                  </a:cubicBezTo>
                  <a:cubicBezTo>
                    <a:pt x="2935" y="9952"/>
                    <a:pt x="2474" y="9022"/>
                    <a:pt x="2036" y="8401"/>
                  </a:cubicBezTo>
                  <a:cubicBezTo>
                    <a:pt x="1868" y="8166"/>
                    <a:pt x="1706" y="7976"/>
                    <a:pt x="1550" y="7842"/>
                  </a:cubicBezTo>
                  <a:lnTo>
                    <a:pt x="2272" y="4958"/>
                  </a:lnTo>
                  <a:lnTo>
                    <a:pt x="2577" y="3744"/>
                  </a:lnTo>
                  <a:lnTo>
                    <a:pt x="2706" y="3230"/>
                  </a:lnTo>
                  <a:lnTo>
                    <a:pt x="3270" y="972"/>
                  </a:lnTo>
                  <a:lnTo>
                    <a:pt x="2568" y="610"/>
                  </a:lnTo>
                  <a:lnTo>
                    <a:pt x="1384" y="1"/>
                  </a:lnTo>
                  <a:close/>
                </a:path>
              </a:pathLst>
            </a:custGeom>
            <a:solidFill>
              <a:srgbClr val="FF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08;p29"/>
            <p:cNvSpPr/>
            <p:nvPr/>
          </p:nvSpPr>
          <p:spPr>
            <a:xfrm>
              <a:off x="3236550" y="2493750"/>
              <a:ext cx="76675" cy="364900"/>
            </a:xfrm>
            <a:custGeom>
              <a:avLst/>
              <a:gdLst/>
              <a:ahLst/>
              <a:cxnLst/>
              <a:rect l="l" t="t" r="r" b="b"/>
              <a:pathLst>
                <a:path w="3067" h="14596" extrusionOk="0">
                  <a:moveTo>
                    <a:pt x="688" y="1"/>
                  </a:moveTo>
                  <a:lnTo>
                    <a:pt x="648" y="359"/>
                  </a:lnTo>
                  <a:lnTo>
                    <a:pt x="400" y="2614"/>
                  </a:lnTo>
                  <a:lnTo>
                    <a:pt x="394" y="3189"/>
                  </a:lnTo>
                  <a:lnTo>
                    <a:pt x="391" y="3676"/>
                  </a:lnTo>
                  <a:lnTo>
                    <a:pt x="385" y="4245"/>
                  </a:lnTo>
                  <a:cubicBezTo>
                    <a:pt x="373" y="4392"/>
                    <a:pt x="363" y="4548"/>
                    <a:pt x="351" y="4705"/>
                  </a:cubicBezTo>
                  <a:cubicBezTo>
                    <a:pt x="269" y="5883"/>
                    <a:pt x="180" y="7321"/>
                    <a:pt x="116" y="8150"/>
                  </a:cubicBezTo>
                  <a:cubicBezTo>
                    <a:pt x="89" y="8487"/>
                    <a:pt x="67" y="8723"/>
                    <a:pt x="51" y="8804"/>
                  </a:cubicBezTo>
                  <a:cubicBezTo>
                    <a:pt x="0" y="9041"/>
                    <a:pt x="119" y="10074"/>
                    <a:pt x="201" y="11292"/>
                  </a:cubicBezTo>
                  <a:cubicBezTo>
                    <a:pt x="232" y="11752"/>
                    <a:pt x="259" y="12239"/>
                    <a:pt x="267" y="12719"/>
                  </a:cubicBezTo>
                  <a:cubicBezTo>
                    <a:pt x="269" y="12801"/>
                    <a:pt x="270" y="12883"/>
                    <a:pt x="270" y="12963"/>
                  </a:cubicBezTo>
                  <a:cubicBezTo>
                    <a:pt x="275" y="13356"/>
                    <a:pt x="266" y="13741"/>
                    <a:pt x="238" y="14099"/>
                  </a:cubicBezTo>
                  <a:cubicBezTo>
                    <a:pt x="224" y="14271"/>
                    <a:pt x="208" y="14438"/>
                    <a:pt x="186" y="14595"/>
                  </a:cubicBezTo>
                  <a:lnTo>
                    <a:pt x="798" y="14576"/>
                  </a:lnTo>
                  <a:lnTo>
                    <a:pt x="802" y="14558"/>
                  </a:lnTo>
                  <a:cubicBezTo>
                    <a:pt x="826" y="14460"/>
                    <a:pt x="931" y="14003"/>
                    <a:pt x="1055" y="13383"/>
                  </a:cubicBezTo>
                  <a:lnTo>
                    <a:pt x="1056" y="13368"/>
                  </a:lnTo>
                  <a:cubicBezTo>
                    <a:pt x="1083" y="13232"/>
                    <a:pt x="1110" y="13089"/>
                    <a:pt x="1138" y="12939"/>
                  </a:cubicBezTo>
                  <a:cubicBezTo>
                    <a:pt x="1147" y="12890"/>
                    <a:pt x="1157" y="12838"/>
                    <a:pt x="1166" y="12789"/>
                  </a:cubicBezTo>
                  <a:cubicBezTo>
                    <a:pt x="1172" y="12752"/>
                    <a:pt x="1180" y="12715"/>
                    <a:pt x="1184" y="12675"/>
                  </a:cubicBezTo>
                  <a:cubicBezTo>
                    <a:pt x="1294" y="12051"/>
                    <a:pt x="1392" y="11357"/>
                    <a:pt x="1439" y="10726"/>
                  </a:cubicBezTo>
                  <a:cubicBezTo>
                    <a:pt x="1484" y="10123"/>
                    <a:pt x="1477" y="9577"/>
                    <a:pt x="1377" y="9212"/>
                  </a:cubicBezTo>
                  <a:lnTo>
                    <a:pt x="2303" y="4304"/>
                  </a:lnTo>
                  <a:cubicBezTo>
                    <a:pt x="2303" y="4304"/>
                    <a:pt x="2343" y="4108"/>
                    <a:pt x="2406" y="3842"/>
                  </a:cubicBezTo>
                  <a:cubicBezTo>
                    <a:pt x="2445" y="3683"/>
                    <a:pt x="2491" y="3499"/>
                    <a:pt x="2543" y="3316"/>
                  </a:cubicBezTo>
                  <a:cubicBezTo>
                    <a:pt x="2598" y="3129"/>
                    <a:pt x="2658" y="2943"/>
                    <a:pt x="2717" y="2792"/>
                  </a:cubicBezTo>
                  <a:cubicBezTo>
                    <a:pt x="3066" y="1926"/>
                    <a:pt x="2411" y="69"/>
                    <a:pt x="2411" y="69"/>
                  </a:cubicBezTo>
                  <a:lnTo>
                    <a:pt x="688" y="1"/>
                  </a:lnTo>
                  <a:close/>
                </a:path>
              </a:pathLst>
            </a:custGeom>
            <a:solidFill>
              <a:srgbClr val="FF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09;p29"/>
            <p:cNvSpPr/>
            <p:nvPr/>
          </p:nvSpPr>
          <p:spPr>
            <a:xfrm>
              <a:off x="3201050" y="2858200"/>
              <a:ext cx="59775" cy="27325"/>
            </a:xfrm>
            <a:custGeom>
              <a:avLst/>
              <a:gdLst/>
              <a:ahLst/>
              <a:cxnLst/>
              <a:rect l="l" t="t" r="r" b="b"/>
              <a:pathLst>
                <a:path w="2391" h="1093" extrusionOk="0">
                  <a:moveTo>
                    <a:pt x="2219" y="1"/>
                  </a:moveTo>
                  <a:lnTo>
                    <a:pt x="1606" y="19"/>
                  </a:lnTo>
                  <a:lnTo>
                    <a:pt x="342" y="623"/>
                  </a:lnTo>
                  <a:cubicBezTo>
                    <a:pt x="0" y="760"/>
                    <a:pt x="144" y="961"/>
                    <a:pt x="346" y="961"/>
                  </a:cubicBezTo>
                  <a:cubicBezTo>
                    <a:pt x="353" y="961"/>
                    <a:pt x="360" y="961"/>
                    <a:pt x="367" y="961"/>
                  </a:cubicBezTo>
                  <a:cubicBezTo>
                    <a:pt x="1734" y="855"/>
                    <a:pt x="2390" y="1093"/>
                    <a:pt x="2298" y="225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rgbClr val="34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10;p29"/>
            <p:cNvSpPr/>
            <p:nvPr/>
          </p:nvSpPr>
          <p:spPr>
            <a:xfrm>
              <a:off x="3236500" y="2661175"/>
              <a:ext cx="7425" cy="111675"/>
            </a:xfrm>
            <a:custGeom>
              <a:avLst/>
              <a:gdLst/>
              <a:ahLst/>
              <a:cxnLst/>
              <a:rect l="l" t="t" r="r" b="b"/>
              <a:pathLst>
                <a:path w="297" h="4467" extrusionOk="0">
                  <a:moveTo>
                    <a:pt x="256" y="1"/>
                  </a:moveTo>
                  <a:cubicBezTo>
                    <a:pt x="242" y="1"/>
                    <a:pt x="229" y="9"/>
                    <a:pt x="225" y="27"/>
                  </a:cubicBezTo>
                  <a:cubicBezTo>
                    <a:pt x="122" y="591"/>
                    <a:pt x="59" y="1163"/>
                    <a:pt x="30" y="1738"/>
                  </a:cubicBezTo>
                  <a:cubicBezTo>
                    <a:pt x="1" y="2313"/>
                    <a:pt x="10" y="2891"/>
                    <a:pt x="54" y="3466"/>
                  </a:cubicBezTo>
                  <a:cubicBezTo>
                    <a:pt x="81" y="3790"/>
                    <a:pt x="118" y="4112"/>
                    <a:pt x="165" y="4434"/>
                  </a:cubicBezTo>
                  <a:cubicBezTo>
                    <a:pt x="169" y="4456"/>
                    <a:pt x="187" y="4466"/>
                    <a:pt x="203" y="4466"/>
                  </a:cubicBezTo>
                  <a:cubicBezTo>
                    <a:pt x="221" y="4466"/>
                    <a:pt x="238" y="4454"/>
                    <a:pt x="234" y="4431"/>
                  </a:cubicBezTo>
                  <a:cubicBezTo>
                    <a:pt x="149" y="3867"/>
                    <a:pt x="99" y="3298"/>
                    <a:pt x="85" y="2726"/>
                  </a:cubicBezTo>
                  <a:cubicBezTo>
                    <a:pt x="73" y="2150"/>
                    <a:pt x="96" y="1572"/>
                    <a:pt x="157" y="998"/>
                  </a:cubicBezTo>
                  <a:cubicBezTo>
                    <a:pt x="189" y="679"/>
                    <a:pt x="237" y="360"/>
                    <a:pt x="292" y="42"/>
                  </a:cubicBezTo>
                  <a:cubicBezTo>
                    <a:pt x="297" y="17"/>
                    <a:pt x="276" y="1"/>
                    <a:pt x="256" y="1"/>
                  </a:cubicBezTo>
                  <a:close/>
                </a:path>
              </a:pathLst>
            </a:custGeom>
            <a:solidFill>
              <a:srgbClr val="FF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11;p29"/>
            <p:cNvSpPr/>
            <p:nvPr/>
          </p:nvSpPr>
          <p:spPr>
            <a:xfrm>
              <a:off x="3236500" y="2661175"/>
              <a:ext cx="7425" cy="111675"/>
            </a:xfrm>
            <a:custGeom>
              <a:avLst/>
              <a:gdLst/>
              <a:ahLst/>
              <a:cxnLst/>
              <a:rect l="l" t="t" r="r" b="b"/>
              <a:pathLst>
                <a:path w="297" h="4467" extrusionOk="0">
                  <a:moveTo>
                    <a:pt x="256" y="1"/>
                  </a:moveTo>
                  <a:cubicBezTo>
                    <a:pt x="242" y="1"/>
                    <a:pt x="229" y="9"/>
                    <a:pt x="225" y="27"/>
                  </a:cubicBezTo>
                  <a:cubicBezTo>
                    <a:pt x="122" y="591"/>
                    <a:pt x="59" y="1163"/>
                    <a:pt x="30" y="1738"/>
                  </a:cubicBezTo>
                  <a:cubicBezTo>
                    <a:pt x="1" y="2313"/>
                    <a:pt x="10" y="2891"/>
                    <a:pt x="54" y="3466"/>
                  </a:cubicBezTo>
                  <a:cubicBezTo>
                    <a:pt x="81" y="3790"/>
                    <a:pt x="118" y="4112"/>
                    <a:pt x="165" y="4434"/>
                  </a:cubicBezTo>
                  <a:cubicBezTo>
                    <a:pt x="169" y="4456"/>
                    <a:pt x="187" y="4466"/>
                    <a:pt x="203" y="4466"/>
                  </a:cubicBezTo>
                  <a:cubicBezTo>
                    <a:pt x="221" y="4466"/>
                    <a:pt x="238" y="4454"/>
                    <a:pt x="234" y="4431"/>
                  </a:cubicBezTo>
                  <a:cubicBezTo>
                    <a:pt x="149" y="3867"/>
                    <a:pt x="99" y="3298"/>
                    <a:pt x="85" y="2726"/>
                  </a:cubicBezTo>
                  <a:cubicBezTo>
                    <a:pt x="73" y="2150"/>
                    <a:pt x="96" y="1572"/>
                    <a:pt x="157" y="998"/>
                  </a:cubicBezTo>
                  <a:cubicBezTo>
                    <a:pt x="189" y="679"/>
                    <a:pt x="237" y="360"/>
                    <a:pt x="292" y="42"/>
                  </a:cubicBezTo>
                  <a:cubicBezTo>
                    <a:pt x="297" y="17"/>
                    <a:pt x="276" y="1"/>
                    <a:pt x="256" y="1"/>
                  </a:cubicBezTo>
                  <a:close/>
                </a:path>
              </a:pathLst>
            </a:custGeom>
            <a:solidFill>
              <a:srgbClr val="FF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12;p29"/>
            <p:cNvSpPr/>
            <p:nvPr/>
          </p:nvSpPr>
          <p:spPr>
            <a:xfrm>
              <a:off x="3215400" y="2341175"/>
              <a:ext cx="86975" cy="167125"/>
            </a:xfrm>
            <a:custGeom>
              <a:avLst/>
              <a:gdLst/>
              <a:ahLst/>
              <a:cxnLst/>
              <a:rect l="l" t="t" r="r" b="b"/>
              <a:pathLst>
                <a:path w="3479" h="6685" extrusionOk="0">
                  <a:moveTo>
                    <a:pt x="1764" y="0"/>
                  </a:moveTo>
                  <a:cubicBezTo>
                    <a:pt x="1670" y="0"/>
                    <a:pt x="1576" y="3"/>
                    <a:pt x="1483" y="14"/>
                  </a:cubicBezTo>
                  <a:cubicBezTo>
                    <a:pt x="1458" y="16"/>
                    <a:pt x="1434" y="19"/>
                    <a:pt x="1411" y="22"/>
                  </a:cubicBezTo>
                  <a:cubicBezTo>
                    <a:pt x="1397" y="24"/>
                    <a:pt x="1387" y="27"/>
                    <a:pt x="1373" y="28"/>
                  </a:cubicBezTo>
                  <a:cubicBezTo>
                    <a:pt x="1360" y="28"/>
                    <a:pt x="1347" y="31"/>
                    <a:pt x="1335" y="34"/>
                  </a:cubicBezTo>
                  <a:cubicBezTo>
                    <a:pt x="1332" y="34"/>
                    <a:pt x="1330" y="36"/>
                    <a:pt x="1330" y="36"/>
                  </a:cubicBezTo>
                  <a:cubicBezTo>
                    <a:pt x="1188" y="63"/>
                    <a:pt x="1060" y="144"/>
                    <a:pt x="974" y="260"/>
                  </a:cubicBezTo>
                  <a:cubicBezTo>
                    <a:pt x="946" y="300"/>
                    <a:pt x="913" y="345"/>
                    <a:pt x="877" y="392"/>
                  </a:cubicBezTo>
                  <a:cubicBezTo>
                    <a:pt x="848" y="434"/>
                    <a:pt x="806" y="498"/>
                    <a:pt x="754" y="576"/>
                  </a:cubicBezTo>
                  <a:cubicBezTo>
                    <a:pt x="651" y="728"/>
                    <a:pt x="518" y="939"/>
                    <a:pt x="386" y="1147"/>
                  </a:cubicBezTo>
                  <a:cubicBezTo>
                    <a:pt x="68" y="1647"/>
                    <a:pt x="1" y="2271"/>
                    <a:pt x="209" y="2828"/>
                  </a:cubicBezTo>
                  <a:lnTo>
                    <a:pt x="310" y="3102"/>
                  </a:lnTo>
                  <a:lnTo>
                    <a:pt x="454" y="3977"/>
                  </a:lnTo>
                  <a:lnTo>
                    <a:pt x="513" y="4335"/>
                  </a:lnTo>
                  <a:cubicBezTo>
                    <a:pt x="550" y="4563"/>
                    <a:pt x="546" y="4798"/>
                    <a:pt x="494" y="5025"/>
                  </a:cubicBezTo>
                  <a:cubicBezTo>
                    <a:pt x="338" y="5716"/>
                    <a:pt x="383" y="5578"/>
                    <a:pt x="139" y="6539"/>
                  </a:cubicBezTo>
                  <a:cubicBezTo>
                    <a:pt x="613" y="6635"/>
                    <a:pt x="1056" y="6685"/>
                    <a:pt x="1522" y="6685"/>
                  </a:cubicBezTo>
                  <a:cubicBezTo>
                    <a:pt x="2077" y="6685"/>
                    <a:pt x="2664" y="6614"/>
                    <a:pt x="3377" y="6465"/>
                  </a:cubicBezTo>
                  <a:cubicBezTo>
                    <a:pt x="3242" y="5979"/>
                    <a:pt x="3276" y="6073"/>
                    <a:pt x="3162" y="5582"/>
                  </a:cubicBezTo>
                  <a:cubicBezTo>
                    <a:pt x="3049" y="5104"/>
                    <a:pt x="2896" y="4632"/>
                    <a:pt x="2939" y="4134"/>
                  </a:cubicBezTo>
                  <a:cubicBezTo>
                    <a:pt x="2991" y="3571"/>
                    <a:pt x="3181" y="3025"/>
                    <a:pt x="3303" y="2467"/>
                  </a:cubicBezTo>
                  <a:cubicBezTo>
                    <a:pt x="3330" y="2352"/>
                    <a:pt x="3352" y="2233"/>
                    <a:pt x="3370" y="2115"/>
                  </a:cubicBezTo>
                  <a:cubicBezTo>
                    <a:pt x="3431" y="1707"/>
                    <a:pt x="3478" y="1264"/>
                    <a:pt x="3437" y="841"/>
                  </a:cubicBezTo>
                  <a:cubicBezTo>
                    <a:pt x="3434" y="823"/>
                    <a:pt x="3432" y="802"/>
                    <a:pt x="3431" y="784"/>
                  </a:cubicBezTo>
                  <a:cubicBezTo>
                    <a:pt x="3414" y="611"/>
                    <a:pt x="3394" y="440"/>
                    <a:pt x="3337" y="279"/>
                  </a:cubicBezTo>
                  <a:cubicBezTo>
                    <a:pt x="3334" y="266"/>
                    <a:pt x="3322" y="254"/>
                    <a:pt x="3310" y="250"/>
                  </a:cubicBezTo>
                  <a:cubicBezTo>
                    <a:pt x="3241" y="217"/>
                    <a:pt x="3080" y="155"/>
                    <a:pt x="2884" y="98"/>
                  </a:cubicBezTo>
                  <a:cubicBezTo>
                    <a:pt x="2865" y="94"/>
                    <a:pt x="2844" y="88"/>
                    <a:pt x="2822" y="82"/>
                  </a:cubicBezTo>
                  <a:cubicBezTo>
                    <a:pt x="2655" y="38"/>
                    <a:pt x="2458" y="8"/>
                    <a:pt x="2241" y="8"/>
                  </a:cubicBezTo>
                  <a:cubicBezTo>
                    <a:pt x="2236" y="8"/>
                    <a:pt x="2231" y="8"/>
                    <a:pt x="2226" y="8"/>
                  </a:cubicBezTo>
                  <a:cubicBezTo>
                    <a:pt x="2218" y="8"/>
                    <a:pt x="2210" y="8"/>
                    <a:pt x="2201" y="8"/>
                  </a:cubicBezTo>
                  <a:cubicBezTo>
                    <a:pt x="2055" y="8"/>
                    <a:pt x="1909" y="0"/>
                    <a:pt x="1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13;p29"/>
            <p:cNvSpPr/>
            <p:nvPr/>
          </p:nvSpPr>
          <p:spPr>
            <a:xfrm>
              <a:off x="3234300" y="2341175"/>
              <a:ext cx="67000" cy="27675"/>
            </a:xfrm>
            <a:custGeom>
              <a:avLst/>
              <a:gdLst/>
              <a:ahLst/>
              <a:cxnLst/>
              <a:rect l="l" t="t" r="r" b="b"/>
              <a:pathLst>
                <a:path w="2680" h="1107" extrusionOk="0">
                  <a:moveTo>
                    <a:pt x="1011" y="0"/>
                  </a:moveTo>
                  <a:cubicBezTo>
                    <a:pt x="917" y="0"/>
                    <a:pt x="823" y="3"/>
                    <a:pt x="730" y="14"/>
                  </a:cubicBezTo>
                  <a:cubicBezTo>
                    <a:pt x="707" y="16"/>
                    <a:pt x="683" y="19"/>
                    <a:pt x="658" y="22"/>
                  </a:cubicBezTo>
                  <a:cubicBezTo>
                    <a:pt x="646" y="24"/>
                    <a:pt x="634" y="27"/>
                    <a:pt x="620" y="28"/>
                  </a:cubicBezTo>
                  <a:cubicBezTo>
                    <a:pt x="608" y="28"/>
                    <a:pt x="595" y="31"/>
                    <a:pt x="582" y="34"/>
                  </a:cubicBezTo>
                  <a:cubicBezTo>
                    <a:pt x="580" y="34"/>
                    <a:pt x="579" y="36"/>
                    <a:pt x="579" y="36"/>
                  </a:cubicBezTo>
                  <a:cubicBezTo>
                    <a:pt x="436" y="61"/>
                    <a:pt x="307" y="143"/>
                    <a:pt x="222" y="260"/>
                  </a:cubicBezTo>
                  <a:cubicBezTo>
                    <a:pt x="194" y="299"/>
                    <a:pt x="161" y="343"/>
                    <a:pt x="126" y="392"/>
                  </a:cubicBezTo>
                  <a:cubicBezTo>
                    <a:pt x="96" y="432"/>
                    <a:pt x="53" y="498"/>
                    <a:pt x="1" y="576"/>
                  </a:cubicBezTo>
                  <a:cubicBezTo>
                    <a:pt x="151" y="881"/>
                    <a:pt x="736" y="1107"/>
                    <a:pt x="1433" y="1107"/>
                  </a:cubicBezTo>
                  <a:cubicBezTo>
                    <a:pt x="1959" y="1107"/>
                    <a:pt x="2419" y="978"/>
                    <a:pt x="2679" y="784"/>
                  </a:cubicBezTo>
                  <a:cubicBezTo>
                    <a:pt x="2661" y="614"/>
                    <a:pt x="2642" y="441"/>
                    <a:pt x="2586" y="279"/>
                  </a:cubicBezTo>
                  <a:cubicBezTo>
                    <a:pt x="2583" y="266"/>
                    <a:pt x="2571" y="254"/>
                    <a:pt x="2557" y="250"/>
                  </a:cubicBezTo>
                  <a:cubicBezTo>
                    <a:pt x="2489" y="217"/>
                    <a:pt x="2327" y="155"/>
                    <a:pt x="2133" y="98"/>
                  </a:cubicBezTo>
                  <a:cubicBezTo>
                    <a:pt x="2112" y="94"/>
                    <a:pt x="2091" y="88"/>
                    <a:pt x="2069" y="82"/>
                  </a:cubicBezTo>
                  <a:cubicBezTo>
                    <a:pt x="1902" y="38"/>
                    <a:pt x="1705" y="8"/>
                    <a:pt x="1488" y="8"/>
                  </a:cubicBezTo>
                  <a:cubicBezTo>
                    <a:pt x="1483" y="8"/>
                    <a:pt x="1478" y="8"/>
                    <a:pt x="1473" y="8"/>
                  </a:cubicBezTo>
                  <a:cubicBezTo>
                    <a:pt x="1465" y="8"/>
                    <a:pt x="1457" y="8"/>
                    <a:pt x="1449" y="8"/>
                  </a:cubicBezTo>
                  <a:cubicBezTo>
                    <a:pt x="1303" y="8"/>
                    <a:pt x="1157" y="0"/>
                    <a:pt x="1011" y="0"/>
                  </a:cubicBezTo>
                  <a:close/>
                </a:path>
              </a:pathLst>
            </a:custGeom>
            <a:solidFill>
              <a:srgbClr val="FF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14;p29"/>
            <p:cNvSpPr/>
            <p:nvPr/>
          </p:nvSpPr>
          <p:spPr>
            <a:xfrm>
              <a:off x="3265550" y="2840900"/>
              <a:ext cx="44725" cy="37350"/>
            </a:xfrm>
            <a:custGeom>
              <a:avLst/>
              <a:gdLst/>
              <a:ahLst/>
              <a:cxnLst/>
              <a:rect l="l" t="t" r="r" b="b"/>
              <a:pathLst>
                <a:path w="1789" h="1494" extrusionOk="0">
                  <a:moveTo>
                    <a:pt x="1380" y="1"/>
                  </a:moveTo>
                  <a:lnTo>
                    <a:pt x="933" y="345"/>
                  </a:lnTo>
                  <a:lnTo>
                    <a:pt x="706" y="975"/>
                  </a:lnTo>
                  <a:lnTo>
                    <a:pt x="156" y="1185"/>
                  </a:lnTo>
                  <a:cubicBezTo>
                    <a:pt x="0" y="1244"/>
                    <a:pt x="33" y="1476"/>
                    <a:pt x="198" y="1494"/>
                  </a:cubicBezTo>
                  <a:cubicBezTo>
                    <a:pt x="198" y="1494"/>
                    <a:pt x="866" y="1437"/>
                    <a:pt x="1059" y="1399"/>
                  </a:cubicBezTo>
                  <a:cubicBezTo>
                    <a:pt x="1125" y="1385"/>
                    <a:pt x="1184" y="1353"/>
                    <a:pt x="1230" y="1302"/>
                  </a:cubicBezTo>
                  <a:cubicBezTo>
                    <a:pt x="1594" y="910"/>
                    <a:pt x="1789" y="604"/>
                    <a:pt x="1731" y="362"/>
                  </a:cubicBezTo>
                  <a:cubicBezTo>
                    <a:pt x="1722" y="316"/>
                    <a:pt x="1432" y="54"/>
                    <a:pt x="1380" y="1"/>
                  </a:cubicBezTo>
                  <a:close/>
                </a:path>
              </a:pathLst>
            </a:custGeom>
            <a:solidFill>
              <a:srgbClr val="34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15;p29"/>
            <p:cNvSpPr/>
            <p:nvPr/>
          </p:nvSpPr>
          <p:spPr>
            <a:xfrm>
              <a:off x="3258125" y="2316000"/>
              <a:ext cx="23775" cy="39950"/>
            </a:xfrm>
            <a:custGeom>
              <a:avLst/>
              <a:gdLst/>
              <a:ahLst/>
              <a:cxnLst/>
              <a:rect l="l" t="t" r="r" b="b"/>
              <a:pathLst>
                <a:path w="951" h="1598" extrusionOk="0">
                  <a:moveTo>
                    <a:pt x="77" y="0"/>
                  </a:moveTo>
                  <a:lnTo>
                    <a:pt x="64" y="171"/>
                  </a:lnTo>
                  <a:lnTo>
                    <a:pt x="25" y="731"/>
                  </a:lnTo>
                  <a:lnTo>
                    <a:pt x="0" y="1095"/>
                  </a:lnTo>
                  <a:lnTo>
                    <a:pt x="0" y="1101"/>
                  </a:lnTo>
                  <a:cubicBezTo>
                    <a:pt x="0" y="1110"/>
                    <a:pt x="3" y="1130"/>
                    <a:pt x="3" y="1154"/>
                  </a:cubicBezTo>
                  <a:cubicBezTo>
                    <a:pt x="6" y="1310"/>
                    <a:pt x="80" y="1457"/>
                    <a:pt x="213" y="1537"/>
                  </a:cubicBezTo>
                  <a:cubicBezTo>
                    <a:pt x="279" y="1577"/>
                    <a:pt x="348" y="1597"/>
                    <a:pt x="420" y="1597"/>
                  </a:cubicBezTo>
                  <a:cubicBezTo>
                    <a:pt x="459" y="1597"/>
                    <a:pt x="499" y="1591"/>
                    <a:pt x="539" y="1579"/>
                  </a:cubicBezTo>
                  <a:cubicBezTo>
                    <a:pt x="743" y="1520"/>
                    <a:pt x="882" y="1319"/>
                    <a:pt x="888" y="1108"/>
                  </a:cubicBezTo>
                  <a:lnTo>
                    <a:pt x="891" y="937"/>
                  </a:lnTo>
                  <a:lnTo>
                    <a:pt x="951" y="1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16;p29"/>
            <p:cNvSpPr/>
            <p:nvPr/>
          </p:nvSpPr>
          <p:spPr>
            <a:xfrm>
              <a:off x="3258125" y="2316800"/>
              <a:ext cx="22225" cy="26725"/>
            </a:xfrm>
            <a:custGeom>
              <a:avLst/>
              <a:gdLst/>
              <a:ahLst/>
              <a:cxnLst/>
              <a:rect l="l" t="t" r="r" b="b"/>
              <a:pathLst>
                <a:path w="889" h="1069" extrusionOk="0">
                  <a:moveTo>
                    <a:pt x="828" y="1"/>
                  </a:moveTo>
                  <a:lnTo>
                    <a:pt x="64" y="137"/>
                  </a:lnTo>
                  <a:lnTo>
                    <a:pt x="25" y="699"/>
                  </a:lnTo>
                  <a:lnTo>
                    <a:pt x="0" y="1063"/>
                  </a:lnTo>
                  <a:lnTo>
                    <a:pt x="0" y="1069"/>
                  </a:lnTo>
                  <a:cubicBezTo>
                    <a:pt x="888" y="1054"/>
                    <a:pt x="828" y="1"/>
                    <a:pt x="828" y="1"/>
                  </a:cubicBezTo>
                  <a:close/>
                </a:path>
              </a:pathLst>
            </a:custGeom>
            <a:solidFill>
              <a:srgbClr val="FF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17;p29"/>
            <p:cNvSpPr/>
            <p:nvPr/>
          </p:nvSpPr>
          <p:spPr>
            <a:xfrm>
              <a:off x="3240400" y="2265575"/>
              <a:ext cx="59325" cy="68975"/>
            </a:xfrm>
            <a:custGeom>
              <a:avLst/>
              <a:gdLst/>
              <a:ahLst/>
              <a:cxnLst/>
              <a:rect l="l" t="t" r="r" b="b"/>
              <a:pathLst>
                <a:path w="2373" h="2759" extrusionOk="0">
                  <a:moveTo>
                    <a:pt x="1245" y="0"/>
                  </a:moveTo>
                  <a:cubicBezTo>
                    <a:pt x="1013" y="0"/>
                    <a:pt x="776" y="67"/>
                    <a:pt x="596" y="199"/>
                  </a:cubicBezTo>
                  <a:cubicBezTo>
                    <a:pt x="489" y="276"/>
                    <a:pt x="397" y="377"/>
                    <a:pt x="323" y="488"/>
                  </a:cubicBezTo>
                  <a:cubicBezTo>
                    <a:pt x="207" y="664"/>
                    <a:pt x="90" y="872"/>
                    <a:pt x="82" y="1078"/>
                  </a:cubicBezTo>
                  <a:cubicBezTo>
                    <a:pt x="76" y="1221"/>
                    <a:pt x="61" y="1363"/>
                    <a:pt x="45" y="1506"/>
                  </a:cubicBezTo>
                  <a:cubicBezTo>
                    <a:pt x="41" y="1549"/>
                    <a:pt x="36" y="1592"/>
                    <a:pt x="30" y="1635"/>
                  </a:cubicBezTo>
                  <a:cubicBezTo>
                    <a:pt x="1" y="1915"/>
                    <a:pt x="44" y="2185"/>
                    <a:pt x="200" y="2423"/>
                  </a:cubicBezTo>
                  <a:cubicBezTo>
                    <a:pt x="338" y="2635"/>
                    <a:pt x="572" y="2759"/>
                    <a:pt x="819" y="2759"/>
                  </a:cubicBezTo>
                  <a:cubicBezTo>
                    <a:pt x="907" y="2759"/>
                    <a:pt x="997" y="2743"/>
                    <a:pt x="1085" y="2709"/>
                  </a:cubicBezTo>
                  <a:cubicBezTo>
                    <a:pt x="1250" y="2644"/>
                    <a:pt x="1449" y="2525"/>
                    <a:pt x="1672" y="2311"/>
                  </a:cubicBezTo>
                  <a:cubicBezTo>
                    <a:pt x="1672" y="2311"/>
                    <a:pt x="1911" y="2088"/>
                    <a:pt x="2009" y="1730"/>
                  </a:cubicBezTo>
                  <a:cubicBezTo>
                    <a:pt x="2009" y="1730"/>
                    <a:pt x="2373" y="1724"/>
                    <a:pt x="2354" y="1352"/>
                  </a:cubicBezTo>
                  <a:cubicBezTo>
                    <a:pt x="2354" y="1352"/>
                    <a:pt x="2339" y="1093"/>
                    <a:pt x="2167" y="1093"/>
                  </a:cubicBezTo>
                  <a:cubicBezTo>
                    <a:pt x="2133" y="1093"/>
                    <a:pt x="2092" y="1104"/>
                    <a:pt x="2043" y="1129"/>
                  </a:cubicBezTo>
                  <a:cubicBezTo>
                    <a:pt x="2160" y="713"/>
                    <a:pt x="2102" y="254"/>
                    <a:pt x="1643" y="73"/>
                  </a:cubicBezTo>
                  <a:cubicBezTo>
                    <a:pt x="1521" y="24"/>
                    <a:pt x="1384" y="0"/>
                    <a:pt x="1245" y="0"/>
                  </a:cubicBezTo>
                  <a:close/>
                </a:path>
              </a:pathLst>
            </a:custGeom>
            <a:solidFill>
              <a:srgbClr val="FF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18;p29"/>
            <p:cNvSpPr/>
            <p:nvPr/>
          </p:nvSpPr>
          <p:spPr>
            <a:xfrm>
              <a:off x="3251625" y="2302275"/>
              <a:ext cx="7575" cy="14550"/>
            </a:xfrm>
            <a:custGeom>
              <a:avLst/>
              <a:gdLst/>
              <a:ahLst/>
              <a:cxnLst/>
              <a:rect l="l" t="t" r="r" b="b"/>
              <a:pathLst>
                <a:path w="303" h="582" extrusionOk="0">
                  <a:moveTo>
                    <a:pt x="235" y="0"/>
                  </a:moveTo>
                  <a:cubicBezTo>
                    <a:pt x="220" y="0"/>
                    <a:pt x="201" y="12"/>
                    <a:pt x="199" y="29"/>
                  </a:cubicBezTo>
                  <a:cubicBezTo>
                    <a:pt x="190" y="97"/>
                    <a:pt x="171" y="164"/>
                    <a:pt x="138" y="227"/>
                  </a:cubicBezTo>
                  <a:cubicBezTo>
                    <a:pt x="122" y="258"/>
                    <a:pt x="103" y="289"/>
                    <a:pt x="80" y="316"/>
                  </a:cubicBezTo>
                  <a:cubicBezTo>
                    <a:pt x="60" y="341"/>
                    <a:pt x="37" y="365"/>
                    <a:pt x="25" y="393"/>
                  </a:cubicBezTo>
                  <a:cubicBezTo>
                    <a:pt x="0" y="448"/>
                    <a:pt x="19" y="509"/>
                    <a:pt x="66" y="545"/>
                  </a:cubicBezTo>
                  <a:cubicBezTo>
                    <a:pt x="103" y="574"/>
                    <a:pt x="149" y="581"/>
                    <a:pt x="196" y="581"/>
                  </a:cubicBezTo>
                  <a:cubicBezTo>
                    <a:pt x="217" y="581"/>
                    <a:pt x="238" y="580"/>
                    <a:pt x="259" y="579"/>
                  </a:cubicBezTo>
                  <a:cubicBezTo>
                    <a:pt x="302" y="573"/>
                    <a:pt x="302" y="507"/>
                    <a:pt x="260" y="507"/>
                  </a:cubicBezTo>
                  <a:cubicBezTo>
                    <a:pt x="259" y="507"/>
                    <a:pt x="258" y="507"/>
                    <a:pt x="257" y="507"/>
                  </a:cubicBezTo>
                  <a:cubicBezTo>
                    <a:pt x="237" y="510"/>
                    <a:pt x="215" y="512"/>
                    <a:pt x="193" y="512"/>
                  </a:cubicBezTo>
                  <a:cubicBezTo>
                    <a:pt x="158" y="512"/>
                    <a:pt x="124" y="506"/>
                    <a:pt x="101" y="479"/>
                  </a:cubicBezTo>
                  <a:cubicBezTo>
                    <a:pt x="64" y="438"/>
                    <a:pt x="104" y="397"/>
                    <a:pt x="132" y="363"/>
                  </a:cubicBezTo>
                  <a:cubicBezTo>
                    <a:pt x="207" y="270"/>
                    <a:pt x="253" y="158"/>
                    <a:pt x="268" y="41"/>
                  </a:cubicBezTo>
                  <a:cubicBezTo>
                    <a:pt x="271" y="23"/>
                    <a:pt x="263" y="4"/>
                    <a:pt x="242" y="1"/>
                  </a:cubicBezTo>
                  <a:cubicBezTo>
                    <a:pt x="240" y="0"/>
                    <a:pt x="238" y="0"/>
                    <a:pt x="235" y="0"/>
                  </a:cubicBezTo>
                  <a:close/>
                </a:path>
              </a:pathLst>
            </a:custGeom>
            <a:solidFill>
              <a:srgbClr val="DF7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19;p29"/>
            <p:cNvSpPr/>
            <p:nvPr/>
          </p:nvSpPr>
          <p:spPr>
            <a:xfrm>
              <a:off x="3265475" y="2301200"/>
              <a:ext cx="4500" cy="5850"/>
            </a:xfrm>
            <a:custGeom>
              <a:avLst/>
              <a:gdLst/>
              <a:ahLst/>
              <a:cxnLst/>
              <a:rect l="l" t="t" r="r" b="b"/>
              <a:pathLst>
                <a:path w="180" h="234" extrusionOk="0">
                  <a:moveTo>
                    <a:pt x="103" y="0"/>
                  </a:moveTo>
                  <a:cubicBezTo>
                    <a:pt x="62" y="0"/>
                    <a:pt x="22" y="47"/>
                    <a:pt x="11" y="109"/>
                  </a:cubicBezTo>
                  <a:cubicBezTo>
                    <a:pt x="0" y="172"/>
                    <a:pt x="27" y="230"/>
                    <a:pt x="70" y="233"/>
                  </a:cubicBezTo>
                  <a:cubicBezTo>
                    <a:pt x="72" y="233"/>
                    <a:pt x="75" y="233"/>
                    <a:pt x="77" y="233"/>
                  </a:cubicBezTo>
                  <a:cubicBezTo>
                    <a:pt x="118" y="233"/>
                    <a:pt x="158" y="187"/>
                    <a:pt x="170" y="126"/>
                  </a:cubicBezTo>
                  <a:cubicBezTo>
                    <a:pt x="180" y="60"/>
                    <a:pt x="155" y="5"/>
                    <a:pt x="110" y="1"/>
                  </a:cubicBezTo>
                  <a:cubicBezTo>
                    <a:pt x="108" y="0"/>
                    <a:pt x="105" y="0"/>
                    <a:pt x="103" y="0"/>
                  </a:cubicBezTo>
                  <a:close/>
                </a:path>
              </a:pathLst>
            </a:custGeom>
            <a:solidFill>
              <a:srgbClr val="34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20;p29"/>
            <p:cNvSpPr/>
            <p:nvPr/>
          </p:nvSpPr>
          <p:spPr>
            <a:xfrm>
              <a:off x="3248225" y="2300500"/>
              <a:ext cx="4525" cy="5875"/>
            </a:xfrm>
            <a:custGeom>
              <a:avLst/>
              <a:gdLst/>
              <a:ahLst/>
              <a:cxnLst/>
              <a:rect l="l" t="t" r="r" b="b"/>
              <a:pathLst>
                <a:path w="181" h="235" extrusionOk="0">
                  <a:moveTo>
                    <a:pt x="105" y="0"/>
                  </a:moveTo>
                  <a:cubicBezTo>
                    <a:pt x="64" y="0"/>
                    <a:pt x="23" y="47"/>
                    <a:pt x="13" y="109"/>
                  </a:cubicBezTo>
                  <a:cubicBezTo>
                    <a:pt x="1" y="174"/>
                    <a:pt x="29" y="229"/>
                    <a:pt x="72" y="234"/>
                  </a:cubicBezTo>
                  <a:cubicBezTo>
                    <a:pt x="74" y="234"/>
                    <a:pt x="76" y="234"/>
                    <a:pt x="78" y="234"/>
                  </a:cubicBezTo>
                  <a:cubicBezTo>
                    <a:pt x="118" y="234"/>
                    <a:pt x="159" y="188"/>
                    <a:pt x="170" y="125"/>
                  </a:cubicBezTo>
                  <a:cubicBezTo>
                    <a:pt x="181" y="60"/>
                    <a:pt x="155" y="5"/>
                    <a:pt x="111" y="1"/>
                  </a:cubicBezTo>
                  <a:cubicBezTo>
                    <a:pt x="109" y="0"/>
                    <a:pt x="107" y="0"/>
                    <a:pt x="105" y="0"/>
                  </a:cubicBezTo>
                  <a:close/>
                </a:path>
              </a:pathLst>
            </a:custGeom>
            <a:solidFill>
              <a:srgbClr val="34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21;p29"/>
            <p:cNvSpPr/>
            <p:nvPr/>
          </p:nvSpPr>
          <p:spPr>
            <a:xfrm>
              <a:off x="3246425" y="2291950"/>
              <a:ext cx="6625" cy="5050"/>
            </a:xfrm>
            <a:custGeom>
              <a:avLst/>
              <a:gdLst/>
              <a:ahLst/>
              <a:cxnLst/>
              <a:rect l="l" t="t" r="r" b="b"/>
              <a:pathLst>
                <a:path w="265" h="202" extrusionOk="0">
                  <a:moveTo>
                    <a:pt x="189" y="1"/>
                  </a:moveTo>
                  <a:cubicBezTo>
                    <a:pt x="92" y="11"/>
                    <a:pt x="18" y="92"/>
                    <a:pt x="0" y="201"/>
                  </a:cubicBezTo>
                  <a:cubicBezTo>
                    <a:pt x="6" y="187"/>
                    <a:pt x="14" y="175"/>
                    <a:pt x="25" y="163"/>
                  </a:cubicBezTo>
                  <a:cubicBezTo>
                    <a:pt x="25" y="163"/>
                    <a:pt x="27" y="163"/>
                    <a:pt x="27" y="161"/>
                  </a:cubicBezTo>
                  <a:cubicBezTo>
                    <a:pt x="33" y="154"/>
                    <a:pt x="40" y="148"/>
                    <a:pt x="48" y="142"/>
                  </a:cubicBezTo>
                  <a:cubicBezTo>
                    <a:pt x="73" y="124"/>
                    <a:pt x="107" y="118"/>
                    <a:pt x="140" y="112"/>
                  </a:cubicBezTo>
                  <a:cubicBezTo>
                    <a:pt x="174" y="106"/>
                    <a:pt x="207" y="103"/>
                    <a:pt x="236" y="89"/>
                  </a:cubicBezTo>
                  <a:cubicBezTo>
                    <a:pt x="251" y="81"/>
                    <a:pt x="265" y="69"/>
                    <a:pt x="263" y="50"/>
                  </a:cubicBezTo>
                  <a:cubicBezTo>
                    <a:pt x="263" y="35"/>
                    <a:pt x="248" y="16"/>
                    <a:pt x="233" y="8"/>
                  </a:cubicBezTo>
                  <a:cubicBezTo>
                    <a:pt x="219" y="1"/>
                    <a:pt x="201" y="1"/>
                    <a:pt x="189" y="1"/>
                  </a:cubicBezTo>
                  <a:close/>
                </a:path>
              </a:pathLst>
            </a:custGeom>
            <a:solidFill>
              <a:srgbClr val="34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22;p29"/>
            <p:cNvSpPr/>
            <p:nvPr/>
          </p:nvSpPr>
          <p:spPr>
            <a:xfrm>
              <a:off x="3266475" y="2291575"/>
              <a:ext cx="6850" cy="4225"/>
            </a:xfrm>
            <a:custGeom>
              <a:avLst/>
              <a:gdLst/>
              <a:ahLst/>
              <a:cxnLst/>
              <a:rect l="l" t="t" r="r" b="b"/>
              <a:pathLst>
                <a:path w="274" h="169" extrusionOk="0">
                  <a:moveTo>
                    <a:pt x="85" y="1"/>
                  </a:moveTo>
                  <a:cubicBezTo>
                    <a:pt x="81" y="1"/>
                    <a:pt x="77" y="1"/>
                    <a:pt x="73" y="1"/>
                  </a:cubicBezTo>
                  <a:cubicBezTo>
                    <a:pt x="58" y="4"/>
                    <a:pt x="43" y="6"/>
                    <a:pt x="29" y="16"/>
                  </a:cubicBezTo>
                  <a:cubicBezTo>
                    <a:pt x="14" y="28"/>
                    <a:pt x="0" y="46"/>
                    <a:pt x="3" y="60"/>
                  </a:cubicBezTo>
                  <a:cubicBezTo>
                    <a:pt x="3" y="80"/>
                    <a:pt x="18" y="90"/>
                    <a:pt x="33" y="95"/>
                  </a:cubicBezTo>
                  <a:cubicBezTo>
                    <a:pt x="55" y="101"/>
                    <a:pt x="79" y="102"/>
                    <a:pt x="104" y="102"/>
                  </a:cubicBezTo>
                  <a:cubicBezTo>
                    <a:pt x="113" y="102"/>
                    <a:pt x="121" y="102"/>
                    <a:pt x="130" y="102"/>
                  </a:cubicBezTo>
                  <a:cubicBezTo>
                    <a:pt x="162" y="102"/>
                    <a:pt x="196" y="102"/>
                    <a:pt x="223" y="117"/>
                  </a:cubicBezTo>
                  <a:cubicBezTo>
                    <a:pt x="231" y="120"/>
                    <a:pt x="238" y="126"/>
                    <a:pt x="244" y="132"/>
                  </a:cubicBezTo>
                  <a:cubicBezTo>
                    <a:pt x="244" y="133"/>
                    <a:pt x="245" y="133"/>
                    <a:pt x="245" y="133"/>
                  </a:cubicBezTo>
                  <a:cubicBezTo>
                    <a:pt x="257" y="142"/>
                    <a:pt x="266" y="156"/>
                    <a:pt x="274" y="169"/>
                  </a:cubicBezTo>
                  <a:cubicBezTo>
                    <a:pt x="251" y="68"/>
                    <a:pt x="176" y="1"/>
                    <a:pt x="85" y="1"/>
                  </a:cubicBezTo>
                  <a:close/>
                </a:path>
              </a:pathLst>
            </a:custGeom>
            <a:solidFill>
              <a:srgbClr val="34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23;p29"/>
            <p:cNvSpPr/>
            <p:nvPr/>
          </p:nvSpPr>
          <p:spPr>
            <a:xfrm>
              <a:off x="3257025" y="2316400"/>
              <a:ext cx="14050" cy="5950"/>
            </a:xfrm>
            <a:custGeom>
              <a:avLst/>
              <a:gdLst/>
              <a:ahLst/>
              <a:cxnLst/>
              <a:rect l="l" t="t" r="r" b="b"/>
              <a:pathLst>
                <a:path w="562" h="238" extrusionOk="0">
                  <a:moveTo>
                    <a:pt x="513" y="1"/>
                  </a:moveTo>
                  <a:cubicBezTo>
                    <a:pt x="503" y="1"/>
                    <a:pt x="494" y="5"/>
                    <a:pt x="485" y="14"/>
                  </a:cubicBezTo>
                  <a:cubicBezTo>
                    <a:pt x="391" y="112"/>
                    <a:pt x="257" y="168"/>
                    <a:pt x="125" y="168"/>
                  </a:cubicBezTo>
                  <a:cubicBezTo>
                    <a:pt x="101" y="168"/>
                    <a:pt x="78" y="166"/>
                    <a:pt x="55" y="162"/>
                  </a:cubicBezTo>
                  <a:cubicBezTo>
                    <a:pt x="52" y="162"/>
                    <a:pt x="50" y="162"/>
                    <a:pt x="48" y="162"/>
                  </a:cubicBezTo>
                  <a:cubicBezTo>
                    <a:pt x="9" y="162"/>
                    <a:pt x="0" y="225"/>
                    <a:pt x="41" y="231"/>
                  </a:cubicBezTo>
                  <a:cubicBezTo>
                    <a:pt x="68" y="235"/>
                    <a:pt x="96" y="237"/>
                    <a:pt x="123" y="237"/>
                  </a:cubicBezTo>
                  <a:cubicBezTo>
                    <a:pt x="276" y="237"/>
                    <a:pt x="428" y="170"/>
                    <a:pt x="537" y="54"/>
                  </a:cubicBezTo>
                  <a:cubicBezTo>
                    <a:pt x="561" y="30"/>
                    <a:pt x="539" y="1"/>
                    <a:pt x="513" y="1"/>
                  </a:cubicBezTo>
                  <a:close/>
                </a:path>
              </a:pathLst>
            </a:custGeom>
            <a:solidFill>
              <a:srgbClr val="DF7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24;p29"/>
            <p:cNvSpPr/>
            <p:nvPr/>
          </p:nvSpPr>
          <p:spPr>
            <a:xfrm>
              <a:off x="3265050" y="2762200"/>
              <a:ext cx="8225" cy="50900"/>
            </a:xfrm>
            <a:custGeom>
              <a:avLst/>
              <a:gdLst/>
              <a:ahLst/>
              <a:cxnLst/>
              <a:rect l="l" t="t" r="r" b="b"/>
              <a:pathLst>
                <a:path w="329" h="2036" extrusionOk="0">
                  <a:moveTo>
                    <a:pt x="286" y="0"/>
                  </a:moveTo>
                  <a:cubicBezTo>
                    <a:pt x="273" y="0"/>
                    <a:pt x="260" y="8"/>
                    <a:pt x="258" y="26"/>
                  </a:cubicBezTo>
                  <a:cubicBezTo>
                    <a:pt x="173" y="683"/>
                    <a:pt x="90" y="1338"/>
                    <a:pt x="4" y="1993"/>
                  </a:cubicBezTo>
                  <a:cubicBezTo>
                    <a:pt x="0" y="2019"/>
                    <a:pt x="22" y="2036"/>
                    <a:pt x="42" y="2036"/>
                  </a:cubicBezTo>
                  <a:cubicBezTo>
                    <a:pt x="56" y="2036"/>
                    <a:pt x="68" y="2028"/>
                    <a:pt x="71" y="2009"/>
                  </a:cubicBezTo>
                  <a:cubicBezTo>
                    <a:pt x="157" y="1354"/>
                    <a:pt x="240" y="699"/>
                    <a:pt x="325" y="43"/>
                  </a:cubicBezTo>
                  <a:cubicBezTo>
                    <a:pt x="328" y="17"/>
                    <a:pt x="306" y="0"/>
                    <a:pt x="286" y="0"/>
                  </a:cubicBezTo>
                  <a:close/>
                </a:path>
              </a:pathLst>
            </a:custGeom>
            <a:solidFill>
              <a:srgbClr val="FF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25;p29"/>
            <p:cNvSpPr/>
            <p:nvPr/>
          </p:nvSpPr>
          <p:spPr>
            <a:xfrm>
              <a:off x="3135575" y="2461550"/>
              <a:ext cx="215400" cy="311300"/>
            </a:xfrm>
            <a:custGeom>
              <a:avLst/>
              <a:gdLst/>
              <a:ahLst/>
              <a:cxnLst/>
              <a:rect l="l" t="t" r="r" b="b"/>
              <a:pathLst>
                <a:path w="8616" h="12452" extrusionOk="0">
                  <a:moveTo>
                    <a:pt x="3772" y="1"/>
                  </a:moveTo>
                  <a:cubicBezTo>
                    <a:pt x="2652" y="3538"/>
                    <a:pt x="1392" y="6994"/>
                    <a:pt x="0" y="10349"/>
                  </a:cubicBezTo>
                  <a:cubicBezTo>
                    <a:pt x="173" y="10248"/>
                    <a:pt x="357" y="10205"/>
                    <a:pt x="544" y="10205"/>
                  </a:cubicBezTo>
                  <a:cubicBezTo>
                    <a:pt x="837" y="10205"/>
                    <a:pt x="1136" y="10312"/>
                    <a:pt x="1407" y="10473"/>
                  </a:cubicBezTo>
                  <a:cubicBezTo>
                    <a:pt x="1848" y="10736"/>
                    <a:pt x="2240" y="11134"/>
                    <a:pt x="2662" y="11458"/>
                  </a:cubicBezTo>
                  <a:cubicBezTo>
                    <a:pt x="3519" y="12121"/>
                    <a:pt x="4503" y="12451"/>
                    <a:pt x="5488" y="12451"/>
                  </a:cubicBezTo>
                  <a:cubicBezTo>
                    <a:pt x="6488" y="12451"/>
                    <a:pt x="7489" y="12110"/>
                    <a:pt x="8356" y="11428"/>
                  </a:cubicBezTo>
                  <a:cubicBezTo>
                    <a:pt x="7959" y="11290"/>
                    <a:pt x="7760" y="10689"/>
                    <a:pt x="7665" y="10144"/>
                  </a:cubicBezTo>
                  <a:cubicBezTo>
                    <a:pt x="7386" y="8538"/>
                    <a:pt x="8616" y="4573"/>
                    <a:pt x="6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26;p29"/>
            <p:cNvSpPr/>
            <p:nvPr/>
          </p:nvSpPr>
          <p:spPr>
            <a:xfrm rot="561513">
              <a:off x="3138501" y="2710291"/>
              <a:ext cx="196858" cy="48451"/>
            </a:xfrm>
            <a:custGeom>
              <a:avLst/>
              <a:gdLst/>
              <a:ahLst/>
              <a:cxnLst/>
              <a:rect l="l" t="t" r="r" b="b"/>
              <a:pathLst>
                <a:path w="9429" h="2409" extrusionOk="0">
                  <a:moveTo>
                    <a:pt x="864" y="0"/>
                  </a:moveTo>
                  <a:cubicBezTo>
                    <a:pt x="639" y="0"/>
                    <a:pt x="417" y="48"/>
                    <a:pt x="212" y="162"/>
                  </a:cubicBezTo>
                  <a:cubicBezTo>
                    <a:pt x="145" y="199"/>
                    <a:pt x="83" y="244"/>
                    <a:pt x="27" y="291"/>
                  </a:cubicBezTo>
                  <a:cubicBezTo>
                    <a:pt x="1" y="313"/>
                    <a:pt x="25" y="346"/>
                    <a:pt x="51" y="346"/>
                  </a:cubicBezTo>
                  <a:cubicBezTo>
                    <a:pt x="58" y="346"/>
                    <a:pt x="66" y="343"/>
                    <a:pt x="73" y="337"/>
                  </a:cubicBezTo>
                  <a:cubicBezTo>
                    <a:pt x="300" y="145"/>
                    <a:pt x="575" y="67"/>
                    <a:pt x="858" y="67"/>
                  </a:cubicBezTo>
                  <a:cubicBezTo>
                    <a:pt x="1223" y="67"/>
                    <a:pt x="1602" y="197"/>
                    <a:pt x="1907" y="377"/>
                  </a:cubicBezTo>
                  <a:cubicBezTo>
                    <a:pt x="2225" y="565"/>
                    <a:pt x="2504" y="804"/>
                    <a:pt x="2786" y="1035"/>
                  </a:cubicBezTo>
                  <a:cubicBezTo>
                    <a:pt x="3066" y="1266"/>
                    <a:pt x="3354" y="1484"/>
                    <a:pt x="3663" y="1667"/>
                  </a:cubicBezTo>
                  <a:cubicBezTo>
                    <a:pt x="4282" y="2035"/>
                    <a:pt x="4973" y="2288"/>
                    <a:pt x="5688" y="2375"/>
                  </a:cubicBezTo>
                  <a:cubicBezTo>
                    <a:pt x="5865" y="2397"/>
                    <a:pt x="6044" y="2408"/>
                    <a:pt x="6223" y="2408"/>
                  </a:cubicBezTo>
                  <a:cubicBezTo>
                    <a:pt x="6719" y="2408"/>
                    <a:pt x="7215" y="2323"/>
                    <a:pt x="7684" y="2148"/>
                  </a:cubicBezTo>
                  <a:cubicBezTo>
                    <a:pt x="8293" y="1922"/>
                    <a:pt x="8852" y="1548"/>
                    <a:pt x="9266" y="1046"/>
                  </a:cubicBezTo>
                  <a:cubicBezTo>
                    <a:pt x="9315" y="983"/>
                    <a:pt x="9365" y="921"/>
                    <a:pt x="9412" y="856"/>
                  </a:cubicBezTo>
                  <a:cubicBezTo>
                    <a:pt x="9428" y="833"/>
                    <a:pt x="9406" y="810"/>
                    <a:pt x="9382" y="810"/>
                  </a:cubicBezTo>
                  <a:cubicBezTo>
                    <a:pt x="9372" y="810"/>
                    <a:pt x="9362" y="814"/>
                    <a:pt x="9355" y="825"/>
                  </a:cubicBezTo>
                  <a:cubicBezTo>
                    <a:pt x="8969" y="1362"/>
                    <a:pt x="8421" y="1771"/>
                    <a:pt x="7813" y="2028"/>
                  </a:cubicBezTo>
                  <a:cubicBezTo>
                    <a:pt x="7308" y="2240"/>
                    <a:pt x="6765" y="2344"/>
                    <a:pt x="6219" y="2344"/>
                  </a:cubicBezTo>
                  <a:cubicBezTo>
                    <a:pt x="6089" y="2344"/>
                    <a:pt x="5959" y="2338"/>
                    <a:pt x="5829" y="2326"/>
                  </a:cubicBezTo>
                  <a:cubicBezTo>
                    <a:pt x="5107" y="2259"/>
                    <a:pt x="4407" y="2019"/>
                    <a:pt x="3779" y="1659"/>
                  </a:cubicBezTo>
                  <a:cubicBezTo>
                    <a:pt x="3459" y="1478"/>
                    <a:pt x="3165" y="1263"/>
                    <a:pt x="2882" y="1031"/>
                  </a:cubicBezTo>
                  <a:cubicBezTo>
                    <a:pt x="2601" y="802"/>
                    <a:pt x="2326" y="563"/>
                    <a:pt x="2020" y="370"/>
                  </a:cubicBezTo>
                  <a:cubicBezTo>
                    <a:pt x="1684" y="158"/>
                    <a:pt x="1270" y="0"/>
                    <a:pt x="8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27;p29"/>
            <p:cNvSpPr/>
            <p:nvPr/>
          </p:nvSpPr>
          <p:spPr>
            <a:xfrm rot="425117">
              <a:off x="3144928" y="2700566"/>
              <a:ext cx="187060" cy="51161"/>
            </a:xfrm>
            <a:custGeom>
              <a:avLst/>
              <a:gdLst/>
              <a:ahLst/>
              <a:cxnLst/>
              <a:rect l="l" t="t" r="r" b="b"/>
              <a:pathLst>
                <a:path w="8900" h="2440" extrusionOk="0">
                  <a:moveTo>
                    <a:pt x="889" y="0"/>
                  </a:moveTo>
                  <a:cubicBezTo>
                    <a:pt x="661" y="0"/>
                    <a:pt x="433" y="44"/>
                    <a:pt x="219" y="143"/>
                  </a:cubicBezTo>
                  <a:cubicBezTo>
                    <a:pt x="153" y="175"/>
                    <a:pt x="90" y="212"/>
                    <a:pt x="29" y="253"/>
                  </a:cubicBezTo>
                  <a:cubicBezTo>
                    <a:pt x="1" y="273"/>
                    <a:pt x="18" y="314"/>
                    <a:pt x="44" y="314"/>
                  </a:cubicBezTo>
                  <a:cubicBezTo>
                    <a:pt x="50" y="314"/>
                    <a:pt x="56" y="312"/>
                    <a:pt x="62" y="308"/>
                  </a:cubicBezTo>
                  <a:cubicBezTo>
                    <a:pt x="311" y="137"/>
                    <a:pt x="599" y="65"/>
                    <a:pt x="891" y="65"/>
                  </a:cubicBezTo>
                  <a:cubicBezTo>
                    <a:pt x="1209" y="65"/>
                    <a:pt x="1533" y="150"/>
                    <a:pt x="1816" y="287"/>
                  </a:cubicBezTo>
                  <a:cubicBezTo>
                    <a:pt x="2421" y="579"/>
                    <a:pt x="2893" y="1064"/>
                    <a:pt x="3401" y="1489"/>
                  </a:cubicBezTo>
                  <a:cubicBezTo>
                    <a:pt x="3657" y="1703"/>
                    <a:pt x="3926" y="1905"/>
                    <a:pt x="4221" y="2061"/>
                  </a:cubicBezTo>
                  <a:cubicBezTo>
                    <a:pt x="4509" y="2211"/>
                    <a:pt x="4820" y="2314"/>
                    <a:pt x="5136" y="2374"/>
                  </a:cubicBezTo>
                  <a:cubicBezTo>
                    <a:pt x="5372" y="2418"/>
                    <a:pt x="5611" y="2440"/>
                    <a:pt x="5850" y="2440"/>
                  </a:cubicBezTo>
                  <a:cubicBezTo>
                    <a:pt x="6256" y="2440"/>
                    <a:pt x="6662" y="2379"/>
                    <a:pt x="7051" y="2265"/>
                  </a:cubicBezTo>
                  <a:cubicBezTo>
                    <a:pt x="7653" y="2089"/>
                    <a:pt x="8217" y="1786"/>
                    <a:pt x="8700" y="1384"/>
                  </a:cubicBezTo>
                  <a:cubicBezTo>
                    <a:pt x="8759" y="1333"/>
                    <a:pt x="8819" y="1281"/>
                    <a:pt x="8877" y="1228"/>
                  </a:cubicBezTo>
                  <a:cubicBezTo>
                    <a:pt x="8899" y="1205"/>
                    <a:pt x="8877" y="1172"/>
                    <a:pt x="8851" y="1172"/>
                  </a:cubicBezTo>
                  <a:cubicBezTo>
                    <a:pt x="8843" y="1172"/>
                    <a:pt x="8835" y="1175"/>
                    <a:pt x="8828" y="1182"/>
                  </a:cubicBezTo>
                  <a:cubicBezTo>
                    <a:pt x="8363" y="1614"/>
                    <a:pt x="7803" y="1947"/>
                    <a:pt x="7201" y="2149"/>
                  </a:cubicBezTo>
                  <a:cubicBezTo>
                    <a:pt x="6768" y="2295"/>
                    <a:pt x="6309" y="2376"/>
                    <a:pt x="5850" y="2376"/>
                  </a:cubicBezTo>
                  <a:cubicBezTo>
                    <a:pt x="5663" y="2376"/>
                    <a:pt x="5475" y="2362"/>
                    <a:pt x="5289" y="2334"/>
                  </a:cubicBezTo>
                  <a:cubicBezTo>
                    <a:pt x="4964" y="2285"/>
                    <a:pt x="4646" y="2193"/>
                    <a:pt x="4349" y="2052"/>
                  </a:cubicBezTo>
                  <a:cubicBezTo>
                    <a:pt x="4043" y="1905"/>
                    <a:pt x="3768" y="1709"/>
                    <a:pt x="3507" y="1494"/>
                  </a:cubicBezTo>
                  <a:cubicBezTo>
                    <a:pt x="3000" y="1078"/>
                    <a:pt x="2535" y="595"/>
                    <a:pt x="1950" y="284"/>
                  </a:cubicBezTo>
                  <a:cubicBezTo>
                    <a:pt x="1628" y="112"/>
                    <a:pt x="1257" y="0"/>
                    <a:pt x="8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28;p29"/>
            <p:cNvSpPr/>
            <p:nvPr/>
          </p:nvSpPr>
          <p:spPr>
            <a:xfrm>
              <a:off x="3150814" y="2679926"/>
              <a:ext cx="180601" cy="63075"/>
            </a:xfrm>
            <a:custGeom>
              <a:avLst/>
              <a:gdLst/>
              <a:ahLst/>
              <a:cxnLst/>
              <a:rect l="l" t="t" r="r" b="b"/>
              <a:pathLst>
                <a:path w="8172" h="2523" extrusionOk="0">
                  <a:moveTo>
                    <a:pt x="463" y="0"/>
                  </a:moveTo>
                  <a:cubicBezTo>
                    <a:pt x="393" y="0"/>
                    <a:pt x="323" y="3"/>
                    <a:pt x="253" y="9"/>
                  </a:cubicBezTo>
                  <a:cubicBezTo>
                    <a:pt x="182" y="15"/>
                    <a:pt x="111" y="24"/>
                    <a:pt x="39" y="37"/>
                  </a:cubicBezTo>
                  <a:cubicBezTo>
                    <a:pt x="1" y="45"/>
                    <a:pt x="14" y="100"/>
                    <a:pt x="50" y="100"/>
                  </a:cubicBezTo>
                  <a:cubicBezTo>
                    <a:pt x="52" y="100"/>
                    <a:pt x="54" y="100"/>
                    <a:pt x="56" y="100"/>
                  </a:cubicBezTo>
                  <a:cubicBezTo>
                    <a:pt x="190" y="76"/>
                    <a:pt x="325" y="66"/>
                    <a:pt x="460" y="66"/>
                  </a:cubicBezTo>
                  <a:cubicBezTo>
                    <a:pt x="915" y="66"/>
                    <a:pt x="1366" y="190"/>
                    <a:pt x="1783" y="373"/>
                  </a:cubicBezTo>
                  <a:cubicBezTo>
                    <a:pt x="2327" y="612"/>
                    <a:pt x="2817" y="948"/>
                    <a:pt x="3304" y="1287"/>
                  </a:cubicBezTo>
                  <a:cubicBezTo>
                    <a:pt x="3772" y="1611"/>
                    <a:pt x="4242" y="1939"/>
                    <a:pt x="4761" y="2175"/>
                  </a:cubicBezTo>
                  <a:cubicBezTo>
                    <a:pt x="5243" y="2397"/>
                    <a:pt x="5758" y="2522"/>
                    <a:pt x="6290" y="2522"/>
                  </a:cubicBezTo>
                  <a:cubicBezTo>
                    <a:pt x="6319" y="2522"/>
                    <a:pt x="6349" y="2522"/>
                    <a:pt x="6379" y="2521"/>
                  </a:cubicBezTo>
                  <a:cubicBezTo>
                    <a:pt x="6930" y="2505"/>
                    <a:pt x="7480" y="2359"/>
                    <a:pt x="7964" y="2096"/>
                  </a:cubicBezTo>
                  <a:cubicBezTo>
                    <a:pt x="8025" y="2062"/>
                    <a:pt x="8084" y="2028"/>
                    <a:pt x="8144" y="1991"/>
                  </a:cubicBezTo>
                  <a:cubicBezTo>
                    <a:pt x="8171" y="1972"/>
                    <a:pt x="8153" y="1929"/>
                    <a:pt x="8126" y="1929"/>
                  </a:cubicBezTo>
                  <a:cubicBezTo>
                    <a:pt x="8120" y="1929"/>
                    <a:pt x="8115" y="1931"/>
                    <a:pt x="8110" y="1934"/>
                  </a:cubicBezTo>
                  <a:cubicBezTo>
                    <a:pt x="7636" y="2233"/>
                    <a:pt x="7089" y="2408"/>
                    <a:pt x="6531" y="2448"/>
                  </a:cubicBezTo>
                  <a:cubicBezTo>
                    <a:pt x="6448" y="2454"/>
                    <a:pt x="6366" y="2457"/>
                    <a:pt x="6284" y="2457"/>
                  </a:cubicBezTo>
                  <a:cubicBezTo>
                    <a:pt x="5805" y="2457"/>
                    <a:pt x="5334" y="2355"/>
                    <a:pt x="4894" y="2165"/>
                  </a:cubicBezTo>
                  <a:cubicBezTo>
                    <a:pt x="4371" y="1940"/>
                    <a:pt x="3898" y="1621"/>
                    <a:pt x="3433" y="1297"/>
                  </a:cubicBezTo>
                  <a:cubicBezTo>
                    <a:pt x="2951" y="963"/>
                    <a:pt x="2469" y="621"/>
                    <a:pt x="1935" y="372"/>
                  </a:cubicBezTo>
                  <a:cubicBezTo>
                    <a:pt x="1475" y="156"/>
                    <a:pt x="973" y="0"/>
                    <a:pt x="4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29;p29"/>
            <p:cNvSpPr/>
            <p:nvPr/>
          </p:nvSpPr>
          <p:spPr>
            <a:xfrm>
              <a:off x="3164450" y="2451825"/>
              <a:ext cx="157825" cy="245725"/>
            </a:xfrm>
            <a:custGeom>
              <a:avLst/>
              <a:gdLst/>
              <a:ahLst/>
              <a:cxnLst/>
              <a:rect l="l" t="t" r="r" b="b"/>
              <a:pathLst>
                <a:path w="6313" h="9829" extrusionOk="0">
                  <a:moveTo>
                    <a:pt x="4628" y="1"/>
                  </a:moveTo>
                  <a:lnTo>
                    <a:pt x="2669" y="339"/>
                  </a:lnTo>
                  <a:cubicBezTo>
                    <a:pt x="2669" y="339"/>
                    <a:pt x="1791" y="5610"/>
                    <a:pt x="1" y="8353"/>
                  </a:cubicBezTo>
                  <a:cubicBezTo>
                    <a:pt x="1" y="8353"/>
                    <a:pt x="1415" y="8453"/>
                    <a:pt x="2688" y="9401"/>
                  </a:cubicBezTo>
                  <a:cubicBezTo>
                    <a:pt x="2688" y="9401"/>
                    <a:pt x="3294" y="9829"/>
                    <a:pt x="4213" y="9829"/>
                  </a:cubicBezTo>
                  <a:cubicBezTo>
                    <a:pt x="4740" y="9829"/>
                    <a:pt x="5370" y="9688"/>
                    <a:pt x="6048" y="9245"/>
                  </a:cubicBezTo>
                  <a:cubicBezTo>
                    <a:pt x="6047" y="9245"/>
                    <a:pt x="5755" y="8067"/>
                    <a:pt x="5839" y="5385"/>
                  </a:cubicBezTo>
                  <a:cubicBezTo>
                    <a:pt x="5839" y="5385"/>
                    <a:pt x="6312" y="2034"/>
                    <a:pt x="46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30;p29"/>
            <p:cNvSpPr/>
            <p:nvPr/>
          </p:nvSpPr>
          <p:spPr>
            <a:xfrm>
              <a:off x="3206225" y="2344275"/>
              <a:ext cx="93875" cy="135175"/>
            </a:xfrm>
            <a:custGeom>
              <a:avLst/>
              <a:gdLst/>
              <a:ahLst/>
              <a:cxnLst/>
              <a:rect l="l" t="t" r="r" b="b"/>
              <a:pathLst>
                <a:path w="3755" h="5407" extrusionOk="0">
                  <a:moveTo>
                    <a:pt x="1472" y="1"/>
                  </a:moveTo>
                  <a:lnTo>
                    <a:pt x="1472" y="1"/>
                  </a:lnTo>
                  <a:cubicBezTo>
                    <a:pt x="1332" y="60"/>
                    <a:pt x="1163" y="146"/>
                    <a:pt x="990" y="239"/>
                  </a:cubicBezTo>
                  <a:cubicBezTo>
                    <a:pt x="698" y="399"/>
                    <a:pt x="390" y="582"/>
                    <a:pt x="200" y="699"/>
                  </a:cubicBezTo>
                  <a:cubicBezTo>
                    <a:pt x="77" y="773"/>
                    <a:pt x="1" y="822"/>
                    <a:pt x="1" y="822"/>
                  </a:cubicBezTo>
                  <a:cubicBezTo>
                    <a:pt x="14" y="3585"/>
                    <a:pt x="1628" y="4814"/>
                    <a:pt x="3755" y="5406"/>
                  </a:cubicBezTo>
                  <a:cubicBezTo>
                    <a:pt x="3707" y="5291"/>
                    <a:pt x="3655" y="5163"/>
                    <a:pt x="3609" y="5035"/>
                  </a:cubicBezTo>
                  <a:cubicBezTo>
                    <a:pt x="3495" y="4732"/>
                    <a:pt x="3391" y="4428"/>
                    <a:pt x="3339" y="4270"/>
                  </a:cubicBezTo>
                  <a:cubicBezTo>
                    <a:pt x="3315" y="4200"/>
                    <a:pt x="3302" y="4160"/>
                    <a:pt x="3302" y="4160"/>
                  </a:cubicBezTo>
                  <a:cubicBezTo>
                    <a:pt x="720" y="2704"/>
                    <a:pt x="1471" y="1"/>
                    <a:pt x="1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31;p29"/>
            <p:cNvSpPr/>
            <p:nvPr/>
          </p:nvSpPr>
          <p:spPr>
            <a:xfrm>
              <a:off x="3210350" y="2350275"/>
              <a:ext cx="86125" cy="119900"/>
            </a:xfrm>
            <a:custGeom>
              <a:avLst/>
              <a:gdLst/>
              <a:ahLst/>
              <a:cxnLst/>
              <a:rect l="l" t="t" r="r" b="b"/>
              <a:pathLst>
                <a:path w="3445" h="4796" extrusionOk="0">
                  <a:moveTo>
                    <a:pt x="825" y="0"/>
                  </a:moveTo>
                  <a:cubicBezTo>
                    <a:pt x="533" y="161"/>
                    <a:pt x="225" y="345"/>
                    <a:pt x="35" y="461"/>
                  </a:cubicBezTo>
                  <a:cubicBezTo>
                    <a:pt x="1" y="1439"/>
                    <a:pt x="261" y="3859"/>
                    <a:pt x="3444" y="4795"/>
                  </a:cubicBezTo>
                  <a:cubicBezTo>
                    <a:pt x="3328" y="4492"/>
                    <a:pt x="3226" y="4186"/>
                    <a:pt x="3174" y="4030"/>
                  </a:cubicBezTo>
                  <a:cubicBezTo>
                    <a:pt x="1687" y="3556"/>
                    <a:pt x="868" y="2288"/>
                    <a:pt x="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32;p29"/>
            <p:cNvSpPr/>
            <p:nvPr/>
          </p:nvSpPr>
          <p:spPr>
            <a:xfrm>
              <a:off x="3226100" y="2346025"/>
              <a:ext cx="97100" cy="126950"/>
            </a:xfrm>
            <a:custGeom>
              <a:avLst/>
              <a:gdLst/>
              <a:ahLst/>
              <a:cxnLst/>
              <a:rect l="l" t="t" r="r" b="b"/>
              <a:pathLst>
                <a:path w="3884" h="5078" extrusionOk="0">
                  <a:moveTo>
                    <a:pt x="2712" y="1"/>
                  </a:moveTo>
                  <a:cubicBezTo>
                    <a:pt x="2712" y="1"/>
                    <a:pt x="2134" y="2036"/>
                    <a:pt x="8" y="3652"/>
                  </a:cubicBezTo>
                  <a:cubicBezTo>
                    <a:pt x="2" y="3801"/>
                    <a:pt x="1" y="3933"/>
                    <a:pt x="2" y="4052"/>
                  </a:cubicBezTo>
                  <a:cubicBezTo>
                    <a:pt x="5" y="4283"/>
                    <a:pt x="18" y="4467"/>
                    <a:pt x="23" y="4635"/>
                  </a:cubicBezTo>
                  <a:cubicBezTo>
                    <a:pt x="26" y="4788"/>
                    <a:pt x="24" y="4928"/>
                    <a:pt x="4" y="5078"/>
                  </a:cubicBezTo>
                  <a:cubicBezTo>
                    <a:pt x="4" y="5078"/>
                    <a:pt x="3496" y="3460"/>
                    <a:pt x="3884" y="656"/>
                  </a:cubicBezTo>
                  <a:cubicBezTo>
                    <a:pt x="3884" y="656"/>
                    <a:pt x="3821" y="599"/>
                    <a:pt x="3717" y="521"/>
                  </a:cubicBezTo>
                  <a:cubicBezTo>
                    <a:pt x="3576" y="412"/>
                    <a:pt x="3359" y="259"/>
                    <a:pt x="3123" y="145"/>
                  </a:cubicBezTo>
                  <a:cubicBezTo>
                    <a:pt x="2988" y="78"/>
                    <a:pt x="2847" y="26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33;p29"/>
            <p:cNvSpPr/>
            <p:nvPr/>
          </p:nvSpPr>
          <p:spPr>
            <a:xfrm>
              <a:off x="3226150" y="2349625"/>
              <a:ext cx="92900" cy="112300"/>
            </a:xfrm>
            <a:custGeom>
              <a:avLst/>
              <a:gdLst/>
              <a:ahLst/>
              <a:cxnLst/>
              <a:rect l="l" t="t" r="r" b="b"/>
              <a:pathLst>
                <a:path w="3716" h="4492" extrusionOk="0">
                  <a:moveTo>
                    <a:pt x="3121" y="1"/>
                  </a:moveTo>
                  <a:cubicBezTo>
                    <a:pt x="2678" y="1892"/>
                    <a:pt x="533" y="3526"/>
                    <a:pt x="0" y="3908"/>
                  </a:cubicBezTo>
                  <a:cubicBezTo>
                    <a:pt x="5" y="4139"/>
                    <a:pt x="16" y="4323"/>
                    <a:pt x="21" y="4491"/>
                  </a:cubicBezTo>
                  <a:cubicBezTo>
                    <a:pt x="2585" y="3471"/>
                    <a:pt x="3527" y="960"/>
                    <a:pt x="3715" y="375"/>
                  </a:cubicBezTo>
                  <a:cubicBezTo>
                    <a:pt x="3574" y="267"/>
                    <a:pt x="3357" y="114"/>
                    <a:pt x="31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34;p29"/>
            <p:cNvSpPr/>
            <p:nvPr/>
          </p:nvSpPr>
          <p:spPr>
            <a:xfrm>
              <a:off x="3238700" y="2258450"/>
              <a:ext cx="62175" cy="61675"/>
            </a:xfrm>
            <a:custGeom>
              <a:avLst/>
              <a:gdLst/>
              <a:ahLst/>
              <a:cxnLst/>
              <a:rect l="l" t="t" r="r" b="b"/>
              <a:pathLst>
                <a:path w="2487" h="2467" extrusionOk="0">
                  <a:moveTo>
                    <a:pt x="1215" y="0"/>
                  </a:moveTo>
                  <a:cubicBezTo>
                    <a:pt x="751" y="0"/>
                    <a:pt x="359" y="269"/>
                    <a:pt x="61" y="891"/>
                  </a:cubicBezTo>
                  <a:cubicBezTo>
                    <a:pt x="0" y="986"/>
                    <a:pt x="37" y="1131"/>
                    <a:pt x="119" y="1207"/>
                  </a:cubicBezTo>
                  <a:cubicBezTo>
                    <a:pt x="201" y="1284"/>
                    <a:pt x="312" y="1304"/>
                    <a:pt x="419" y="1304"/>
                  </a:cubicBezTo>
                  <a:cubicBezTo>
                    <a:pt x="505" y="1303"/>
                    <a:pt x="592" y="1290"/>
                    <a:pt x="679" y="1290"/>
                  </a:cubicBezTo>
                  <a:cubicBezTo>
                    <a:pt x="699" y="1290"/>
                    <a:pt x="719" y="1290"/>
                    <a:pt x="738" y="1292"/>
                  </a:cubicBezTo>
                  <a:cubicBezTo>
                    <a:pt x="844" y="1299"/>
                    <a:pt x="955" y="1338"/>
                    <a:pt x="1021" y="1430"/>
                  </a:cubicBezTo>
                  <a:cubicBezTo>
                    <a:pt x="1021" y="1318"/>
                    <a:pt x="997" y="1205"/>
                    <a:pt x="953" y="1104"/>
                  </a:cubicBezTo>
                  <a:lnTo>
                    <a:pt x="953" y="1104"/>
                  </a:lnTo>
                  <a:cubicBezTo>
                    <a:pt x="999" y="1200"/>
                    <a:pt x="1081" y="1270"/>
                    <a:pt x="1165" y="1326"/>
                  </a:cubicBezTo>
                  <a:cubicBezTo>
                    <a:pt x="1255" y="1385"/>
                    <a:pt x="1353" y="1432"/>
                    <a:pt x="1437" y="1503"/>
                  </a:cubicBezTo>
                  <a:cubicBezTo>
                    <a:pt x="1564" y="1613"/>
                    <a:pt x="1651" y="1782"/>
                    <a:pt x="1668" y="1960"/>
                  </a:cubicBezTo>
                  <a:cubicBezTo>
                    <a:pt x="1688" y="2139"/>
                    <a:pt x="1640" y="2324"/>
                    <a:pt x="1539" y="2465"/>
                  </a:cubicBezTo>
                  <a:cubicBezTo>
                    <a:pt x="1551" y="2466"/>
                    <a:pt x="1562" y="2467"/>
                    <a:pt x="1574" y="2467"/>
                  </a:cubicBezTo>
                  <a:cubicBezTo>
                    <a:pt x="1766" y="2467"/>
                    <a:pt x="1951" y="2341"/>
                    <a:pt x="2077" y="2177"/>
                  </a:cubicBezTo>
                  <a:cubicBezTo>
                    <a:pt x="2211" y="2000"/>
                    <a:pt x="2289" y="1782"/>
                    <a:pt x="2358" y="1564"/>
                  </a:cubicBezTo>
                  <a:cubicBezTo>
                    <a:pt x="2420" y="1366"/>
                    <a:pt x="2476" y="1163"/>
                    <a:pt x="2482" y="953"/>
                  </a:cubicBezTo>
                  <a:lnTo>
                    <a:pt x="2482" y="947"/>
                  </a:lnTo>
                  <a:cubicBezTo>
                    <a:pt x="2487" y="647"/>
                    <a:pt x="2320" y="374"/>
                    <a:pt x="2074" y="248"/>
                  </a:cubicBezTo>
                  <a:cubicBezTo>
                    <a:pt x="1767" y="88"/>
                    <a:pt x="1479" y="0"/>
                    <a:pt x="1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35;p29"/>
            <p:cNvSpPr/>
            <p:nvPr/>
          </p:nvSpPr>
          <p:spPr>
            <a:xfrm>
              <a:off x="3289825" y="2281325"/>
              <a:ext cx="15250" cy="17375"/>
            </a:xfrm>
            <a:custGeom>
              <a:avLst/>
              <a:gdLst/>
              <a:ahLst/>
              <a:cxnLst/>
              <a:rect l="l" t="t" r="r" b="b"/>
              <a:pathLst>
                <a:path w="610" h="695" extrusionOk="0">
                  <a:moveTo>
                    <a:pt x="228" y="0"/>
                  </a:moveTo>
                  <a:cubicBezTo>
                    <a:pt x="200" y="0"/>
                    <a:pt x="173" y="10"/>
                    <a:pt x="154" y="29"/>
                  </a:cubicBezTo>
                  <a:cubicBezTo>
                    <a:pt x="120" y="63"/>
                    <a:pt x="121" y="129"/>
                    <a:pt x="163" y="156"/>
                  </a:cubicBezTo>
                  <a:cubicBezTo>
                    <a:pt x="112" y="157"/>
                    <a:pt x="62" y="179"/>
                    <a:pt x="35" y="218"/>
                  </a:cubicBezTo>
                  <a:cubicBezTo>
                    <a:pt x="5" y="260"/>
                    <a:pt x="1" y="316"/>
                    <a:pt x="27" y="358"/>
                  </a:cubicBezTo>
                  <a:cubicBezTo>
                    <a:pt x="46" y="386"/>
                    <a:pt x="82" y="404"/>
                    <a:pt x="116" y="404"/>
                  </a:cubicBezTo>
                  <a:cubicBezTo>
                    <a:pt x="130" y="404"/>
                    <a:pt x="144" y="401"/>
                    <a:pt x="157" y="395"/>
                  </a:cubicBezTo>
                  <a:lnTo>
                    <a:pt x="157" y="395"/>
                  </a:lnTo>
                  <a:cubicBezTo>
                    <a:pt x="118" y="447"/>
                    <a:pt x="97" y="514"/>
                    <a:pt x="112" y="576"/>
                  </a:cubicBezTo>
                  <a:cubicBezTo>
                    <a:pt x="127" y="640"/>
                    <a:pt x="180" y="693"/>
                    <a:pt x="246" y="695"/>
                  </a:cubicBezTo>
                  <a:cubicBezTo>
                    <a:pt x="247" y="695"/>
                    <a:pt x="249" y="695"/>
                    <a:pt x="250" y="695"/>
                  </a:cubicBezTo>
                  <a:cubicBezTo>
                    <a:pt x="314" y="695"/>
                    <a:pt x="372" y="637"/>
                    <a:pt x="365" y="574"/>
                  </a:cubicBezTo>
                  <a:lnTo>
                    <a:pt x="365" y="574"/>
                  </a:lnTo>
                  <a:cubicBezTo>
                    <a:pt x="389" y="596"/>
                    <a:pt x="421" y="607"/>
                    <a:pt x="453" y="607"/>
                  </a:cubicBezTo>
                  <a:cubicBezTo>
                    <a:pt x="498" y="607"/>
                    <a:pt x="543" y="587"/>
                    <a:pt x="567" y="551"/>
                  </a:cubicBezTo>
                  <a:cubicBezTo>
                    <a:pt x="610" y="488"/>
                    <a:pt x="581" y="387"/>
                    <a:pt x="512" y="356"/>
                  </a:cubicBezTo>
                  <a:cubicBezTo>
                    <a:pt x="579" y="315"/>
                    <a:pt x="601" y="215"/>
                    <a:pt x="556" y="150"/>
                  </a:cubicBezTo>
                  <a:cubicBezTo>
                    <a:pt x="529" y="111"/>
                    <a:pt x="481" y="89"/>
                    <a:pt x="433" y="89"/>
                  </a:cubicBezTo>
                  <a:cubicBezTo>
                    <a:pt x="408" y="89"/>
                    <a:pt x="383" y="95"/>
                    <a:pt x="362" y="108"/>
                  </a:cubicBezTo>
                  <a:cubicBezTo>
                    <a:pt x="348" y="69"/>
                    <a:pt x="325" y="32"/>
                    <a:pt x="287" y="14"/>
                  </a:cubicBezTo>
                  <a:cubicBezTo>
                    <a:pt x="269" y="5"/>
                    <a:pt x="249" y="0"/>
                    <a:pt x="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36;p29"/>
            <p:cNvSpPr/>
            <p:nvPr/>
          </p:nvSpPr>
          <p:spPr>
            <a:xfrm>
              <a:off x="3296175" y="2287850"/>
              <a:ext cx="4400" cy="4400"/>
            </a:xfrm>
            <a:custGeom>
              <a:avLst/>
              <a:gdLst/>
              <a:ahLst/>
              <a:cxnLst/>
              <a:rect l="l" t="t" r="r" b="b"/>
              <a:pathLst>
                <a:path w="176" h="176" extrusionOk="0">
                  <a:moveTo>
                    <a:pt x="91" y="0"/>
                  </a:moveTo>
                  <a:cubicBezTo>
                    <a:pt x="90" y="0"/>
                    <a:pt x="89" y="0"/>
                    <a:pt x="88" y="0"/>
                  </a:cubicBezTo>
                  <a:cubicBezTo>
                    <a:pt x="41" y="0"/>
                    <a:pt x="1" y="39"/>
                    <a:pt x="1" y="88"/>
                  </a:cubicBezTo>
                  <a:cubicBezTo>
                    <a:pt x="1" y="135"/>
                    <a:pt x="41" y="175"/>
                    <a:pt x="88" y="175"/>
                  </a:cubicBezTo>
                  <a:cubicBezTo>
                    <a:pt x="137" y="175"/>
                    <a:pt x="176" y="135"/>
                    <a:pt x="176" y="88"/>
                  </a:cubicBezTo>
                  <a:cubicBezTo>
                    <a:pt x="176" y="38"/>
                    <a:pt x="139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37;p29"/>
            <p:cNvSpPr/>
            <p:nvPr/>
          </p:nvSpPr>
          <p:spPr>
            <a:xfrm>
              <a:off x="3278875" y="2272875"/>
              <a:ext cx="17250" cy="15750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70" y="0"/>
                  </a:moveTo>
                  <a:cubicBezTo>
                    <a:pt x="295" y="0"/>
                    <a:pt x="225" y="73"/>
                    <a:pt x="232" y="147"/>
                  </a:cubicBezTo>
                  <a:cubicBezTo>
                    <a:pt x="212" y="136"/>
                    <a:pt x="189" y="131"/>
                    <a:pt x="166" y="131"/>
                  </a:cubicBezTo>
                  <a:cubicBezTo>
                    <a:pt x="112" y="131"/>
                    <a:pt x="56" y="161"/>
                    <a:pt x="32" y="211"/>
                  </a:cubicBezTo>
                  <a:cubicBezTo>
                    <a:pt x="0" y="278"/>
                    <a:pt x="30" y="363"/>
                    <a:pt x="94" y="400"/>
                  </a:cubicBezTo>
                  <a:cubicBezTo>
                    <a:pt x="66" y="431"/>
                    <a:pt x="47" y="471"/>
                    <a:pt x="49" y="511"/>
                  </a:cubicBezTo>
                  <a:cubicBezTo>
                    <a:pt x="51" y="560"/>
                    <a:pt x="82" y="608"/>
                    <a:pt x="128" y="620"/>
                  </a:cubicBezTo>
                  <a:cubicBezTo>
                    <a:pt x="134" y="621"/>
                    <a:pt x="140" y="622"/>
                    <a:pt x="146" y="622"/>
                  </a:cubicBezTo>
                  <a:cubicBezTo>
                    <a:pt x="189" y="622"/>
                    <a:pt x="231" y="591"/>
                    <a:pt x="232" y="549"/>
                  </a:cubicBezTo>
                  <a:cubicBezTo>
                    <a:pt x="259" y="592"/>
                    <a:pt x="304" y="623"/>
                    <a:pt x="351" y="629"/>
                  </a:cubicBezTo>
                  <a:cubicBezTo>
                    <a:pt x="356" y="629"/>
                    <a:pt x="361" y="630"/>
                    <a:pt x="366" y="630"/>
                  </a:cubicBezTo>
                  <a:cubicBezTo>
                    <a:pt x="412" y="630"/>
                    <a:pt x="456" y="606"/>
                    <a:pt x="476" y="566"/>
                  </a:cubicBezTo>
                  <a:cubicBezTo>
                    <a:pt x="498" y="522"/>
                    <a:pt x="485" y="459"/>
                    <a:pt x="443" y="434"/>
                  </a:cubicBezTo>
                  <a:lnTo>
                    <a:pt x="443" y="434"/>
                  </a:lnTo>
                  <a:cubicBezTo>
                    <a:pt x="453" y="435"/>
                    <a:pt x="464" y="436"/>
                    <a:pt x="474" y="436"/>
                  </a:cubicBezTo>
                  <a:cubicBezTo>
                    <a:pt x="527" y="436"/>
                    <a:pt x="582" y="420"/>
                    <a:pt x="623" y="382"/>
                  </a:cubicBezTo>
                  <a:cubicBezTo>
                    <a:pt x="670" y="338"/>
                    <a:pt x="690" y="263"/>
                    <a:pt x="660" y="207"/>
                  </a:cubicBezTo>
                  <a:cubicBezTo>
                    <a:pt x="640" y="169"/>
                    <a:pt x="598" y="145"/>
                    <a:pt x="556" y="145"/>
                  </a:cubicBezTo>
                  <a:cubicBezTo>
                    <a:pt x="535" y="145"/>
                    <a:pt x="514" y="152"/>
                    <a:pt x="497" y="165"/>
                  </a:cubicBezTo>
                  <a:cubicBezTo>
                    <a:pt x="513" y="91"/>
                    <a:pt x="452" y="6"/>
                    <a:pt x="375" y="0"/>
                  </a:cubicBezTo>
                  <a:cubicBezTo>
                    <a:pt x="373" y="0"/>
                    <a:pt x="372" y="0"/>
                    <a:pt x="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38;p29"/>
            <p:cNvSpPr/>
            <p:nvPr/>
          </p:nvSpPr>
          <p:spPr>
            <a:xfrm>
              <a:off x="3284100" y="2278125"/>
              <a:ext cx="5050" cy="4450"/>
            </a:xfrm>
            <a:custGeom>
              <a:avLst/>
              <a:gdLst/>
              <a:ahLst/>
              <a:cxnLst/>
              <a:rect l="l" t="t" r="r" b="b"/>
              <a:pathLst>
                <a:path w="202" h="178" extrusionOk="0">
                  <a:moveTo>
                    <a:pt x="101" y="0"/>
                  </a:moveTo>
                  <a:cubicBezTo>
                    <a:pt x="86" y="0"/>
                    <a:pt x="71" y="4"/>
                    <a:pt x="57" y="12"/>
                  </a:cubicBezTo>
                  <a:cubicBezTo>
                    <a:pt x="14" y="37"/>
                    <a:pt x="1" y="92"/>
                    <a:pt x="23" y="134"/>
                  </a:cubicBezTo>
                  <a:cubicBezTo>
                    <a:pt x="40" y="162"/>
                    <a:pt x="70" y="178"/>
                    <a:pt x="101" y="178"/>
                  </a:cubicBezTo>
                  <a:cubicBezTo>
                    <a:pt x="116" y="178"/>
                    <a:pt x="131" y="174"/>
                    <a:pt x="145" y="166"/>
                  </a:cubicBezTo>
                  <a:cubicBezTo>
                    <a:pt x="187" y="142"/>
                    <a:pt x="201" y="89"/>
                    <a:pt x="178" y="46"/>
                  </a:cubicBezTo>
                  <a:cubicBezTo>
                    <a:pt x="162" y="17"/>
                    <a:pt x="132" y="0"/>
                    <a:pt x="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39;p29"/>
            <p:cNvSpPr/>
            <p:nvPr/>
          </p:nvSpPr>
          <p:spPr>
            <a:xfrm>
              <a:off x="3280950" y="2288450"/>
              <a:ext cx="11175" cy="11200"/>
            </a:xfrm>
            <a:custGeom>
              <a:avLst/>
              <a:gdLst/>
              <a:ahLst/>
              <a:cxnLst/>
              <a:rect l="l" t="t" r="r" b="b"/>
              <a:pathLst>
                <a:path w="447" h="448" extrusionOk="0">
                  <a:moveTo>
                    <a:pt x="250" y="1"/>
                  </a:moveTo>
                  <a:cubicBezTo>
                    <a:pt x="211" y="1"/>
                    <a:pt x="172" y="24"/>
                    <a:pt x="155" y="59"/>
                  </a:cubicBezTo>
                  <a:cubicBezTo>
                    <a:pt x="136" y="45"/>
                    <a:pt x="112" y="35"/>
                    <a:pt x="87" y="35"/>
                  </a:cubicBezTo>
                  <a:cubicBezTo>
                    <a:pt x="83" y="35"/>
                    <a:pt x="79" y="35"/>
                    <a:pt x="75" y="35"/>
                  </a:cubicBezTo>
                  <a:cubicBezTo>
                    <a:pt x="42" y="38"/>
                    <a:pt x="13" y="65"/>
                    <a:pt x="7" y="96"/>
                  </a:cubicBezTo>
                  <a:cubicBezTo>
                    <a:pt x="1" y="130"/>
                    <a:pt x="28" y="163"/>
                    <a:pt x="61" y="163"/>
                  </a:cubicBezTo>
                  <a:cubicBezTo>
                    <a:pt x="62" y="163"/>
                    <a:pt x="62" y="163"/>
                    <a:pt x="63" y="163"/>
                  </a:cubicBezTo>
                  <a:lnTo>
                    <a:pt x="63" y="163"/>
                  </a:lnTo>
                  <a:cubicBezTo>
                    <a:pt x="35" y="184"/>
                    <a:pt x="16" y="215"/>
                    <a:pt x="16" y="251"/>
                  </a:cubicBezTo>
                  <a:cubicBezTo>
                    <a:pt x="16" y="285"/>
                    <a:pt x="36" y="319"/>
                    <a:pt x="68" y="333"/>
                  </a:cubicBezTo>
                  <a:cubicBezTo>
                    <a:pt x="76" y="336"/>
                    <a:pt x="85" y="338"/>
                    <a:pt x="94" y="338"/>
                  </a:cubicBezTo>
                  <a:cubicBezTo>
                    <a:pt x="119" y="338"/>
                    <a:pt x="144" y="324"/>
                    <a:pt x="155" y="301"/>
                  </a:cubicBezTo>
                  <a:cubicBezTo>
                    <a:pt x="155" y="346"/>
                    <a:pt x="169" y="390"/>
                    <a:pt x="201" y="420"/>
                  </a:cubicBezTo>
                  <a:cubicBezTo>
                    <a:pt x="221" y="438"/>
                    <a:pt x="247" y="447"/>
                    <a:pt x="273" y="447"/>
                  </a:cubicBezTo>
                  <a:cubicBezTo>
                    <a:pt x="291" y="447"/>
                    <a:pt x="309" y="443"/>
                    <a:pt x="324" y="432"/>
                  </a:cubicBezTo>
                  <a:cubicBezTo>
                    <a:pt x="362" y="408"/>
                    <a:pt x="372" y="350"/>
                    <a:pt x="342" y="318"/>
                  </a:cubicBezTo>
                  <a:lnTo>
                    <a:pt x="342" y="318"/>
                  </a:lnTo>
                  <a:cubicBezTo>
                    <a:pt x="345" y="318"/>
                    <a:pt x="348" y="318"/>
                    <a:pt x="351" y="318"/>
                  </a:cubicBezTo>
                  <a:cubicBezTo>
                    <a:pt x="400" y="318"/>
                    <a:pt x="446" y="273"/>
                    <a:pt x="445" y="224"/>
                  </a:cubicBezTo>
                  <a:cubicBezTo>
                    <a:pt x="445" y="179"/>
                    <a:pt x="399" y="138"/>
                    <a:pt x="351" y="138"/>
                  </a:cubicBezTo>
                  <a:cubicBezTo>
                    <a:pt x="347" y="138"/>
                    <a:pt x="342" y="139"/>
                    <a:pt x="338" y="139"/>
                  </a:cubicBezTo>
                  <a:cubicBezTo>
                    <a:pt x="360" y="89"/>
                    <a:pt x="332" y="25"/>
                    <a:pt x="280" y="6"/>
                  </a:cubicBezTo>
                  <a:cubicBezTo>
                    <a:pt x="270" y="2"/>
                    <a:pt x="260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0;p29"/>
            <p:cNvSpPr/>
            <p:nvPr/>
          </p:nvSpPr>
          <p:spPr>
            <a:xfrm>
              <a:off x="3285225" y="2291975"/>
              <a:ext cx="3450" cy="3025"/>
            </a:xfrm>
            <a:custGeom>
              <a:avLst/>
              <a:gdLst/>
              <a:ahLst/>
              <a:cxnLst/>
              <a:rect l="l" t="t" r="r" b="b"/>
              <a:pathLst>
                <a:path w="138" h="121" extrusionOk="0">
                  <a:moveTo>
                    <a:pt x="70" y="1"/>
                  </a:moveTo>
                  <a:cubicBezTo>
                    <a:pt x="58" y="1"/>
                    <a:pt x="46" y="4"/>
                    <a:pt x="35" y="12"/>
                  </a:cubicBezTo>
                  <a:cubicBezTo>
                    <a:pt x="6" y="30"/>
                    <a:pt x="0" y="67"/>
                    <a:pt x="20" y="95"/>
                  </a:cubicBezTo>
                  <a:cubicBezTo>
                    <a:pt x="31" y="112"/>
                    <a:pt x="48" y="120"/>
                    <a:pt x="67" y="120"/>
                  </a:cubicBezTo>
                  <a:cubicBezTo>
                    <a:pt x="79" y="120"/>
                    <a:pt x="92" y="117"/>
                    <a:pt x="103" y="110"/>
                  </a:cubicBezTo>
                  <a:cubicBezTo>
                    <a:pt x="131" y="91"/>
                    <a:pt x="137" y="53"/>
                    <a:pt x="118" y="27"/>
                  </a:cubicBezTo>
                  <a:cubicBezTo>
                    <a:pt x="107" y="9"/>
                    <a:pt x="89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4317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4"/>
          <p:cNvSpPr/>
          <p:nvPr/>
        </p:nvSpPr>
        <p:spPr>
          <a:xfrm>
            <a:off x="3810294" y="1405851"/>
            <a:ext cx="1653900" cy="93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64"/>
          <p:cNvSpPr txBox="1">
            <a:spLocks noGrp="1"/>
          </p:cNvSpPr>
          <p:nvPr>
            <p:ph type="title"/>
          </p:nvPr>
        </p:nvSpPr>
        <p:spPr>
          <a:xfrm>
            <a:off x="1756194" y="2652251"/>
            <a:ext cx="5762100" cy="5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TYPES OF RELATIVE CLAUSES</a:t>
            </a:r>
            <a:endParaRPr dirty="0"/>
          </a:p>
        </p:txBody>
      </p:sp>
      <p:sp>
        <p:nvSpPr>
          <p:cNvPr id="563" name="Google Shape;563;p64"/>
          <p:cNvSpPr txBox="1">
            <a:spLocks noGrp="1"/>
          </p:cNvSpPr>
          <p:nvPr>
            <p:ph type="title" idx="2"/>
          </p:nvPr>
        </p:nvSpPr>
        <p:spPr>
          <a:xfrm>
            <a:off x="4187694" y="1513701"/>
            <a:ext cx="899100" cy="6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sp>
        <p:nvSpPr>
          <p:cNvPr id="565" name="Google Shape;565;p64"/>
          <p:cNvSpPr/>
          <p:nvPr/>
        </p:nvSpPr>
        <p:spPr>
          <a:xfrm>
            <a:off x="5269771" y="1513701"/>
            <a:ext cx="229551" cy="273877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64"/>
          <p:cNvSpPr/>
          <p:nvPr/>
        </p:nvSpPr>
        <p:spPr>
          <a:xfrm>
            <a:off x="3555324" y="1003827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4" y="1285"/>
                </a:lnTo>
                <a:lnTo>
                  <a:pt x="0" y="1970"/>
                </a:lnTo>
                <a:lnTo>
                  <a:pt x="1084" y="2597"/>
                </a:lnTo>
                <a:lnTo>
                  <a:pt x="1655" y="3881"/>
                </a:lnTo>
                <a:lnTo>
                  <a:pt x="2254" y="2597"/>
                </a:lnTo>
                <a:lnTo>
                  <a:pt x="3281" y="1970"/>
                </a:lnTo>
                <a:lnTo>
                  <a:pt x="2254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4"/>
          <p:cNvSpPr/>
          <p:nvPr/>
        </p:nvSpPr>
        <p:spPr>
          <a:xfrm>
            <a:off x="6947966" y="2007267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6"/>
                </a:lnTo>
                <a:lnTo>
                  <a:pt x="3938" y="4594"/>
                </a:lnTo>
                <a:lnTo>
                  <a:pt x="5792" y="3424"/>
                </a:lnTo>
                <a:lnTo>
                  <a:pt x="3938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64"/>
          <p:cNvSpPr/>
          <p:nvPr/>
        </p:nvSpPr>
        <p:spPr>
          <a:xfrm>
            <a:off x="7517554" y="1243413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96" y="1"/>
                </a:moveTo>
                <a:lnTo>
                  <a:pt x="2312" y="2854"/>
                </a:lnTo>
                <a:lnTo>
                  <a:pt x="1" y="4252"/>
                </a:lnTo>
                <a:lnTo>
                  <a:pt x="2312" y="5679"/>
                </a:lnTo>
                <a:lnTo>
                  <a:pt x="3596" y="8532"/>
                </a:lnTo>
                <a:lnTo>
                  <a:pt x="4851" y="5679"/>
                </a:lnTo>
                <a:lnTo>
                  <a:pt x="7162" y="4252"/>
                </a:lnTo>
                <a:lnTo>
                  <a:pt x="4851" y="2854"/>
                </a:lnTo>
                <a:lnTo>
                  <a:pt x="359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64"/>
          <p:cNvSpPr/>
          <p:nvPr/>
        </p:nvSpPr>
        <p:spPr>
          <a:xfrm>
            <a:off x="1121453" y="1189107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283" y="2853"/>
                </a:lnTo>
                <a:lnTo>
                  <a:pt x="1" y="4280"/>
                </a:lnTo>
                <a:lnTo>
                  <a:pt x="2283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2" y="4280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64"/>
          <p:cNvSpPr/>
          <p:nvPr/>
        </p:nvSpPr>
        <p:spPr>
          <a:xfrm>
            <a:off x="2299726" y="1597073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656" y="0"/>
                </a:moveTo>
                <a:lnTo>
                  <a:pt x="1028" y="1313"/>
                </a:lnTo>
                <a:lnTo>
                  <a:pt x="1" y="1940"/>
                </a:lnTo>
                <a:lnTo>
                  <a:pt x="1028" y="2597"/>
                </a:lnTo>
                <a:lnTo>
                  <a:pt x="1656" y="3881"/>
                </a:lnTo>
                <a:lnTo>
                  <a:pt x="2226" y="2597"/>
                </a:lnTo>
                <a:lnTo>
                  <a:pt x="3253" y="1940"/>
                </a:lnTo>
                <a:lnTo>
                  <a:pt x="2226" y="1313"/>
                </a:lnTo>
                <a:lnTo>
                  <a:pt x="1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64"/>
          <p:cNvSpPr/>
          <p:nvPr/>
        </p:nvSpPr>
        <p:spPr>
          <a:xfrm>
            <a:off x="1344363" y="1904269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911" y="0"/>
                </a:moveTo>
                <a:lnTo>
                  <a:pt x="1883" y="2283"/>
                </a:lnTo>
                <a:lnTo>
                  <a:pt x="0" y="3424"/>
                </a:lnTo>
                <a:lnTo>
                  <a:pt x="1883" y="4566"/>
                </a:lnTo>
                <a:lnTo>
                  <a:pt x="2911" y="6877"/>
                </a:lnTo>
                <a:lnTo>
                  <a:pt x="3938" y="4566"/>
                </a:lnTo>
                <a:lnTo>
                  <a:pt x="5792" y="3424"/>
                </a:lnTo>
                <a:lnTo>
                  <a:pt x="3938" y="2283"/>
                </a:lnTo>
                <a:lnTo>
                  <a:pt x="29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64"/>
          <p:cNvSpPr/>
          <p:nvPr/>
        </p:nvSpPr>
        <p:spPr>
          <a:xfrm>
            <a:off x="5086788" y="549519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312" y="2853"/>
                </a:lnTo>
                <a:lnTo>
                  <a:pt x="1" y="4251"/>
                </a:lnTo>
                <a:lnTo>
                  <a:pt x="2312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3" y="4251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64"/>
          <p:cNvSpPr/>
          <p:nvPr/>
        </p:nvSpPr>
        <p:spPr>
          <a:xfrm>
            <a:off x="6394566" y="792882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598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8"/>
                </a:lnTo>
                <a:lnTo>
                  <a:pt x="1598" y="3881"/>
                </a:lnTo>
                <a:lnTo>
                  <a:pt x="2197" y="2568"/>
                </a:lnTo>
                <a:lnTo>
                  <a:pt x="3253" y="1912"/>
                </a:lnTo>
                <a:lnTo>
                  <a:pt x="2197" y="1285"/>
                </a:lnTo>
                <a:lnTo>
                  <a:pt x="159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64"/>
          <p:cNvSpPr/>
          <p:nvPr/>
        </p:nvSpPr>
        <p:spPr>
          <a:xfrm>
            <a:off x="5855826" y="1371787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9"/>
                </a:lnTo>
                <a:lnTo>
                  <a:pt x="1655" y="3881"/>
                </a:lnTo>
                <a:lnTo>
                  <a:pt x="2226" y="2569"/>
                </a:lnTo>
                <a:lnTo>
                  <a:pt x="3282" y="1912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64"/>
          <p:cNvSpPr/>
          <p:nvPr/>
        </p:nvSpPr>
        <p:spPr>
          <a:xfrm>
            <a:off x="4416833" y="2269695"/>
            <a:ext cx="159115" cy="189840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4"/>
          <p:cNvSpPr/>
          <p:nvPr/>
        </p:nvSpPr>
        <p:spPr>
          <a:xfrm>
            <a:off x="2999407" y="2108023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5" y="1285"/>
                </a:lnTo>
                <a:lnTo>
                  <a:pt x="1" y="1941"/>
                </a:lnTo>
                <a:lnTo>
                  <a:pt x="1085" y="2597"/>
                </a:lnTo>
                <a:lnTo>
                  <a:pt x="1655" y="3881"/>
                </a:lnTo>
                <a:lnTo>
                  <a:pt x="2226" y="2597"/>
                </a:lnTo>
                <a:lnTo>
                  <a:pt x="3282" y="1941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347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7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RELATIVE CLAUSES</a:t>
            </a:r>
            <a:endParaRPr dirty="0"/>
          </a:p>
        </p:txBody>
      </p:sp>
      <p:sp>
        <p:nvSpPr>
          <p:cNvPr id="1278" name="Google Shape;1278;p75"/>
          <p:cNvSpPr txBox="1">
            <a:spLocks noGrp="1"/>
          </p:cNvSpPr>
          <p:nvPr>
            <p:ph type="subTitle" idx="4"/>
          </p:nvPr>
        </p:nvSpPr>
        <p:spPr>
          <a:xfrm>
            <a:off x="694964" y="3664620"/>
            <a:ext cx="2821500" cy="34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DEFINING RELATIVE CLAUSES </a:t>
            </a:r>
            <a:endParaRPr dirty="0"/>
          </a:p>
        </p:txBody>
      </p:sp>
      <p:sp>
        <p:nvSpPr>
          <p:cNvPr id="1282" name="Google Shape;1282;p75"/>
          <p:cNvSpPr/>
          <p:nvPr/>
        </p:nvSpPr>
        <p:spPr>
          <a:xfrm>
            <a:off x="1691069" y="2622698"/>
            <a:ext cx="832391" cy="5104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75"/>
          <p:cNvSpPr/>
          <p:nvPr/>
        </p:nvSpPr>
        <p:spPr>
          <a:xfrm>
            <a:off x="6587069" y="2624775"/>
            <a:ext cx="865800" cy="486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4" name="Google Shape;1284;p75"/>
          <p:cNvGrpSpPr/>
          <p:nvPr/>
        </p:nvGrpSpPr>
        <p:grpSpPr>
          <a:xfrm>
            <a:off x="1966243" y="2764585"/>
            <a:ext cx="315469" cy="250150"/>
            <a:chOff x="3793483" y="1561439"/>
            <a:chExt cx="315469" cy="250150"/>
          </a:xfrm>
        </p:grpSpPr>
        <p:sp>
          <p:nvSpPr>
            <p:cNvPr id="1285" name="Google Shape;1285;p75"/>
            <p:cNvSpPr/>
            <p:nvPr/>
          </p:nvSpPr>
          <p:spPr>
            <a:xfrm>
              <a:off x="3895429" y="1619373"/>
              <a:ext cx="37525" cy="60179"/>
            </a:xfrm>
            <a:custGeom>
              <a:avLst/>
              <a:gdLst/>
              <a:ahLst/>
              <a:cxnLst/>
              <a:rect l="l" t="t" r="r" b="b"/>
              <a:pathLst>
                <a:path w="752" h="1206" extrusionOk="0">
                  <a:moveTo>
                    <a:pt x="0" y="1"/>
                  </a:moveTo>
                  <a:lnTo>
                    <a:pt x="0" y="1206"/>
                  </a:lnTo>
                  <a:lnTo>
                    <a:pt x="751" y="1206"/>
                  </a:lnTo>
                  <a:cubicBezTo>
                    <a:pt x="681" y="961"/>
                    <a:pt x="638" y="743"/>
                    <a:pt x="638" y="507"/>
                  </a:cubicBezTo>
                  <a:cubicBezTo>
                    <a:pt x="638" y="333"/>
                    <a:pt x="664" y="176"/>
                    <a:pt x="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75"/>
            <p:cNvSpPr/>
            <p:nvPr/>
          </p:nvSpPr>
          <p:spPr>
            <a:xfrm>
              <a:off x="3793483" y="1619373"/>
              <a:ext cx="83682" cy="60179"/>
            </a:xfrm>
            <a:custGeom>
              <a:avLst/>
              <a:gdLst/>
              <a:ahLst/>
              <a:cxnLst/>
              <a:rect l="l" t="t" r="r" b="b"/>
              <a:pathLst>
                <a:path w="1677" h="1206" extrusionOk="0">
                  <a:moveTo>
                    <a:pt x="183" y="1"/>
                  </a:moveTo>
                  <a:cubicBezTo>
                    <a:pt x="87" y="1"/>
                    <a:pt x="0" y="71"/>
                    <a:pt x="0" y="184"/>
                  </a:cubicBezTo>
                  <a:lnTo>
                    <a:pt x="0" y="1023"/>
                  </a:lnTo>
                  <a:cubicBezTo>
                    <a:pt x="0" y="1119"/>
                    <a:pt x="87" y="1206"/>
                    <a:pt x="183" y="1206"/>
                  </a:cubicBezTo>
                  <a:lnTo>
                    <a:pt x="1677" y="1206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75"/>
            <p:cNvSpPr/>
            <p:nvPr/>
          </p:nvSpPr>
          <p:spPr>
            <a:xfrm>
              <a:off x="3905010" y="1755751"/>
              <a:ext cx="203941" cy="55838"/>
            </a:xfrm>
            <a:custGeom>
              <a:avLst/>
              <a:gdLst/>
              <a:ahLst/>
              <a:cxnLst/>
              <a:rect l="l" t="t" r="r" b="b"/>
              <a:pathLst>
                <a:path w="4087" h="1119" extrusionOk="0">
                  <a:moveTo>
                    <a:pt x="917" y="1"/>
                  </a:moveTo>
                  <a:cubicBezTo>
                    <a:pt x="411" y="1"/>
                    <a:pt x="0" y="411"/>
                    <a:pt x="0" y="918"/>
                  </a:cubicBezTo>
                  <a:lnTo>
                    <a:pt x="0" y="927"/>
                  </a:lnTo>
                  <a:cubicBezTo>
                    <a:pt x="0" y="1031"/>
                    <a:pt x="88" y="1119"/>
                    <a:pt x="184" y="1119"/>
                  </a:cubicBezTo>
                  <a:lnTo>
                    <a:pt x="3886" y="1119"/>
                  </a:lnTo>
                  <a:cubicBezTo>
                    <a:pt x="3982" y="1119"/>
                    <a:pt x="4069" y="1031"/>
                    <a:pt x="4069" y="927"/>
                  </a:cubicBezTo>
                  <a:lnTo>
                    <a:pt x="4069" y="918"/>
                  </a:lnTo>
                  <a:cubicBezTo>
                    <a:pt x="4087" y="411"/>
                    <a:pt x="3676" y="1"/>
                    <a:pt x="3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75"/>
            <p:cNvSpPr/>
            <p:nvPr/>
          </p:nvSpPr>
          <p:spPr>
            <a:xfrm>
              <a:off x="3937246" y="1561439"/>
              <a:ext cx="140369" cy="36676"/>
            </a:xfrm>
            <a:custGeom>
              <a:avLst/>
              <a:gdLst/>
              <a:ahLst/>
              <a:cxnLst/>
              <a:rect l="l" t="t" r="r" b="b"/>
              <a:pathLst>
                <a:path w="2813" h="735" extrusionOk="0">
                  <a:moveTo>
                    <a:pt x="393" y="1"/>
                  </a:moveTo>
                  <a:cubicBezTo>
                    <a:pt x="193" y="1"/>
                    <a:pt x="35" y="158"/>
                    <a:pt x="9" y="341"/>
                  </a:cubicBezTo>
                  <a:cubicBezTo>
                    <a:pt x="0" y="559"/>
                    <a:pt x="175" y="734"/>
                    <a:pt x="385" y="734"/>
                  </a:cubicBezTo>
                  <a:lnTo>
                    <a:pt x="2419" y="734"/>
                  </a:lnTo>
                  <a:cubicBezTo>
                    <a:pt x="2620" y="734"/>
                    <a:pt x="2786" y="577"/>
                    <a:pt x="2803" y="394"/>
                  </a:cubicBezTo>
                  <a:cubicBezTo>
                    <a:pt x="2812" y="175"/>
                    <a:pt x="2655" y="1"/>
                    <a:pt x="2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75"/>
            <p:cNvSpPr/>
            <p:nvPr/>
          </p:nvSpPr>
          <p:spPr>
            <a:xfrm>
              <a:off x="3945979" y="1615930"/>
              <a:ext cx="124201" cy="58433"/>
            </a:xfrm>
            <a:custGeom>
              <a:avLst/>
              <a:gdLst/>
              <a:ahLst/>
              <a:cxnLst/>
              <a:rect l="l" t="t" r="r" b="b"/>
              <a:pathLst>
                <a:path w="2489" h="1171" extrusionOk="0">
                  <a:moveTo>
                    <a:pt x="96" y="0"/>
                  </a:moveTo>
                  <a:cubicBezTo>
                    <a:pt x="35" y="210"/>
                    <a:pt x="0" y="393"/>
                    <a:pt x="0" y="576"/>
                  </a:cubicBezTo>
                  <a:cubicBezTo>
                    <a:pt x="0" y="769"/>
                    <a:pt x="35" y="961"/>
                    <a:pt x="105" y="1170"/>
                  </a:cubicBezTo>
                  <a:cubicBezTo>
                    <a:pt x="140" y="1170"/>
                    <a:pt x="175" y="1153"/>
                    <a:pt x="218" y="1153"/>
                  </a:cubicBezTo>
                  <a:lnTo>
                    <a:pt x="2270" y="1153"/>
                  </a:lnTo>
                  <a:cubicBezTo>
                    <a:pt x="2305" y="1153"/>
                    <a:pt x="2331" y="1153"/>
                    <a:pt x="2375" y="1170"/>
                  </a:cubicBezTo>
                  <a:cubicBezTo>
                    <a:pt x="2445" y="961"/>
                    <a:pt x="2489" y="760"/>
                    <a:pt x="2489" y="576"/>
                  </a:cubicBezTo>
                  <a:cubicBezTo>
                    <a:pt x="2489" y="393"/>
                    <a:pt x="2454" y="210"/>
                    <a:pt x="2393" y="0"/>
                  </a:cubicBezTo>
                  <a:cubicBezTo>
                    <a:pt x="2358" y="0"/>
                    <a:pt x="2314" y="9"/>
                    <a:pt x="2279" y="9"/>
                  </a:cubicBezTo>
                  <a:lnTo>
                    <a:pt x="210" y="9"/>
                  </a:lnTo>
                  <a:cubicBezTo>
                    <a:pt x="175" y="9"/>
                    <a:pt x="131" y="9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75"/>
            <p:cNvSpPr/>
            <p:nvPr/>
          </p:nvSpPr>
          <p:spPr>
            <a:xfrm>
              <a:off x="3937246" y="1692577"/>
              <a:ext cx="140369" cy="36676"/>
            </a:xfrm>
            <a:custGeom>
              <a:avLst/>
              <a:gdLst/>
              <a:ahLst/>
              <a:cxnLst/>
              <a:rect l="l" t="t" r="r" b="b"/>
              <a:pathLst>
                <a:path w="2813" h="735" extrusionOk="0">
                  <a:moveTo>
                    <a:pt x="393" y="1"/>
                  </a:moveTo>
                  <a:cubicBezTo>
                    <a:pt x="193" y="1"/>
                    <a:pt x="35" y="158"/>
                    <a:pt x="9" y="341"/>
                  </a:cubicBezTo>
                  <a:cubicBezTo>
                    <a:pt x="0" y="560"/>
                    <a:pt x="175" y="734"/>
                    <a:pt x="385" y="734"/>
                  </a:cubicBezTo>
                  <a:lnTo>
                    <a:pt x="2419" y="734"/>
                  </a:lnTo>
                  <a:cubicBezTo>
                    <a:pt x="2620" y="734"/>
                    <a:pt x="2786" y="586"/>
                    <a:pt x="2803" y="394"/>
                  </a:cubicBezTo>
                  <a:cubicBezTo>
                    <a:pt x="2812" y="176"/>
                    <a:pt x="2655" y="1"/>
                    <a:pt x="2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6" name="Google Shape;1306;p75"/>
          <p:cNvGrpSpPr/>
          <p:nvPr/>
        </p:nvGrpSpPr>
        <p:grpSpPr>
          <a:xfrm>
            <a:off x="6862440" y="2731689"/>
            <a:ext cx="315071" cy="315919"/>
            <a:chOff x="5127173" y="1561888"/>
            <a:chExt cx="315071" cy="315919"/>
          </a:xfrm>
        </p:grpSpPr>
        <p:sp>
          <p:nvSpPr>
            <p:cNvPr id="1307" name="Google Shape;1307;p75"/>
            <p:cNvSpPr/>
            <p:nvPr/>
          </p:nvSpPr>
          <p:spPr>
            <a:xfrm>
              <a:off x="5307563" y="1801509"/>
              <a:ext cx="35329" cy="67615"/>
            </a:xfrm>
            <a:custGeom>
              <a:avLst/>
              <a:gdLst/>
              <a:ahLst/>
              <a:cxnLst/>
              <a:rect l="l" t="t" r="r" b="b"/>
              <a:pathLst>
                <a:path w="708" h="1355" extrusionOk="0">
                  <a:moveTo>
                    <a:pt x="332" y="1"/>
                  </a:moveTo>
                  <a:lnTo>
                    <a:pt x="0" y="1354"/>
                  </a:lnTo>
                  <a:lnTo>
                    <a:pt x="699" y="987"/>
                  </a:lnTo>
                  <a:lnTo>
                    <a:pt x="533" y="664"/>
                  </a:lnTo>
                  <a:cubicBezTo>
                    <a:pt x="498" y="595"/>
                    <a:pt x="507" y="507"/>
                    <a:pt x="568" y="446"/>
                  </a:cubicBezTo>
                  <a:lnTo>
                    <a:pt x="707" y="30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75"/>
            <p:cNvSpPr/>
            <p:nvPr/>
          </p:nvSpPr>
          <p:spPr>
            <a:xfrm>
              <a:off x="5241744" y="1748815"/>
              <a:ext cx="85878" cy="37076"/>
            </a:xfrm>
            <a:custGeom>
              <a:avLst/>
              <a:gdLst/>
              <a:ahLst/>
              <a:cxnLst/>
              <a:rect l="l" t="t" r="r" b="b"/>
              <a:pathLst>
                <a:path w="1721" h="743" extrusionOk="0">
                  <a:moveTo>
                    <a:pt x="9" y="0"/>
                  </a:moveTo>
                  <a:lnTo>
                    <a:pt x="9" y="481"/>
                  </a:lnTo>
                  <a:lnTo>
                    <a:pt x="1" y="481"/>
                  </a:lnTo>
                  <a:lnTo>
                    <a:pt x="856" y="742"/>
                  </a:lnTo>
                  <a:lnTo>
                    <a:pt x="1721" y="472"/>
                  </a:lnTo>
                  <a:lnTo>
                    <a:pt x="1721" y="0"/>
                  </a:lnTo>
                  <a:cubicBezTo>
                    <a:pt x="1459" y="140"/>
                    <a:pt x="1171" y="219"/>
                    <a:pt x="874" y="219"/>
                  </a:cubicBezTo>
                  <a:cubicBezTo>
                    <a:pt x="551" y="219"/>
                    <a:pt x="263" y="14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75"/>
            <p:cNvSpPr/>
            <p:nvPr/>
          </p:nvSpPr>
          <p:spPr>
            <a:xfrm>
              <a:off x="5263551" y="1798465"/>
              <a:ext cx="42315" cy="78942"/>
            </a:xfrm>
            <a:custGeom>
              <a:avLst/>
              <a:gdLst/>
              <a:ahLst/>
              <a:cxnLst/>
              <a:rect l="l" t="t" r="r" b="b"/>
              <a:pathLst>
                <a:path w="848" h="1582" extrusionOk="0">
                  <a:moveTo>
                    <a:pt x="847" y="1"/>
                  </a:moveTo>
                  <a:lnTo>
                    <a:pt x="481" y="123"/>
                  </a:lnTo>
                  <a:cubicBezTo>
                    <a:pt x="463" y="132"/>
                    <a:pt x="446" y="132"/>
                    <a:pt x="419" y="132"/>
                  </a:cubicBezTo>
                  <a:cubicBezTo>
                    <a:pt x="402" y="132"/>
                    <a:pt x="393" y="132"/>
                    <a:pt x="367" y="123"/>
                  </a:cubicBezTo>
                  <a:lnTo>
                    <a:pt x="0" y="9"/>
                  </a:lnTo>
                  <a:lnTo>
                    <a:pt x="0" y="9"/>
                  </a:lnTo>
                  <a:lnTo>
                    <a:pt x="393" y="1581"/>
                  </a:lnTo>
                  <a:lnTo>
                    <a:pt x="454" y="158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75"/>
            <p:cNvSpPr/>
            <p:nvPr/>
          </p:nvSpPr>
          <p:spPr>
            <a:xfrm>
              <a:off x="5331964" y="1783246"/>
              <a:ext cx="110279" cy="94560"/>
            </a:xfrm>
            <a:custGeom>
              <a:avLst/>
              <a:gdLst/>
              <a:ahLst/>
              <a:cxnLst/>
              <a:rect l="l" t="t" r="r" b="b"/>
              <a:pathLst>
                <a:path w="2210" h="1895" extrusionOk="0">
                  <a:moveTo>
                    <a:pt x="480" y="0"/>
                  </a:moveTo>
                  <a:lnTo>
                    <a:pt x="96" y="114"/>
                  </a:lnTo>
                  <a:lnTo>
                    <a:pt x="611" y="533"/>
                  </a:lnTo>
                  <a:cubicBezTo>
                    <a:pt x="655" y="568"/>
                    <a:pt x="681" y="620"/>
                    <a:pt x="681" y="664"/>
                  </a:cubicBezTo>
                  <a:cubicBezTo>
                    <a:pt x="681" y="716"/>
                    <a:pt x="655" y="768"/>
                    <a:pt x="620" y="803"/>
                  </a:cubicBezTo>
                  <a:lnTo>
                    <a:pt x="428" y="1004"/>
                  </a:lnTo>
                  <a:lnTo>
                    <a:pt x="611" y="1362"/>
                  </a:lnTo>
                  <a:cubicBezTo>
                    <a:pt x="655" y="1450"/>
                    <a:pt x="620" y="1554"/>
                    <a:pt x="533" y="1615"/>
                  </a:cubicBezTo>
                  <a:lnTo>
                    <a:pt x="0" y="1895"/>
                  </a:lnTo>
                  <a:lnTo>
                    <a:pt x="2017" y="1895"/>
                  </a:lnTo>
                  <a:cubicBezTo>
                    <a:pt x="2122" y="1895"/>
                    <a:pt x="2209" y="1808"/>
                    <a:pt x="2209" y="1711"/>
                  </a:cubicBezTo>
                  <a:lnTo>
                    <a:pt x="2209" y="1275"/>
                  </a:lnTo>
                  <a:cubicBezTo>
                    <a:pt x="2209" y="864"/>
                    <a:pt x="1947" y="524"/>
                    <a:pt x="1519" y="367"/>
                  </a:cubicBezTo>
                  <a:lnTo>
                    <a:pt x="4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75"/>
            <p:cNvSpPr/>
            <p:nvPr/>
          </p:nvSpPr>
          <p:spPr>
            <a:xfrm>
              <a:off x="5226924" y="1801958"/>
              <a:ext cx="35379" cy="68014"/>
            </a:xfrm>
            <a:custGeom>
              <a:avLst/>
              <a:gdLst/>
              <a:ahLst/>
              <a:cxnLst/>
              <a:rect l="l" t="t" r="r" b="b"/>
              <a:pathLst>
                <a:path w="709" h="1363" extrusionOk="0">
                  <a:moveTo>
                    <a:pt x="368" y="1"/>
                  </a:moveTo>
                  <a:lnTo>
                    <a:pt x="1" y="297"/>
                  </a:lnTo>
                  <a:lnTo>
                    <a:pt x="141" y="437"/>
                  </a:lnTo>
                  <a:cubicBezTo>
                    <a:pt x="193" y="498"/>
                    <a:pt x="219" y="586"/>
                    <a:pt x="176" y="655"/>
                  </a:cubicBezTo>
                  <a:lnTo>
                    <a:pt x="10" y="987"/>
                  </a:lnTo>
                  <a:lnTo>
                    <a:pt x="708" y="1363"/>
                  </a:lnTo>
                  <a:lnTo>
                    <a:pt x="708" y="1363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75"/>
            <p:cNvSpPr/>
            <p:nvPr/>
          </p:nvSpPr>
          <p:spPr>
            <a:xfrm>
              <a:off x="5127173" y="1783645"/>
              <a:ext cx="111127" cy="94161"/>
            </a:xfrm>
            <a:custGeom>
              <a:avLst/>
              <a:gdLst/>
              <a:ahLst/>
              <a:cxnLst/>
              <a:rect l="l" t="t" r="r" b="b"/>
              <a:pathLst>
                <a:path w="2227" h="1887" extrusionOk="0">
                  <a:moveTo>
                    <a:pt x="1703" y="1"/>
                  </a:moveTo>
                  <a:lnTo>
                    <a:pt x="690" y="359"/>
                  </a:lnTo>
                  <a:cubicBezTo>
                    <a:pt x="262" y="516"/>
                    <a:pt x="0" y="865"/>
                    <a:pt x="0" y="1267"/>
                  </a:cubicBezTo>
                  <a:lnTo>
                    <a:pt x="0" y="1703"/>
                  </a:lnTo>
                  <a:cubicBezTo>
                    <a:pt x="0" y="1800"/>
                    <a:pt x="88" y="1887"/>
                    <a:pt x="184" y="1887"/>
                  </a:cubicBezTo>
                  <a:lnTo>
                    <a:pt x="2227" y="1887"/>
                  </a:lnTo>
                  <a:lnTo>
                    <a:pt x="1694" y="1607"/>
                  </a:lnTo>
                  <a:cubicBezTo>
                    <a:pt x="1598" y="1555"/>
                    <a:pt x="1563" y="1442"/>
                    <a:pt x="1607" y="1354"/>
                  </a:cubicBezTo>
                  <a:lnTo>
                    <a:pt x="1790" y="996"/>
                  </a:lnTo>
                  <a:lnTo>
                    <a:pt x="1598" y="795"/>
                  </a:lnTo>
                  <a:cubicBezTo>
                    <a:pt x="1563" y="769"/>
                    <a:pt x="1537" y="708"/>
                    <a:pt x="1537" y="656"/>
                  </a:cubicBezTo>
                  <a:cubicBezTo>
                    <a:pt x="1537" y="603"/>
                    <a:pt x="1572" y="560"/>
                    <a:pt x="1607" y="525"/>
                  </a:cubicBezTo>
                  <a:lnTo>
                    <a:pt x="2105" y="123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75"/>
            <p:cNvSpPr/>
            <p:nvPr/>
          </p:nvSpPr>
          <p:spPr>
            <a:xfrm>
              <a:off x="5203421" y="1619373"/>
              <a:ext cx="162973" cy="122055"/>
            </a:xfrm>
            <a:custGeom>
              <a:avLst/>
              <a:gdLst/>
              <a:ahLst/>
              <a:cxnLst/>
              <a:rect l="l" t="t" r="r" b="b"/>
              <a:pathLst>
                <a:path w="3266" h="2446" extrusionOk="0">
                  <a:moveTo>
                    <a:pt x="917" y="1"/>
                  </a:moveTo>
                  <a:cubicBezTo>
                    <a:pt x="734" y="193"/>
                    <a:pt x="481" y="324"/>
                    <a:pt x="219" y="376"/>
                  </a:cubicBezTo>
                  <a:cubicBezTo>
                    <a:pt x="88" y="490"/>
                    <a:pt x="0" y="673"/>
                    <a:pt x="0" y="883"/>
                  </a:cubicBezTo>
                  <a:cubicBezTo>
                    <a:pt x="0" y="1136"/>
                    <a:pt x="114" y="1337"/>
                    <a:pt x="271" y="1442"/>
                  </a:cubicBezTo>
                  <a:cubicBezTo>
                    <a:pt x="446" y="2027"/>
                    <a:pt x="1005" y="2446"/>
                    <a:pt x="1624" y="2446"/>
                  </a:cubicBezTo>
                  <a:cubicBezTo>
                    <a:pt x="2253" y="2446"/>
                    <a:pt x="2803" y="2027"/>
                    <a:pt x="2978" y="1450"/>
                  </a:cubicBezTo>
                  <a:cubicBezTo>
                    <a:pt x="3144" y="1354"/>
                    <a:pt x="3266" y="1145"/>
                    <a:pt x="3266" y="900"/>
                  </a:cubicBezTo>
                  <a:cubicBezTo>
                    <a:pt x="3266" y="700"/>
                    <a:pt x="3179" y="507"/>
                    <a:pt x="3048" y="394"/>
                  </a:cubicBezTo>
                  <a:cubicBezTo>
                    <a:pt x="2786" y="333"/>
                    <a:pt x="2533" y="202"/>
                    <a:pt x="2349" y="1"/>
                  </a:cubicBezTo>
                  <a:cubicBezTo>
                    <a:pt x="2131" y="132"/>
                    <a:pt x="1886" y="193"/>
                    <a:pt x="1624" y="193"/>
                  </a:cubicBezTo>
                  <a:cubicBezTo>
                    <a:pt x="1380" y="193"/>
                    <a:pt x="1135" y="132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75"/>
            <p:cNvSpPr/>
            <p:nvPr/>
          </p:nvSpPr>
          <p:spPr>
            <a:xfrm>
              <a:off x="5215197" y="1561888"/>
              <a:ext cx="138572" cy="57135"/>
            </a:xfrm>
            <a:custGeom>
              <a:avLst/>
              <a:gdLst/>
              <a:ahLst/>
              <a:cxnLst/>
              <a:rect l="l" t="t" r="r" b="b"/>
              <a:pathLst>
                <a:path w="2777" h="1145" extrusionOk="0">
                  <a:moveTo>
                    <a:pt x="1388" y="0"/>
                  </a:moveTo>
                  <a:cubicBezTo>
                    <a:pt x="690" y="0"/>
                    <a:pt x="114" y="507"/>
                    <a:pt x="0" y="1144"/>
                  </a:cubicBezTo>
                  <a:cubicBezTo>
                    <a:pt x="201" y="1092"/>
                    <a:pt x="376" y="978"/>
                    <a:pt x="498" y="804"/>
                  </a:cubicBezTo>
                  <a:cubicBezTo>
                    <a:pt x="530" y="753"/>
                    <a:pt x="585" y="720"/>
                    <a:pt x="643" y="720"/>
                  </a:cubicBezTo>
                  <a:cubicBezTo>
                    <a:pt x="665" y="720"/>
                    <a:pt x="686" y="725"/>
                    <a:pt x="707" y="734"/>
                  </a:cubicBezTo>
                  <a:cubicBezTo>
                    <a:pt x="725" y="743"/>
                    <a:pt x="751" y="743"/>
                    <a:pt x="769" y="769"/>
                  </a:cubicBezTo>
                  <a:cubicBezTo>
                    <a:pt x="943" y="900"/>
                    <a:pt x="1170" y="970"/>
                    <a:pt x="1388" y="970"/>
                  </a:cubicBezTo>
                  <a:cubicBezTo>
                    <a:pt x="1607" y="970"/>
                    <a:pt x="1816" y="908"/>
                    <a:pt x="1991" y="778"/>
                  </a:cubicBezTo>
                  <a:cubicBezTo>
                    <a:pt x="2000" y="769"/>
                    <a:pt x="2026" y="751"/>
                    <a:pt x="2043" y="751"/>
                  </a:cubicBezTo>
                  <a:cubicBezTo>
                    <a:pt x="2075" y="732"/>
                    <a:pt x="2110" y="724"/>
                    <a:pt x="2144" y="724"/>
                  </a:cubicBezTo>
                  <a:cubicBezTo>
                    <a:pt x="2205" y="724"/>
                    <a:pt x="2263" y="750"/>
                    <a:pt x="2297" y="795"/>
                  </a:cubicBezTo>
                  <a:cubicBezTo>
                    <a:pt x="2419" y="961"/>
                    <a:pt x="2585" y="1083"/>
                    <a:pt x="2777" y="1144"/>
                  </a:cubicBezTo>
                  <a:cubicBezTo>
                    <a:pt x="2672" y="489"/>
                    <a:pt x="2078" y="0"/>
                    <a:pt x="1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5" name="Google Shape;1315;p75"/>
          <p:cNvSpPr/>
          <p:nvPr/>
        </p:nvSpPr>
        <p:spPr>
          <a:xfrm>
            <a:off x="8066299" y="4414227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4" y="1285"/>
                </a:lnTo>
                <a:lnTo>
                  <a:pt x="0" y="1970"/>
                </a:lnTo>
                <a:lnTo>
                  <a:pt x="1084" y="2597"/>
                </a:lnTo>
                <a:lnTo>
                  <a:pt x="1655" y="3881"/>
                </a:lnTo>
                <a:lnTo>
                  <a:pt x="2254" y="2597"/>
                </a:lnTo>
                <a:lnTo>
                  <a:pt x="3281" y="1970"/>
                </a:lnTo>
                <a:lnTo>
                  <a:pt x="2254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75"/>
          <p:cNvSpPr/>
          <p:nvPr/>
        </p:nvSpPr>
        <p:spPr>
          <a:xfrm>
            <a:off x="633266" y="444679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6"/>
                </a:lnTo>
                <a:lnTo>
                  <a:pt x="3938" y="4594"/>
                </a:lnTo>
                <a:lnTo>
                  <a:pt x="5792" y="3424"/>
                </a:lnTo>
                <a:lnTo>
                  <a:pt x="3938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75"/>
          <p:cNvSpPr/>
          <p:nvPr/>
        </p:nvSpPr>
        <p:spPr>
          <a:xfrm>
            <a:off x="8499628" y="4350044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283" y="2853"/>
                </a:lnTo>
                <a:lnTo>
                  <a:pt x="1" y="4280"/>
                </a:lnTo>
                <a:lnTo>
                  <a:pt x="2283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2" y="4280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75"/>
          <p:cNvSpPr/>
          <p:nvPr/>
        </p:nvSpPr>
        <p:spPr>
          <a:xfrm>
            <a:off x="8537438" y="3856757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911" y="0"/>
                </a:moveTo>
                <a:lnTo>
                  <a:pt x="1883" y="2283"/>
                </a:lnTo>
                <a:lnTo>
                  <a:pt x="0" y="3424"/>
                </a:lnTo>
                <a:lnTo>
                  <a:pt x="1883" y="4566"/>
                </a:lnTo>
                <a:lnTo>
                  <a:pt x="2911" y="6877"/>
                </a:lnTo>
                <a:lnTo>
                  <a:pt x="3938" y="4566"/>
                </a:lnTo>
                <a:lnTo>
                  <a:pt x="5792" y="3424"/>
                </a:lnTo>
                <a:lnTo>
                  <a:pt x="3938" y="2283"/>
                </a:lnTo>
                <a:lnTo>
                  <a:pt x="29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75"/>
          <p:cNvSpPr/>
          <p:nvPr/>
        </p:nvSpPr>
        <p:spPr>
          <a:xfrm>
            <a:off x="882188" y="757632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312" y="2853"/>
                </a:lnTo>
                <a:lnTo>
                  <a:pt x="1" y="4251"/>
                </a:lnTo>
                <a:lnTo>
                  <a:pt x="2312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3" y="4251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75"/>
          <p:cNvSpPr/>
          <p:nvPr/>
        </p:nvSpPr>
        <p:spPr>
          <a:xfrm>
            <a:off x="1310566" y="520457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598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8"/>
                </a:lnTo>
                <a:lnTo>
                  <a:pt x="1598" y="3881"/>
                </a:lnTo>
                <a:lnTo>
                  <a:pt x="2197" y="2568"/>
                </a:lnTo>
                <a:lnTo>
                  <a:pt x="3253" y="1912"/>
                </a:lnTo>
                <a:lnTo>
                  <a:pt x="2197" y="1285"/>
                </a:lnTo>
                <a:lnTo>
                  <a:pt x="159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75"/>
          <p:cNvSpPr/>
          <p:nvPr/>
        </p:nvSpPr>
        <p:spPr>
          <a:xfrm>
            <a:off x="498326" y="1099324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9"/>
                </a:lnTo>
                <a:lnTo>
                  <a:pt x="1655" y="3881"/>
                </a:lnTo>
                <a:lnTo>
                  <a:pt x="2226" y="2569"/>
                </a:lnTo>
                <a:lnTo>
                  <a:pt x="3282" y="1912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75"/>
          <p:cNvSpPr/>
          <p:nvPr/>
        </p:nvSpPr>
        <p:spPr>
          <a:xfrm>
            <a:off x="1602308" y="2773307"/>
            <a:ext cx="159115" cy="189840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75"/>
          <p:cNvSpPr/>
          <p:nvPr/>
        </p:nvSpPr>
        <p:spPr>
          <a:xfrm>
            <a:off x="882207" y="2963161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5" y="1285"/>
                </a:lnTo>
                <a:lnTo>
                  <a:pt x="1" y="1941"/>
                </a:lnTo>
                <a:lnTo>
                  <a:pt x="1085" y="2597"/>
                </a:lnTo>
                <a:lnTo>
                  <a:pt x="1655" y="3881"/>
                </a:lnTo>
                <a:lnTo>
                  <a:pt x="2226" y="2597"/>
                </a:lnTo>
                <a:lnTo>
                  <a:pt x="3282" y="1941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75"/>
          <p:cNvSpPr/>
          <p:nvPr/>
        </p:nvSpPr>
        <p:spPr>
          <a:xfrm>
            <a:off x="7372683" y="2696607"/>
            <a:ext cx="159115" cy="189840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Straight Arrow Connector 4"/>
          <p:cNvCxnSpPr>
            <a:stCxn id="1274" idx="2"/>
            <a:endCxn id="1282" idx="0"/>
          </p:cNvCxnSpPr>
          <p:nvPr/>
        </p:nvCxnSpPr>
        <p:spPr>
          <a:xfrm flipH="1">
            <a:off x="2107265" y="1017725"/>
            <a:ext cx="2464710" cy="160497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274" idx="2"/>
            <a:endCxn id="1283" idx="0"/>
          </p:cNvCxnSpPr>
          <p:nvPr/>
        </p:nvCxnSpPr>
        <p:spPr>
          <a:xfrm>
            <a:off x="4571975" y="1017725"/>
            <a:ext cx="2447994" cy="160705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3" name="Google Shape;1278;p75"/>
          <p:cNvSpPr txBox="1">
            <a:spLocks noGrp="1"/>
          </p:cNvSpPr>
          <p:nvPr>
            <p:ph type="subTitle" idx="4"/>
          </p:nvPr>
        </p:nvSpPr>
        <p:spPr>
          <a:xfrm>
            <a:off x="5354684" y="3664620"/>
            <a:ext cx="3549829" cy="34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NON-DEFINING RELATIVE CLAUSES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5230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 build="p"/>
      <p:bldP spid="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1886" y="3022269"/>
            <a:ext cx="86334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Eg1. </a:t>
            </a:r>
            <a:r>
              <a:rPr lang="en-US" sz="2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man is talking about his wife </a:t>
            </a:r>
            <a:r>
              <a:rPr lang="en-US" sz="21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has just won the first prize in a Beauty contest.</a:t>
            </a:r>
            <a:endParaRPr lang="en-US" sz="21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5388719" y="3439653"/>
            <a:ext cx="3374281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25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Relative </a:t>
            </a:r>
            <a:r>
              <a:rPr lang="en-US" sz="2025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clause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436781" y="3434277"/>
            <a:ext cx="3326219" cy="2542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502017" y="4187903"/>
            <a:ext cx="3260983" cy="1509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764;p68"/>
          <p:cNvSpPr txBox="1">
            <a:spLocks noGrp="1"/>
          </p:cNvSpPr>
          <p:nvPr>
            <p:ph type="title"/>
          </p:nvPr>
        </p:nvSpPr>
        <p:spPr>
          <a:xfrm>
            <a:off x="-24705" y="1441372"/>
            <a:ext cx="42063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EXAMPLES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205" y="324552"/>
            <a:ext cx="3148795" cy="2668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429" y="313125"/>
            <a:ext cx="1891742" cy="267900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10392" y="3804856"/>
            <a:ext cx="86149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Eg2. The man is talking about his wife, </a:t>
            </a:r>
            <a:r>
              <a:rPr lang="en-US" sz="21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has just won the first prize in a Beauty contest.</a:t>
            </a:r>
            <a:endParaRPr lang="en-US" sz="21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5030269" y="4203002"/>
            <a:ext cx="3959849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25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 Defining Relative </a:t>
            </a:r>
            <a:r>
              <a:rPr lang="en-US" sz="2025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clause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20995" y="3773393"/>
            <a:ext cx="3065721" cy="3462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20995" y="4464972"/>
            <a:ext cx="3065721" cy="3462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126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2624" y="311152"/>
            <a:ext cx="99362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DEFINING RELATIVE CLAUSES (MĐQH </a:t>
            </a:r>
            <a:r>
              <a:rPr lang="en-US" sz="2200" b="1" kern="1200" dirty="0" err="1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lang="en-US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1" kern="1200" dirty="0" err="1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lang="en-US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474138" y="742039"/>
            <a:ext cx="8250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defining relative clause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defines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explains, or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thing or person we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mean. It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out. 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138" y="1441388"/>
            <a:ext cx="84451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Eg1.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man is talking about his wife </a:t>
            </a:r>
            <a:r>
              <a:rPr lang="en-US" sz="20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has just won the first prize in a Beauty contest</a:t>
            </a:r>
            <a:r>
              <a:rPr lang="en-US" sz="21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681" y="2149274"/>
            <a:ext cx="110893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NON-DEFINING RELATIVE CLAUSES (MĐQH </a:t>
            </a:r>
            <a:r>
              <a:rPr lang="en-US" sz="2200" b="1" kern="1200" dirty="0" err="1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lang="en-US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1" kern="1200" dirty="0" err="1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lang="en-US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1" kern="1200" dirty="0" err="1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lang="en-US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4138" y="2667808"/>
            <a:ext cx="8445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Use:</a:t>
            </a:r>
            <a:r>
              <a:rPr lang="en-US" sz="2000" b="1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non-defining relative clause gives </a:t>
            </a:r>
            <a:r>
              <a:rPr lang="en-US" sz="20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extra information </a:t>
            </a:r>
            <a:r>
              <a:rPr lang="en-US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the </a:t>
            </a:r>
            <a:r>
              <a:rPr lang="en-US" sz="2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noun before it. It is </a:t>
            </a:r>
            <a:r>
              <a:rPr lang="en-US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separated </a:t>
            </a:r>
            <a:r>
              <a:rPr lang="en-US" sz="2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the main </a:t>
            </a:r>
            <a:r>
              <a:rPr lang="en-US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clause by comma(s</a:t>
            </a:r>
            <a:r>
              <a:rPr lang="en-US" sz="2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1886" y="3414799"/>
            <a:ext cx="852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Eg2. The man is talking about his wife, 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has just won the first prize in a Beauty contest.</a:t>
            </a:r>
            <a:endParaRPr lang="en-US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1886" y="4165237"/>
            <a:ext cx="110597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Eg2.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Mr. Jones,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lives in the next flat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is very humorous.</a:t>
            </a:r>
          </a:p>
        </p:txBody>
      </p:sp>
    </p:spTree>
    <p:extLst>
      <p:ext uri="{BB962C8B-B14F-4D97-AF65-F5344CB8AC3E}">
        <p14:creationId xmlns:p14="http://schemas.microsoft.com/office/powerpoint/2010/main" val="3953476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14481" y="334988"/>
            <a:ext cx="110893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NON-DEFINING RELATIVE CLAUSES (MĐQH </a:t>
            </a:r>
            <a:r>
              <a:rPr lang="en-US" sz="2200" b="1" kern="1200" dirty="0" err="1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lang="en-US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1" kern="1200" dirty="0" err="1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lang="en-US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1" kern="1200" dirty="0" err="1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lang="en-US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0576" y="818363"/>
            <a:ext cx="10442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a</a:t>
            </a:r>
            <a:r>
              <a:rPr lang="en-US" sz="2200" b="1" spc="-6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 phrase containing a demonstrative: </a:t>
            </a:r>
            <a:r>
              <a:rPr lang="en-US" sz="2200" b="1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this, that, these, those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9106" y="1326068"/>
            <a:ext cx="97200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Eg1. </a:t>
            </a:r>
            <a:r>
              <a:rPr lang="en-US" sz="2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doctor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very famous, is treating my mother.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9884" y="1828407"/>
            <a:ext cx="72010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After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 name: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 Nam, Hai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Mr. Tran…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93349" y="2297703"/>
            <a:ext cx="6885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Eg2.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a dynamic city, attracts a lot of </a:t>
            </a:r>
          </a:p>
          <a:p>
            <a:r>
              <a:rPr lang="en-US" sz="2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investors each year.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3349" y="3933196"/>
            <a:ext cx="94739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Eg3. </a:t>
            </a:r>
            <a:r>
              <a:rPr lang="en-US" sz="2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father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60 years old, has just retired</a:t>
            </a:r>
            <a:r>
              <a:rPr lang="en-US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9884" y="3067144"/>
            <a:ext cx="84756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After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 or a person that is one of a kind: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sun, the moon, Mars, 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father, the Town Hall...</a:t>
            </a:r>
          </a:p>
        </p:txBody>
      </p:sp>
    </p:spTree>
    <p:extLst>
      <p:ext uri="{BB962C8B-B14F-4D97-AF65-F5344CB8AC3E}">
        <p14:creationId xmlns:p14="http://schemas.microsoft.com/office/powerpoint/2010/main" val="325435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5" grpId="0"/>
      <p:bldP spid="16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46" y="584670"/>
            <a:ext cx="8749753" cy="572700"/>
          </a:xfrm>
        </p:spPr>
        <p:txBody>
          <a:bodyPr/>
          <a:lstStyle/>
          <a:p>
            <a:pPr lvl="0" algn="l">
              <a:buClr>
                <a:srgbClr val="000000"/>
              </a:buClr>
              <a:buSzPts val="1600"/>
            </a:pPr>
            <a:r>
              <a:rPr lang="en-US" sz="2000" b="1" dirty="0">
                <a:solidFill>
                  <a:srgbClr val="7030A0"/>
                </a:solidFill>
                <a:latin typeface="Poppins" panose="020B0604020202020204" charset="0"/>
                <a:cs typeface="Poppins" panose="020B0604020202020204" charset="0"/>
              </a:rPr>
              <a:t>TYPE 1:</a:t>
            </a: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2000" b="1" i="1" dirty="0">
                <a:latin typeface="+mj-lt"/>
                <a:cs typeface="Poppins" panose="020B0604020202020204" charset="0"/>
                <a:sym typeface="Zen Kaku Gothic New"/>
              </a:rPr>
              <a:t>Mark the letter A, B, C, or D to indicate the correct word or phrase that completes each of the sentences</a:t>
            </a:r>
            <a:br>
              <a:rPr lang="en-US" sz="2000" b="1" i="1" dirty="0">
                <a:latin typeface="+mj-lt"/>
                <a:cs typeface="Poppins" panose="020B0604020202020204" charset="0"/>
                <a:sym typeface="Zen Kaku Gothic New"/>
              </a:rPr>
            </a:br>
            <a:endParaRPr lang="en-US" sz="2000" b="1" i="1" dirty="0">
              <a:latin typeface="+mj-lt"/>
              <a:cs typeface="Poppins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246" y="871020"/>
            <a:ext cx="848849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Laura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woman ____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lives next door to us.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who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whose	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which	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didn’t do well in the last test, _____ disappointed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me.</a:t>
            </a:r>
          </a:p>
          <a:p>
            <a:pPr marL="342900" indent="-342900">
              <a:lnSpc>
                <a:spcPts val="2400"/>
              </a:lnSpc>
              <a:spcAft>
                <a:spcPts val="600"/>
              </a:spcAft>
              <a:buAutoNum type="alphaUcPeriod"/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	C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		D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sz="1800" b="1" spc="-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This </a:t>
            </a:r>
            <a:r>
              <a:rPr lang="en-US" sz="1800" b="1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800" b="1" spc="-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1800" b="1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Nam, ______ son won first prize in the English speaking contest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who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	C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 have bought 2 books, both of ____ were written by Dickens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ts val="600"/>
              </a:spcAft>
              <a:buAutoNum type="alphaUcPeriod"/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	C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hich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The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 book _____ was a little bit expensive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ts val="2400"/>
              </a:lnSpc>
              <a:spcAft>
                <a:spcPts val="600"/>
              </a:spcAft>
              <a:buAutoNum type="alphaUcPeriod"/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bought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bought	C.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bought that	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that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bought it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4246" y="1247512"/>
            <a:ext cx="396947" cy="3924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86760" y="2009512"/>
            <a:ext cx="396947" cy="3924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29846" y="2776215"/>
            <a:ext cx="396947" cy="3924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22818" y="3533512"/>
            <a:ext cx="396947" cy="3924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4245" y="4295512"/>
            <a:ext cx="396947" cy="3924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64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745" y="362398"/>
            <a:ext cx="8742665" cy="572700"/>
          </a:xfrm>
        </p:spPr>
        <p:txBody>
          <a:bodyPr/>
          <a:lstStyle/>
          <a:p>
            <a:pPr lvl="0" algn="l">
              <a:buClr>
                <a:srgbClr val="000000"/>
              </a:buClr>
              <a:buSzPts val="1600"/>
            </a:pPr>
            <a:r>
              <a:rPr lang="en-US" sz="2000" b="1" dirty="0">
                <a:solidFill>
                  <a:srgbClr val="7030A0"/>
                </a:solidFill>
                <a:latin typeface="Poppins" panose="020B0604020202020204" charset="0"/>
                <a:cs typeface="Poppins" panose="020B0604020202020204" charset="0"/>
              </a:rPr>
              <a:t>TYPE 2: </a:t>
            </a:r>
            <a:r>
              <a:rPr lang="en-US" sz="2000" b="1" i="1" dirty="0">
                <a:latin typeface="+mn-lt"/>
                <a:cs typeface="Poppins" panose="020B0604020202020204" charset="0"/>
                <a:sym typeface="Zen Kaku Gothic New"/>
              </a:rPr>
              <a:t>Mark the letter A, B, C, or D to indicate the part that is incorrect.</a:t>
            </a:r>
            <a:r>
              <a:rPr lang="en-US" sz="2000" b="1" dirty="0">
                <a:latin typeface="Poppins" panose="020B0604020202020204" charset="0"/>
                <a:cs typeface="Poppins" panose="020B0604020202020204" charset="0"/>
                <a:sym typeface="Zen Kaku Gothic New"/>
              </a:rPr>
              <a:t/>
            </a:r>
            <a:br>
              <a:rPr lang="en-US" sz="2000" b="1" dirty="0">
                <a:latin typeface="Poppins" panose="020B0604020202020204" charset="0"/>
                <a:cs typeface="Poppins" panose="020B0604020202020204" charset="0"/>
                <a:sym typeface="Zen Kaku Gothic New"/>
              </a:rPr>
            </a:br>
            <a:endParaRPr lang="en-US" sz="2000" b="1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3290" y="752539"/>
            <a:ext cx="7820906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1. The director is the man </a:t>
            </a:r>
            <a:r>
              <a:rPr lang="en-US" sz="1950" b="1" u="sng" dirty="0">
                <a:latin typeface="Arial" panose="020B0604020202020204" pitchFamily="34" charset="0"/>
                <a:cs typeface="Arial" panose="020B0604020202020204" pitchFamily="34" charset="0"/>
              </a:rPr>
              <a:t>whom</a:t>
            </a: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1950" b="1" u="sng" dirty="0"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 a suit </a:t>
            </a:r>
            <a:r>
              <a:rPr lang="en-US" sz="1950" b="1" u="sng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950" b="1" u="sng" dirty="0">
                <a:latin typeface="Arial" panose="020B0604020202020204" pitchFamily="34" charset="0"/>
                <a:cs typeface="Arial" panose="020B0604020202020204" pitchFamily="34" charset="0"/>
              </a:rPr>
              <a:t>red tie</a:t>
            </a: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148993" y="1030867"/>
            <a:ext cx="47948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       A              B                 C          D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736473" y="1087040"/>
            <a:ext cx="396947" cy="39241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rrow: Right 6">
            <a:extLst>
              <a:ext uri="{FF2B5EF4-FFF2-40B4-BE49-F238E27FC236}">
                <a16:creationId xmlns="" xmlns:a16="http://schemas.microsoft.com/office/drawing/2014/main" id="{C7EF405E-25A9-4389-AC43-F75BB954336A}"/>
              </a:ext>
            </a:extLst>
          </p:cNvPr>
          <p:cNvSpPr/>
          <p:nvPr/>
        </p:nvSpPr>
        <p:spPr>
          <a:xfrm>
            <a:off x="4030508" y="1393617"/>
            <a:ext cx="228600" cy="1147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48960" y="1195927"/>
            <a:ext cx="144462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/that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13290" y="3795086"/>
            <a:ext cx="8559261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950" b="1" spc="-53" dirty="0">
                <a:latin typeface="Arial" panose="020B0604020202020204" pitchFamily="34" charset="0"/>
                <a:cs typeface="Arial" panose="020B0604020202020204" pitchFamily="34" charset="0"/>
              </a:rPr>
              <a:t>My friend </a:t>
            </a:r>
            <a:r>
              <a:rPr lang="en-US" sz="1950" b="1" u="sng" spc="-53" dirty="0">
                <a:latin typeface="Arial" panose="020B0604020202020204" pitchFamily="34" charset="0"/>
                <a:cs typeface="Arial" panose="020B0604020202020204" pitchFamily="34" charset="0"/>
              </a:rPr>
              <a:t>whom</a:t>
            </a:r>
            <a:r>
              <a:rPr lang="en-US" sz="1950" b="1" spc="-53" dirty="0">
                <a:latin typeface="Arial" panose="020B0604020202020204" pitchFamily="34" charset="0"/>
                <a:cs typeface="Arial" panose="020B0604020202020204" pitchFamily="34" charset="0"/>
              </a:rPr>
              <a:t> you </a:t>
            </a:r>
            <a:r>
              <a:rPr lang="en-US" sz="1950" b="1" u="sng" spc="-53" dirty="0"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en-US" sz="1950" b="1" spc="-53" dirty="0">
                <a:latin typeface="Arial" panose="020B0604020202020204" pitchFamily="34" charset="0"/>
                <a:cs typeface="Arial" panose="020B0604020202020204" pitchFamily="34" charset="0"/>
              </a:rPr>
              <a:t> dinner with </a:t>
            </a:r>
            <a:r>
              <a:rPr lang="en-US" sz="1950" b="1" u="sng" spc="-53" dirty="0"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en-US" sz="1950" b="1" spc="-53" dirty="0">
                <a:latin typeface="Arial" panose="020B0604020202020204" pitchFamily="34" charset="0"/>
                <a:cs typeface="Arial" panose="020B0604020202020204" pitchFamily="34" charset="0"/>
              </a:rPr>
              <a:t> last Sunday wants </a:t>
            </a:r>
            <a:r>
              <a:rPr lang="en-US" sz="1950" b="1" u="sng" spc="-53" dirty="0">
                <a:latin typeface="Arial" panose="020B0604020202020204" pitchFamily="34" charset="0"/>
                <a:cs typeface="Arial" panose="020B0604020202020204" pitchFamily="34" charset="0"/>
              </a:rPr>
              <a:t>to meet</a:t>
            </a:r>
            <a:r>
              <a:rPr lang="en-US" sz="1950" b="1" spc="-53" dirty="0">
                <a:latin typeface="Arial" panose="020B0604020202020204" pitchFamily="34" charset="0"/>
                <a:cs typeface="Arial" panose="020B0604020202020204" pitchFamily="34" charset="0"/>
              </a:rPr>
              <a:t> you. </a:t>
            </a:r>
            <a:endParaRPr lang="en-US" sz="1950" spc="-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3290" y="1790496"/>
            <a:ext cx="717387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21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                  B                    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C                                </a:t>
            </a:r>
            <a:r>
              <a:rPr lang="vi-VN" sz="21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 D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500036" y="1818351"/>
            <a:ext cx="396947" cy="39241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rrow: Right 6">
            <a:extLst>
              <a:ext uri="{FF2B5EF4-FFF2-40B4-BE49-F238E27FC236}">
                <a16:creationId xmlns="" xmlns:a16="http://schemas.microsoft.com/office/drawing/2014/main" id="{C7EF405E-25A9-4389-AC43-F75BB954336A}"/>
              </a:ext>
            </a:extLst>
          </p:cNvPr>
          <p:cNvSpPr/>
          <p:nvPr/>
        </p:nvSpPr>
        <p:spPr>
          <a:xfrm>
            <a:off x="3025617" y="1998245"/>
            <a:ext cx="228600" cy="1147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39271" y="4133467"/>
            <a:ext cx="123303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omitted</a:t>
            </a:r>
            <a:r>
              <a:rPr lang="vi-VN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9496" y="2285957"/>
            <a:ext cx="8610923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3. We </a:t>
            </a:r>
            <a:r>
              <a:rPr lang="en-US" sz="1950" b="1" u="sng" dirty="0">
                <a:latin typeface="Arial" panose="020B0604020202020204" pitchFamily="34" charset="0"/>
                <a:cs typeface="Arial" panose="020B0604020202020204" pitchFamily="34" charset="0"/>
              </a:rPr>
              <a:t>passed</a:t>
            </a: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 the shops </a:t>
            </a:r>
            <a:r>
              <a:rPr lang="en-US" sz="1950" b="1" u="sng" dirty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  <a:r>
              <a:rPr lang="en-US" sz="1950" b="1" u="sng" dirty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 decorated </a:t>
            </a:r>
            <a:r>
              <a:rPr lang="en-US" sz="1950" b="1" u="sng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 Christmas. 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97594" y="2558121"/>
            <a:ext cx="71605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       A                         B                       C                     D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496377" y="2630587"/>
            <a:ext cx="396947" cy="39241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rrow: Right 6">
            <a:extLst>
              <a:ext uri="{FF2B5EF4-FFF2-40B4-BE49-F238E27FC236}">
                <a16:creationId xmlns="" xmlns:a16="http://schemas.microsoft.com/office/drawing/2014/main" id="{C7EF405E-25A9-4389-AC43-F75BB954336A}"/>
              </a:ext>
            </a:extLst>
          </p:cNvPr>
          <p:cNvSpPr/>
          <p:nvPr/>
        </p:nvSpPr>
        <p:spPr>
          <a:xfrm>
            <a:off x="3906089" y="2833466"/>
            <a:ext cx="228600" cy="1147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45636" y="2650216"/>
            <a:ext cx="109837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19495" y="3085258"/>
            <a:ext cx="8400500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4. Did you </a:t>
            </a:r>
            <a:r>
              <a:rPr lang="en-US" sz="1950" b="1" u="sng" dirty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 the boy the candies </a:t>
            </a:r>
            <a:r>
              <a:rPr lang="en-US" sz="1950" b="1" u="sng" dirty="0">
                <a:latin typeface="Arial" panose="020B0604020202020204" pitchFamily="34" charset="0"/>
                <a:cs typeface="Arial" panose="020B0604020202020204" pitchFamily="34" charset="0"/>
              </a:rPr>
              <a:t>whom</a:t>
            </a: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u="sng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u="sng" dirty="0">
                <a:latin typeface="Arial" panose="020B0604020202020204" pitchFamily="34" charset="0"/>
                <a:cs typeface="Arial" panose="020B0604020202020204" pitchFamily="34" charset="0"/>
              </a:rPr>
              <a:t>bought</a:t>
            </a: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 this morning? 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97594" y="3360028"/>
            <a:ext cx="607470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            A                                       B    C    D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Arrow: Right 6">
            <a:extLst>
              <a:ext uri="{FF2B5EF4-FFF2-40B4-BE49-F238E27FC236}">
                <a16:creationId xmlns="" xmlns:a16="http://schemas.microsoft.com/office/drawing/2014/main" id="{C7EF405E-25A9-4389-AC43-F75BB954336A}"/>
              </a:ext>
            </a:extLst>
          </p:cNvPr>
          <p:cNvSpPr/>
          <p:nvPr/>
        </p:nvSpPr>
        <p:spPr>
          <a:xfrm>
            <a:off x="5325048" y="3760950"/>
            <a:ext cx="228600" cy="1147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94977" y="3598948"/>
            <a:ext cx="192392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/ that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8" name="Oval 47"/>
          <p:cNvSpPr/>
          <p:nvPr/>
        </p:nvSpPr>
        <p:spPr>
          <a:xfrm>
            <a:off x="4952195" y="3417074"/>
            <a:ext cx="396947" cy="39241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13290" y="1473004"/>
            <a:ext cx="7907288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50" b="1" u="sng" dirty="0">
                <a:latin typeface="Arial" panose="020B0604020202020204" pitchFamily="34" charset="0"/>
                <a:cs typeface="Arial" panose="020B0604020202020204" pitchFamily="34" charset="0"/>
              </a:rPr>
              <a:t>Doctor</a:t>
            </a: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 Smith, </a:t>
            </a:r>
            <a:r>
              <a:rPr lang="en-US" sz="1950" b="1" u="sng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 my father </a:t>
            </a:r>
            <a:r>
              <a:rPr lang="en-US" sz="1950" b="1" u="sng" dirty="0">
                <a:latin typeface="Arial" panose="020B0604020202020204" pitchFamily="34" charset="0"/>
                <a:cs typeface="Arial" panose="020B0604020202020204" pitchFamily="34" charset="0"/>
              </a:rPr>
              <a:t>visited</a:t>
            </a: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, was very patient </a:t>
            </a:r>
            <a:r>
              <a:rPr lang="en-US" sz="1950" b="1" u="sng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 him.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607250" y="4121285"/>
            <a:ext cx="748378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     A            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                      C                     </a:t>
            </a:r>
            <a:r>
              <a:rPr lang="vi-V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952195" y="4170129"/>
            <a:ext cx="396947" cy="39241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Arrow: Right 6">
            <a:extLst>
              <a:ext uri="{FF2B5EF4-FFF2-40B4-BE49-F238E27FC236}">
                <a16:creationId xmlns="" xmlns:a16="http://schemas.microsoft.com/office/drawing/2014/main" id="{C7EF405E-25A9-4389-AC43-F75BB954336A}"/>
              </a:ext>
            </a:extLst>
          </p:cNvPr>
          <p:cNvSpPr/>
          <p:nvPr/>
        </p:nvSpPr>
        <p:spPr>
          <a:xfrm>
            <a:off x="5494977" y="4316343"/>
            <a:ext cx="228600" cy="1147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148993" y="2027760"/>
            <a:ext cx="18053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/ who</a:t>
            </a:r>
          </a:p>
        </p:txBody>
      </p:sp>
    </p:spTree>
    <p:extLst>
      <p:ext uri="{BB962C8B-B14F-4D97-AF65-F5344CB8AC3E}">
        <p14:creationId xmlns:p14="http://schemas.microsoft.com/office/powerpoint/2010/main" val="2499882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 animBg="1"/>
      <p:bldP spid="33" grpId="0"/>
      <p:bldP spid="34" grpId="0"/>
      <p:bldP spid="35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/>
      <p:bldP spid="48" grpId="0" animBg="1"/>
      <p:bldP spid="49" grpId="0"/>
      <p:bldP spid="50" grpId="0"/>
      <p:bldP spid="51" grpId="0" animBg="1"/>
      <p:bldP spid="52" grpId="0" animBg="1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33" y="397840"/>
            <a:ext cx="8480395" cy="572700"/>
          </a:xfrm>
        </p:spPr>
        <p:txBody>
          <a:bodyPr/>
          <a:lstStyle/>
          <a:p>
            <a:pPr marL="0" lvl="0" indent="0"/>
            <a:r>
              <a:rPr lang="en-US" sz="2000" b="1" dirty="0">
                <a:solidFill>
                  <a:srgbClr val="7030A0"/>
                </a:solidFill>
                <a:latin typeface="Poppins" panose="020B0604020202020204" charset="0"/>
                <a:cs typeface="Poppins" panose="020B0604020202020204" charset="0"/>
              </a:rPr>
              <a:t>TYPE 3: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+mj-lt"/>
                <a:cs typeface="Poppins" panose="020B0604020202020204" charset="0"/>
              </a:rPr>
              <a:t>Mark the letter A, B, C, or D to indicate the sentence that is BEST written from the words/phrases given</a:t>
            </a:r>
            <a:endParaRPr lang="en-US" sz="2000" b="1" dirty="0">
              <a:latin typeface="+mj-lt"/>
              <a:cs typeface="Poppins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866" y="851240"/>
            <a:ext cx="8229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00B050"/>
                </a:solidFill>
              </a:rPr>
              <a:t>1. Driver/badly </a:t>
            </a:r>
            <a:r>
              <a:rPr lang="en-US" sz="1800" b="1" dirty="0">
                <a:solidFill>
                  <a:srgbClr val="00B050"/>
                </a:solidFill>
              </a:rPr>
              <a:t>injured/accident/fine/ now.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A</a:t>
            </a:r>
            <a:r>
              <a:rPr lang="en-US" sz="1800" dirty="0"/>
              <a:t>. The driver </a:t>
            </a:r>
            <a:r>
              <a:rPr lang="en-US" sz="1800" dirty="0">
                <a:solidFill>
                  <a:srgbClr val="FF0000"/>
                </a:solidFill>
              </a:rPr>
              <a:t>who</a:t>
            </a:r>
            <a:r>
              <a:rPr lang="en-US" sz="1800" dirty="0"/>
              <a:t> was badly injured in the </a:t>
            </a:r>
            <a:r>
              <a:rPr lang="en-US" sz="1800" dirty="0" smtClean="0"/>
              <a:t>accident is </a:t>
            </a:r>
            <a:r>
              <a:rPr lang="en-US" sz="1800" dirty="0"/>
              <a:t>fine now.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B. The driver </a:t>
            </a:r>
            <a:r>
              <a:rPr lang="en-US" sz="1800" dirty="0" smtClean="0">
                <a:solidFill>
                  <a:srgbClr val="FF0000"/>
                </a:solidFill>
              </a:rPr>
              <a:t>which</a:t>
            </a:r>
            <a:r>
              <a:rPr lang="en-US" sz="1800" dirty="0" smtClean="0"/>
              <a:t> was </a:t>
            </a:r>
            <a:r>
              <a:rPr lang="en-US" sz="1800" dirty="0"/>
              <a:t>badly injured in the accident is fine now.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C</a:t>
            </a:r>
            <a:r>
              <a:rPr lang="en-US" sz="1800" dirty="0"/>
              <a:t>. The driver </a:t>
            </a:r>
            <a:r>
              <a:rPr lang="en-US" sz="1800" dirty="0" smtClean="0">
                <a:solidFill>
                  <a:srgbClr val="FF0000"/>
                </a:solidFill>
              </a:rPr>
              <a:t>whom</a:t>
            </a:r>
            <a:r>
              <a:rPr lang="en-US" sz="1800" dirty="0" smtClean="0"/>
              <a:t> </a:t>
            </a:r>
            <a:r>
              <a:rPr lang="en-US" sz="1800" dirty="0"/>
              <a:t>was badly injured in the accident is fine now.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D</a:t>
            </a:r>
            <a:r>
              <a:rPr lang="en-US" sz="1800" dirty="0"/>
              <a:t>. The driver </a:t>
            </a:r>
            <a:r>
              <a:rPr lang="en-US" sz="1800" dirty="0" smtClean="0">
                <a:solidFill>
                  <a:srgbClr val="FF0000"/>
                </a:solidFill>
              </a:rPr>
              <a:t>that he </a:t>
            </a:r>
            <a:r>
              <a:rPr lang="en-US" sz="1800" dirty="0" smtClean="0"/>
              <a:t>was </a:t>
            </a:r>
            <a:r>
              <a:rPr lang="en-US" sz="1800" dirty="0"/>
              <a:t>badly injured in the accident is fine now.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3866" y="2850468"/>
            <a:ext cx="83173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B050"/>
                </a:solidFill>
              </a:rPr>
              <a:t>2</a:t>
            </a:r>
            <a:r>
              <a:rPr lang="en-US" sz="1800" b="1" dirty="0" smtClean="0">
                <a:solidFill>
                  <a:srgbClr val="00B050"/>
                </a:solidFill>
              </a:rPr>
              <a:t>. Auld </a:t>
            </a:r>
            <a:r>
              <a:rPr lang="en-US" sz="1800" b="1" dirty="0">
                <a:solidFill>
                  <a:srgbClr val="00B050"/>
                </a:solidFill>
              </a:rPr>
              <a:t>Lang </a:t>
            </a:r>
            <a:r>
              <a:rPr lang="en-US" sz="1800" b="1" dirty="0" err="1">
                <a:solidFill>
                  <a:srgbClr val="00B050"/>
                </a:solidFill>
              </a:rPr>
              <a:t>Syne</a:t>
            </a:r>
            <a:r>
              <a:rPr lang="en-US" sz="1800" b="1" dirty="0">
                <a:solidFill>
                  <a:srgbClr val="00B050"/>
                </a:solidFill>
              </a:rPr>
              <a:t> / a song / is sung / New Year’s Eve.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A. Auld Lang </a:t>
            </a:r>
            <a:r>
              <a:rPr lang="en-US" sz="1800" dirty="0" err="1"/>
              <a:t>Syne</a:t>
            </a:r>
            <a:r>
              <a:rPr lang="en-US" sz="1800" dirty="0"/>
              <a:t> is a song </a:t>
            </a:r>
            <a:r>
              <a:rPr lang="en-US" sz="1800" dirty="0">
                <a:solidFill>
                  <a:srgbClr val="FF0000"/>
                </a:solidFill>
              </a:rPr>
              <a:t>who</a:t>
            </a:r>
            <a:r>
              <a:rPr lang="en-US" sz="1800" dirty="0"/>
              <a:t> is sung on New Year’s Eve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B. Auld Lang </a:t>
            </a:r>
            <a:r>
              <a:rPr lang="en-US" sz="1800" dirty="0" err="1"/>
              <a:t>Syne</a:t>
            </a:r>
            <a:r>
              <a:rPr lang="en-US" sz="1800" dirty="0"/>
              <a:t> is a song </a:t>
            </a:r>
            <a:r>
              <a:rPr lang="en-US" sz="1800" dirty="0">
                <a:solidFill>
                  <a:srgbClr val="FF0000"/>
                </a:solidFill>
              </a:rPr>
              <a:t>which</a:t>
            </a:r>
            <a:r>
              <a:rPr lang="en-US" sz="1800" dirty="0"/>
              <a:t> is sung on New Year’s Eve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C. Auld Lang </a:t>
            </a:r>
            <a:r>
              <a:rPr lang="en-US" sz="1800" dirty="0" err="1"/>
              <a:t>Syne</a:t>
            </a:r>
            <a:r>
              <a:rPr lang="en-US" sz="1800" dirty="0"/>
              <a:t> is a song </a:t>
            </a:r>
            <a:r>
              <a:rPr lang="en-US" sz="1800" dirty="0">
                <a:solidFill>
                  <a:srgbClr val="FF0000"/>
                </a:solidFill>
              </a:rPr>
              <a:t>whom</a:t>
            </a:r>
            <a:r>
              <a:rPr lang="en-US" sz="1800" dirty="0"/>
              <a:t> is sung on New Year’s Eve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D. Auld Lang </a:t>
            </a:r>
            <a:r>
              <a:rPr lang="en-US" sz="1800" dirty="0" err="1"/>
              <a:t>Syne</a:t>
            </a:r>
            <a:r>
              <a:rPr lang="en-US" sz="1800" dirty="0"/>
              <a:t> is a song </a:t>
            </a:r>
            <a:r>
              <a:rPr lang="en-US" sz="1800" dirty="0">
                <a:solidFill>
                  <a:srgbClr val="FF0000"/>
                </a:solidFill>
              </a:rPr>
              <a:t>what</a:t>
            </a:r>
            <a:r>
              <a:rPr lang="en-US" sz="1800" dirty="0"/>
              <a:t> is sung on New Year’s Eve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.</a:t>
            </a:r>
            <a:endParaRPr lang="en-US" sz="1800" dirty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43866" y="1381532"/>
            <a:ext cx="396947" cy="3924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2981" y="3747527"/>
            <a:ext cx="396947" cy="3924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10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2"/>
          <p:cNvSpPr/>
          <p:nvPr/>
        </p:nvSpPr>
        <p:spPr>
          <a:xfrm>
            <a:off x="6113747" y="3144113"/>
            <a:ext cx="976200" cy="486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62"/>
          <p:cNvSpPr/>
          <p:nvPr/>
        </p:nvSpPr>
        <p:spPr>
          <a:xfrm>
            <a:off x="2328694" y="3144038"/>
            <a:ext cx="865800" cy="486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62"/>
          <p:cNvSpPr/>
          <p:nvPr/>
        </p:nvSpPr>
        <p:spPr>
          <a:xfrm>
            <a:off x="6113747" y="1453100"/>
            <a:ext cx="976200" cy="486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6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501" name="Google Shape;501;p62"/>
          <p:cNvSpPr/>
          <p:nvPr/>
        </p:nvSpPr>
        <p:spPr>
          <a:xfrm>
            <a:off x="2328694" y="1453025"/>
            <a:ext cx="865800" cy="486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2">
            <a:hlinkClick r:id="rId3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1122379" y="2002536"/>
            <a:ext cx="32787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Definition</a:t>
            </a:r>
            <a:endParaRPr dirty="0"/>
          </a:p>
        </p:txBody>
      </p:sp>
      <p:sp>
        <p:nvSpPr>
          <p:cNvPr id="504" name="Google Shape;504;p62"/>
          <p:cNvSpPr txBox="1">
            <a:spLocks noGrp="1"/>
          </p:cNvSpPr>
          <p:nvPr>
            <p:ph type="title" idx="3"/>
          </p:nvPr>
        </p:nvSpPr>
        <p:spPr>
          <a:xfrm>
            <a:off x="2497294" y="1553462"/>
            <a:ext cx="528600" cy="28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06" name="Google Shape;506;p6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1120300" y="3694176"/>
            <a:ext cx="3840255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Types of relative clauses</a:t>
            </a:r>
            <a:endParaRPr dirty="0"/>
          </a:p>
        </p:txBody>
      </p:sp>
      <p:sp>
        <p:nvSpPr>
          <p:cNvPr id="507" name="Google Shape;507;p62"/>
          <p:cNvSpPr txBox="1">
            <a:spLocks noGrp="1"/>
          </p:cNvSpPr>
          <p:nvPr>
            <p:ph type="title" idx="6"/>
          </p:nvPr>
        </p:nvSpPr>
        <p:spPr>
          <a:xfrm>
            <a:off x="2497294" y="3246120"/>
            <a:ext cx="528600" cy="28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09" name="Google Shape;509;p62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4960556" y="2003163"/>
            <a:ext cx="32826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Relative pronouns and adverbs</a:t>
            </a:r>
            <a:endParaRPr dirty="0"/>
          </a:p>
        </p:txBody>
      </p:sp>
      <p:sp>
        <p:nvSpPr>
          <p:cNvPr id="510" name="Google Shape;510;p62"/>
          <p:cNvSpPr txBox="1">
            <a:spLocks noGrp="1"/>
          </p:cNvSpPr>
          <p:nvPr>
            <p:ph type="title" idx="9"/>
          </p:nvPr>
        </p:nvSpPr>
        <p:spPr>
          <a:xfrm>
            <a:off x="6303824" y="1553462"/>
            <a:ext cx="595800" cy="28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12" name="Google Shape;512;p62">
            <a:hlinkClick r:id="" action="ppaction://noaction"/>
          </p:cNvPr>
          <p:cNvSpPr txBox="1">
            <a:spLocks noGrp="1"/>
          </p:cNvSpPr>
          <p:nvPr>
            <p:ph type="subTitle" idx="14"/>
          </p:nvPr>
        </p:nvSpPr>
        <p:spPr>
          <a:xfrm>
            <a:off x="4960556" y="3694138"/>
            <a:ext cx="3282600" cy="3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en-US" dirty="0"/>
              <a:t>Types of relative </a:t>
            </a:r>
            <a:r>
              <a:rPr lang="en-US" dirty="0" smtClean="0"/>
              <a:t>clause exercises</a:t>
            </a:r>
            <a:endParaRPr lang="en-US" dirty="0"/>
          </a:p>
        </p:txBody>
      </p:sp>
      <p:sp>
        <p:nvSpPr>
          <p:cNvPr id="513" name="Google Shape;513;p62"/>
          <p:cNvSpPr txBox="1">
            <a:spLocks noGrp="1"/>
          </p:cNvSpPr>
          <p:nvPr>
            <p:ph type="title" idx="15"/>
          </p:nvPr>
        </p:nvSpPr>
        <p:spPr>
          <a:xfrm>
            <a:off x="6303824" y="3244437"/>
            <a:ext cx="595800" cy="28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14" name="Google Shape;514;p62"/>
          <p:cNvSpPr/>
          <p:nvPr/>
        </p:nvSpPr>
        <p:spPr>
          <a:xfrm>
            <a:off x="6820758" y="1391346"/>
            <a:ext cx="159115" cy="189840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62"/>
          <p:cNvSpPr/>
          <p:nvPr/>
        </p:nvSpPr>
        <p:spPr>
          <a:xfrm>
            <a:off x="6211158" y="1780408"/>
            <a:ext cx="159115" cy="189840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2"/>
          <p:cNvSpPr/>
          <p:nvPr/>
        </p:nvSpPr>
        <p:spPr>
          <a:xfrm>
            <a:off x="2938308" y="3098046"/>
            <a:ext cx="159115" cy="189840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62"/>
          <p:cNvSpPr/>
          <p:nvPr/>
        </p:nvSpPr>
        <p:spPr>
          <a:xfrm>
            <a:off x="2328708" y="3487108"/>
            <a:ext cx="159115" cy="189840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62"/>
          <p:cNvSpPr/>
          <p:nvPr/>
        </p:nvSpPr>
        <p:spPr>
          <a:xfrm>
            <a:off x="2377958" y="1415209"/>
            <a:ext cx="159115" cy="189840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62"/>
          <p:cNvSpPr/>
          <p:nvPr/>
        </p:nvSpPr>
        <p:spPr>
          <a:xfrm>
            <a:off x="6113758" y="3167859"/>
            <a:ext cx="159115" cy="189840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4"/>
          <p:cNvSpPr/>
          <p:nvPr/>
        </p:nvSpPr>
        <p:spPr>
          <a:xfrm>
            <a:off x="3810294" y="1405851"/>
            <a:ext cx="1653900" cy="93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64"/>
          <p:cNvSpPr txBox="1">
            <a:spLocks noGrp="1"/>
          </p:cNvSpPr>
          <p:nvPr>
            <p:ph type="title"/>
          </p:nvPr>
        </p:nvSpPr>
        <p:spPr>
          <a:xfrm>
            <a:off x="1756194" y="2652251"/>
            <a:ext cx="5762100" cy="5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DEFINITION</a:t>
            </a:r>
            <a:endParaRPr dirty="0"/>
          </a:p>
        </p:txBody>
      </p:sp>
      <p:sp>
        <p:nvSpPr>
          <p:cNvPr id="563" name="Google Shape;563;p64"/>
          <p:cNvSpPr txBox="1">
            <a:spLocks noGrp="1"/>
          </p:cNvSpPr>
          <p:nvPr>
            <p:ph type="title" idx="2"/>
          </p:nvPr>
        </p:nvSpPr>
        <p:spPr>
          <a:xfrm>
            <a:off x="4187694" y="1513701"/>
            <a:ext cx="899100" cy="6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65" name="Google Shape;565;p64"/>
          <p:cNvSpPr/>
          <p:nvPr/>
        </p:nvSpPr>
        <p:spPr>
          <a:xfrm>
            <a:off x="5269771" y="1513701"/>
            <a:ext cx="229551" cy="273877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64"/>
          <p:cNvSpPr/>
          <p:nvPr/>
        </p:nvSpPr>
        <p:spPr>
          <a:xfrm>
            <a:off x="3555324" y="1003827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4" y="1285"/>
                </a:lnTo>
                <a:lnTo>
                  <a:pt x="0" y="1970"/>
                </a:lnTo>
                <a:lnTo>
                  <a:pt x="1084" y="2597"/>
                </a:lnTo>
                <a:lnTo>
                  <a:pt x="1655" y="3881"/>
                </a:lnTo>
                <a:lnTo>
                  <a:pt x="2254" y="2597"/>
                </a:lnTo>
                <a:lnTo>
                  <a:pt x="3281" y="1970"/>
                </a:lnTo>
                <a:lnTo>
                  <a:pt x="2254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4"/>
          <p:cNvSpPr/>
          <p:nvPr/>
        </p:nvSpPr>
        <p:spPr>
          <a:xfrm>
            <a:off x="6947966" y="2007267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6"/>
                </a:lnTo>
                <a:lnTo>
                  <a:pt x="3938" y="4594"/>
                </a:lnTo>
                <a:lnTo>
                  <a:pt x="5792" y="3424"/>
                </a:lnTo>
                <a:lnTo>
                  <a:pt x="3938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64"/>
          <p:cNvSpPr/>
          <p:nvPr/>
        </p:nvSpPr>
        <p:spPr>
          <a:xfrm>
            <a:off x="7517554" y="1243413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96" y="1"/>
                </a:moveTo>
                <a:lnTo>
                  <a:pt x="2312" y="2854"/>
                </a:lnTo>
                <a:lnTo>
                  <a:pt x="1" y="4252"/>
                </a:lnTo>
                <a:lnTo>
                  <a:pt x="2312" y="5679"/>
                </a:lnTo>
                <a:lnTo>
                  <a:pt x="3596" y="8532"/>
                </a:lnTo>
                <a:lnTo>
                  <a:pt x="4851" y="5679"/>
                </a:lnTo>
                <a:lnTo>
                  <a:pt x="7162" y="4252"/>
                </a:lnTo>
                <a:lnTo>
                  <a:pt x="4851" y="2854"/>
                </a:lnTo>
                <a:lnTo>
                  <a:pt x="359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64"/>
          <p:cNvSpPr/>
          <p:nvPr/>
        </p:nvSpPr>
        <p:spPr>
          <a:xfrm>
            <a:off x="1121453" y="1189107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283" y="2853"/>
                </a:lnTo>
                <a:lnTo>
                  <a:pt x="1" y="4280"/>
                </a:lnTo>
                <a:lnTo>
                  <a:pt x="2283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2" y="4280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64"/>
          <p:cNvSpPr/>
          <p:nvPr/>
        </p:nvSpPr>
        <p:spPr>
          <a:xfrm>
            <a:off x="2299726" y="1597073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656" y="0"/>
                </a:moveTo>
                <a:lnTo>
                  <a:pt x="1028" y="1313"/>
                </a:lnTo>
                <a:lnTo>
                  <a:pt x="1" y="1940"/>
                </a:lnTo>
                <a:lnTo>
                  <a:pt x="1028" y="2597"/>
                </a:lnTo>
                <a:lnTo>
                  <a:pt x="1656" y="3881"/>
                </a:lnTo>
                <a:lnTo>
                  <a:pt x="2226" y="2597"/>
                </a:lnTo>
                <a:lnTo>
                  <a:pt x="3253" y="1940"/>
                </a:lnTo>
                <a:lnTo>
                  <a:pt x="2226" y="1313"/>
                </a:lnTo>
                <a:lnTo>
                  <a:pt x="1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64"/>
          <p:cNvSpPr/>
          <p:nvPr/>
        </p:nvSpPr>
        <p:spPr>
          <a:xfrm>
            <a:off x="1344363" y="1904269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911" y="0"/>
                </a:moveTo>
                <a:lnTo>
                  <a:pt x="1883" y="2283"/>
                </a:lnTo>
                <a:lnTo>
                  <a:pt x="0" y="3424"/>
                </a:lnTo>
                <a:lnTo>
                  <a:pt x="1883" y="4566"/>
                </a:lnTo>
                <a:lnTo>
                  <a:pt x="2911" y="6877"/>
                </a:lnTo>
                <a:lnTo>
                  <a:pt x="3938" y="4566"/>
                </a:lnTo>
                <a:lnTo>
                  <a:pt x="5792" y="3424"/>
                </a:lnTo>
                <a:lnTo>
                  <a:pt x="3938" y="2283"/>
                </a:lnTo>
                <a:lnTo>
                  <a:pt x="29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64"/>
          <p:cNvSpPr/>
          <p:nvPr/>
        </p:nvSpPr>
        <p:spPr>
          <a:xfrm>
            <a:off x="5086788" y="549519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312" y="2853"/>
                </a:lnTo>
                <a:lnTo>
                  <a:pt x="1" y="4251"/>
                </a:lnTo>
                <a:lnTo>
                  <a:pt x="2312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3" y="4251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64"/>
          <p:cNvSpPr/>
          <p:nvPr/>
        </p:nvSpPr>
        <p:spPr>
          <a:xfrm>
            <a:off x="6394566" y="792882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598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8"/>
                </a:lnTo>
                <a:lnTo>
                  <a:pt x="1598" y="3881"/>
                </a:lnTo>
                <a:lnTo>
                  <a:pt x="2197" y="2568"/>
                </a:lnTo>
                <a:lnTo>
                  <a:pt x="3253" y="1912"/>
                </a:lnTo>
                <a:lnTo>
                  <a:pt x="2197" y="1285"/>
                </a:lnTo>
                <a:lnTo>
                  <a:pt x="159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64"/>
          <p:cNvSpPr/>
          <p:nvPr/>
        </p:nvSpPr>
        <p:spPr>
          <a:xfrm>
            <a:off x="5855826" y="1371787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9"/>
                </a:lnTo>
                <a:lnTo>
                  <a:pt x="1655" y="3881"/>
                </a:lnTo>
                <a:lnTo>
                  <a:pt x="2226" y="2569"/>
                </a:lnTo>
                <a:lnTo>
                  <a:pt x="3282" y="1912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64"/>
          <p:cNvSpPr/>
          <p:nvPr/>
        </p:nvSpPr>
        <p:spPr>
          <a:xfrm>
            <a:off x="4416833" y="2269695"/>
            <a:ext cx="159115" cy="189840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4"/>
          <p:cNvSpPr/>
          <p:nvPr/>
        </p:nvSpPr>
        <p:spPr>
          <a:xfrm>
            <a:off x="2999407" y="2108023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5" y="1285"/>
                </a:lnTo>
                <a:lnTo>
                  <a:pt x="1" y="1941"/>
                </a:lnTo>
                <a:lnTo>
                  <a:pt x="1085" y="2597"/>
                </a:lnTo>
                <a:lnTo>
                  <a:pt x="1655" y="3881"/>
                </a:lnTo>
                <a:lnTo>
                  <a:pt x="2226" y="2597"/>
                </a:lnTo>
                <a:lnTo>
                  <a:pt x="3282" y="1941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3380" y="3116373"/>
            <a:ext cx="86334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Eg1. </a:t>
            </a:r>
            <a:r>
              <a:rPr lang="en-US" sz="2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My mother is talking to the woman </a:t>
            </a:r>
            <a:r>
              <a:rPr lang="en-US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lives next </a:t>
            </a:r>
            <a:r>
              <a:rPr lang="en-US" sz="21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to us.</a:t>
            </a:r>
            <a:endParaRPr lang="en-US" sz="21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5937081" y="3390009"/>
            <a:ext cx="2718037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25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clause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612130" y="3469868"/>
            <a:ext cx="3150870" cy="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3380" y="3884149"/>
            <a:ext cx="86526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Eg2. The </a:t>
            </a:r>
            <a:r>
              <a:rPr lang="en-US" sz="2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bag </a:t>
            </a:r>
            <a:r>
              <a:rPr lang="en-US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21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bought last week</a:t>
            </a:r>
            <a:r>
              <a:rPr lang="en-US" sz="2100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was very </a:t>
            </a:r>
            <a:r>
              <a:rPr lang="en-US" sz="2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expensive.</a:t>
            </a:r>
            <a:endParaRPr lang="en-US" sz="2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351147" y="4340186"/>
            <a:ext cx="3260983" cy="1509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41"/>
          <p:cNvSpPr txBox="1">
            <a:spLocks noChangeArrowheads="1"/>
          </p:cNvSpPr>
          <p:nvPr/>
        </p:nvSpPr>
        <p:spPr bwMode="auto">
          <a:xfrm>
            <a:off x="2466620" y="4340186"/>
            <a:ext cx="2718037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25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clause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" y="406115"/>
            <a:ext cx="3649980" cy="27102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440" y="498024"/>
            <a:ext cx="2762250" cy="253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89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28" y="182930"/>
            <a:ext cx="7717500" cy="572700"/>
          </a:xfrm>
        </p:spPr>
        <p:txBody>
          <a:bodyPr/>
          <a:lstStyle/>
          <a:p>
            <a:r>
              <a:rPr lang="en-US" dirty="0" smtClean="0"/>
              <a:t>I. DEFINITION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3381" y="723738"/>
            <a:ext cx="82817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A relative clause is an adjective clause that </a:t>
            </a:r>
            <a:r>
              <a:rPr lang="en-US" sz="2200" b="1" u="sng" spc="-3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modifies the noun coming before it</a:t>
            </a:r>
            <a:r>
              <a:rPr lang="en-US" sz="22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main clause of the sentence. A relative clause begins with a relative pronoun such as </a:t>
            </a:r>
            <a:r>
              <a:rPr lang="en-US" sz="2200" i="1" spc="-3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who, which,.. </a:t>
            </a:r>
            <a:r>
              <a:rPr lang="en-US" sz="22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or a relative adverb such as </a:t>
            </a:r>
            <a:r>
              <a:rPr lang="en-US" sz="2200" i="1" spc="-3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when, where, ….</a:t>
            </a:r>
            <a:r>
              <a:rPr lang="en-US" sz="22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A relative clause cannot exist independently.</a:t>
            </a:r>
            <a:endParaRPr lang="en-US" sz="2200" spc="-3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" y="2459227"/>
            <a:ext cx="86334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Eg1. </a:t>
            </a:r>
            <a:r>
              <a:rPr lang="en-US" sz="2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My mother is talking to </a:t>
            </a:r>
            <a:r>
              <a:rPr lang="en-US" sz="2100" b="1" i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woman</a:t>
            </a:r>
            <a:r>
              <a:rPr lang="en-US" sz="2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US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lives next </a:t>
            </a:r>
            <a:r>
              <a:rPr lang="en-US" sz="21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to us.</a:t>
            </a:r>
            <a:endParaRPr lang="en-US" sz="21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5937081" y="2818908"/>
            <a:ext cx="2718037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25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clause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558790" y="2832532"/>
            <a:ext cx="3150870" cy="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3380" y="3625956"/>
            <a:ext cx="86526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Eg2. </a:t>
            </a:r>
            <a:r>
              <a:rPr lang="en-US" sz="2100" b="1" i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100" b="1" i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</a:t>
            </a:r>
            <a:r>
              <a:rPr lang="en-US" sz="21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bought last week</a:t>
            </a:r>
            <a:r>
              <a:rPr lang="en-US" sz="2100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was very </a:t>
            </a:r>
            <a:r>
              <a:rPr lang="en-US" sz="2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expensive.</a:t>
            </a:r>
            <a:endParaRPr lang="en-US" sz="2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2622619" y="3925139"/>
            <a:ext cx="2718037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25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clause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351147" y="3983034"/>
            <a:ext cx="3260983" cy="1509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rved Up Arrow 13"/>
          <p:cNvSpPr/>
          <p:nvPr/>
        </p:nvSpPr>
        <p:spPr>
          <a:xfrm rot="369859" flipH="1">
            <a:off x="4865904" y="3031909"/>
            <a:ext cx="2516874" cy="644612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 rot="369859" flipH="1">
            <a:off x="1437430" y="4174722"/>
            <a:ext cx="2516874" cy="644612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 Box 141"/>
          <p:cNvSpPr txBox="1">
            <a:spLocks noChangeArrowheads="1"/>
          </p:cNvSpPr>
          <p:nvPr/>
        </p:nvSpPr>
        <p:spPr bwMode="auto">
          <a:xfrm>
            <a:off x="4514249" y="2040643"/>
            <a:ext cx="2718037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25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</a:t>
            </a:r>
            <a:r>
              <a:rPr lang="en-US" sz="2025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pronoun</a:t>
            </a:r>
            <a:endParaRPr lang="en-US" sz="2025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1410096" y="3061243"/>
            <a:ext cx="2718037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25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</a:t>
            </a:r>
            <a:r>
              <a:rPr lang="en-US" sz="2025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pronoun</a:t>
            </a:r>
            <a:endParaRPr lang="en-US" sz="2025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>
            <a:endCxn id="17" idx="2"/>
          </p:cNvCxnSpPr>
          <p:nvPr/>
        </p:nvCxnSpPr>
        <p:spPr>
          <a:xfrm flipV="1">
            <a:off x="2695867" y="3465200"/>
            <a:ext cx="73248" cy="26098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921841" y="2361471"/>
            <a:ext cx="73248" cy="26098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279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4"/>
          <p:cNvSpPr/>
          <p:nvPr/>
        </p:nvSpPr>
        <p:spPr>
          <a:xfrm>
            <a:off x="3810294" y="1405851"/>
            <a:ext cx="1653900" cy="93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64"/>
          <p:cNvSpPr txBox="1">
            <a:spLocks noGrp="1"/>
          </p:cNvSpPr>
          <p:nvPr>
            <p:ph type="title"/>
          </p:nvPr>
        </p:nvSpPr>
        <p:spPr>
          <a:xfrm>
            <a:off x="1756194" y="2652251"/>
            <a:ext cx="5762100" cy="5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RELATIVE PRONOUNS AND ADVERBS</a:t>
            </a:r>
            <a:endParaRPr dirty="0"/>
          </a:p>
        </p:txBody>
      </p:sp>
      <p:sp>
        <p:nvSpPr>
          <p:cNvPr id="563" name="Google Shape;563;p64"/>
          <p:cNvSpPr txBox="1">
            <a:spLocks noGrp="1"/>
          </p:cNvSpPr>
          <p:nvPr>
            <p:ph type="title" idx="2"/>
          </p:nvPr>
        </p:nvSpPr>
        <p:spPr>
          <a:xfrm>
            <a:off x="4187694" y="1513701"/>
            <a:ext cx="899100" cy="6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sp>
        <p:nvSpPr>
          <p:cNvPr id="565" name="Google Shape;565;p64"/>
          <p:cNvSpPr/>
          <p:nvPr/>
        </p:nvSpPr>
        <p:spPr>
          <a:xfrm>
            <a:off x="5269771" y="1513701"/>
            <a:ext cx="229551" cy="273877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64"/>
          <p:cNvSpPr/>
          <p:nvPr/>
        </p:nvSpPr>
        <p:spPr>
          <a:xfrm>
            <a:off x="3555324" y="1003827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4" y="1285"/>
                </a:lnTo>
                <a:lnTo>
                  <a:pt x="0" y="1970"/>
                </a:lnTo>
                <a:lnTo>
                  <a:pt x="1084" y="2597"/>
                </a:lnTo>
                <a:lnTo>
                  <a:pt x="1655" y="3881"/>
                </a:lnTo>
                <a:lnTo>
                  <a:pt x="2254" y="2597"/>
                </a:lnTo>
                <a:lnTo>
                  <a:pt x="3281" y="1970"/>
                </a:lnTo>
                <a:lnTo>
                  <a:pt x="2254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4"/>
          <p:cNvSpPr/>
          <p:nvPr/>
        </p:nvSpPr>
        <p:spPr>
          <a:xfrm>
            <a:off x="6947966" y="2007267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6"/>
                </a:lnTo>
                <a:lnTo>
                  <a:pt x="3938" y="4594"/>
                </a:lnTo>
                <a:lnTo>
                  <a:pt x="5792" y="3424"/>
                </a:lnTo>
                <a:lnTo>
                  <a:pt x="3938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64"/>
          <p:cNvSpPr/>
          <p:nvPr/>
        </p:nvSpPr>
        <p:spPr>
          <a:xfrm>
            <a:off x="7517554" y="1243413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96" y="1"/>
                </a:moveTo>
                <a:lnTo>
                  <a:pt x="2312" y="2854"/>
                </a:lnTo>
                <a:lnTo>
                  <a:pt x="1" y="4252"/>
                </a:lnTo>
                <a:lnTo>
                  <a:pt x="2312" y="5679"/>
                </a:lnTo>
                <a:lnTo>
                  <a:pt x="3596" y="8532"/>
                </a:lnTo>
                <a:lnTo>
                  <a:pt x="4851" y="5679"/>
                </a:lnTo>
                <a:lnTo>
                  <a:pt x="7162" y="4252"/>
                </a:lnTo>
                <a:lnTo>
                  <a:pt x="4851" y="2854"/>
                </a:lnTo>
                <a:lnTo>
                  <a:pt x="359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64"/>
          <p:cNvSpPr/>
          <p:nvPr/>
        </p:nvSpPr>
        <p:spPr>
          <a:xfrm>
            <a:off x="1121453" y="1189107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283" y="2853"/>
                </a:lnTo>
                <a:lnTo>
                  <a:pt x="1" y="4280"/>
                </a:lnTo>
                <a:lnTo>
                  <a:pt x="2283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2" y="4280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64"/>
          <p:cNvSpPr/>
          <p:nvPr/>
        </p:nvSpPr>
        <p:spPr>
          <a:xfrm>
            <a:off x="2299726" y="1597073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656" y="0"/>
                </a:moveTo>
                <a:lnTo>
                  <a:pt x="1028" y="1313"/>
                </a:lnTo>
                <a:lnTo>
                  <a:pt x="1" y="1940"/>
                </a:lnTo>
                <a:lnTo>
                  <a:pt x="1028" y="2597"/>
                </a:lnTo>
                <a:lnTo>
                  <a:pt x="1656" y="3881"/>
                </a:lnTo>
                <a:lnTo>
                  <a:pt x="2226" y="2597"/>
                </a:lnTo>
                <a:lnTo>
                  <a:pt x="3253" y="1940"/>
                </a:lnTo>
                <a:lnTo>
                  <a:pt x="2226" y="1313"/>
                </a:lnTo>
                <a:lnTo>
                  <a:pt x="1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64"/>
          <p:cNvSpPr/>
          <p:nvPr/>
        </p:nvSpPr>
        <p:spPr>
          <a:xfrm>
            <a:off x="1344363" y="1904269"/>
            <a:ext cx="159916" cy="189840"/>
          </a:xfrm>
          <a:custGeom>
            <a:avLst/>
            <a:gdLst/>
            <a:ahLst/>
            <a:cxnLst/>
            <a:rect l="l" t="t" r="r" b="b"/>
            <a:pathLst>
              <a:path w="5793" h="6877" extrusionOk="0">
                <a:moveTo>
                  <a:pt x="2911" y="0"/>
                </a:moveTo>
                <a:lnTo>
                  <a:pt x="1883" y="2283"/>
                </a:lnTo>
                <a:lnTo>
                  <a:pt x="0" y="3424"/>
                </a:lnTo>
                <a:lnTo>
                  <a:pt x="1883" y="4566"/>
                </a:lnTo>
                <a:lnTo>
                  <a:pt x="2911" y="6877"/>
                </a:lnTo>
                <a:lnTo>
                  <a:pt x="3938" y="4566"/>
                </a:lnTo>
                <a:lnTo>
                  <a:pt x="5792" y="3424"/>
                </a:lnTo>
                <a:lnTo>
                  <a:pt x="3938" y="2283"/>
                </a:lnTo>
                <a:lnTo>
                  <a:pt x="29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64"/>
          <p:cNvSpPr/>
          <p:nvPr/>
        </p:nvSpPr>
        <p:spPr>
          <a:xfrm>
            <a:off x="5086788" y="549519"/>
            <a:ext cx="197735" cy="235526"/>
          </a:xfrm>
          <a:custGeom>
            <a:avLst/>
            <a:gdLst/>
            <a:ahLst/>
            <a:cxnLst/>
            <a:rect l="l" t="t" r="r" b="b"/>
            <a:pathLst>
              <a:path w="7163" h="8532" extrusionOk="0">
                <a:moveTo>
                  <a:pt x="3567" y="0"/>
                </a:moveTo>
                <a:lnTo>
                  <a:pt x="2312" y="2853"/>
                </a:lnTo>
                <a:lnTo>
                  <a:pt x="1" y="4251"/>
                </a:lnTo>
                <a:lnTo>
                  <a:pt x="2312" y="5678"/>
                </a:lnTo>
                <a:lnTo>
                  <a:pt x="3567" y="8531"/>
                </a:lnTo>
                <a:lnTo>
                  <a:pt x="4851" y="5678"/>
                </a:lnTo>
                <a:lnTo>
                  <a:pt x="7163" y="4251"/>
                </a:lnTo>
                <a:lnTo>
                  <a:pt x="4851" y="2853"/>
                </a:lnTo>
                <a:lnTo>
                  <a:pt x="3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64"/>
          <p:cNvSpPr/>
          <p:nvPr/>
        </p:nvSpPr>
        <p:spPr>
          <a:xfrm>
            <a:off x="6394566" y="792882"/>
            <a:ext cx="89827" cy="107135"/>
          </a:xfrm>
          <a:custGeom>
            <a:avLst/>
            <a:gdLst/>
            <a:ahLst/>
            <a:cxnLst/>
            <a:rect l="l" t="t" r="r" b="b"/>
            <a:pathLst>
              <a:path w="3254" h="3881" extrusionOk="0">
                <a:moveTo>
                  <a:pt x="1598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8"/>
                </a:lnTo>
                <a:lnTo>
                  <a:pt x="1598" y="3881"/>
                </a:lnTo>
                <a:lnTo>
                  <a:pt x="2197" y="2568"/>
                </a:lnTo>
                <a:lnTo>
                  <a:pt x="3253" y="1912"/>
                </a:lnTo>
                <a:lnTo>
                  <a:pt x="2197" y="1285"/>
                </a:lnTo>
                <a:lnTo>
                  <a:pt x="159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64"/>
          <p:cNvSpPr/>
          <p:nvPr/>
        </p:nvSpPr>
        <p:spPr>
          <a:xfrm>
            <a:off x="5855826" y="1371787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28" y="1285"/>
                </a:lnTo>
                <a:lnTo>
                  <a:pt x="0" y="1912"/>
                </a:lnTo>
                <a:lnTo>
                  <a:pt x="1028" y="2569"/>
                </a:lnTo>
                <a:lnTo>
                  <a:pt x="1655" y="3881"/>
                </a:lnTo>
                <a:lnTo>
                  <a:pt x="2226" y="2569"/>
                </a:lnTo>
                <a:lnTo>
                  <a:pt x="3282" y="1912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64"/>
          <p:cNvSpPr/>
          <p:nvPr/>
        </p:nvSpPr>
        <p:spPr>
          <a:xfrm>
            <a:off x="4416833" y="2269695"/>
            <a:ext cx="159115" cy="189840"/>
          </a:xfrm>
          <a:custGeom>
            <a:avLst/>
            <a:gdLst/>
            <a:ahLst/>
            <a:cxnLst/>
            <a:rect l="l" t="t" r="r" b="b"/>
            <a:pathLst>
              <a:path w="5764" h="6877" extrusionOk="0">
                <a:moveTo>
                  <a:pt x="2882" y="0"/>
                </a:moveTo>
                <a:lnTo>
                  <a:pt x="1855" y="2283"/>
                </a:lnTo>
                <a:lnTo>
                  <a:pt x="0" y="3424"/>
                </a:lnTo>
                <a:lnTo>
                  <a:pt x="1855" y="4594"/>
                </a:lnTo>
                <a:lnTo>
                  <a:pt x="2882" y="6877"/>
                </a:lnTo>
                <a:lnTo>
                  <a:pt x="3909" y="4594"/>
                </a:lnTo>
                <a:lnTo>
                  <a:pt x="5764" y="3424"/>
                </a:lnTo>
                <a:lnTo>
                  <a:pt x="3909" y="2283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4"/>
          <p:cNvSpPr/>
          <p:nvPr/>
        </p:nvSpPr>
        <p:spPr>
          <a:xfrm>
            <a:off x="2999407" y="2108023"/>
            <a:ext cx="90600" cy="107163"/>
          </a:xfrm>
          <a:custGeom>
            <a:avLst/>
            <a:gdLst/>
            <a:ahLst/>
            <a:cxnLst/>
            <a:rect l="l" t="t" r="r" b="b"/>
            <a:pathLst>
              <a:path w="3282" h="3882" extrusionOk="0">
                <a:moveTo>
                  <a:pt x="1655" y="1"/>
                </a:moveTo>
                <a:lnTo>
                  <a:pt x="1085" y="1285"/>
                </a:lnTo>
                <a:lnTo>
                  <a:pt x="1" y="1941"/>
                </a:lnTo>
                <a:lnTo>
                  <a:pt x="1085" y="2597"/>
                </a:lnTo>
                <a:lnTo>
                  <a:pt x="1655" y="3881"/>
                </a:lnTo>
                <a:lnTo>
                  <a:pt x="2226" y="2597"/>
                </a:lnTo>
                <a:lnTo>
                  <a:pt x="3282" y="1941"/>
                </a:lnTo>
                <a:lnTo>
                  <a:pt x="2226" y="1285"/>
                </a:lnTo>
                <a:lnTo>
                  <a:pt x="16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359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882702"/>
              </p:ext>
            </p:extLst>
          </p:nvPr>
        </p:nvGraphicFramePr>
        <p:xfrm>
          <a:off x="141768" y="233914"/>
          <a:ext cx="8768316" cy="4788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183758">
                  <a:extLst>
                    <a:ext uri="{9D8B030D-6E8A-4147-A177-3AD203B41FA5}">
                      <a16:colId xmlns="" xmlns:a16="http://schemas.microsoft.com/office/drawing/2014/main" val="2967651318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125401181"/>
                    </a:ext>
                  </a:extLst>
                </a:gridCol>
                <a:gridCol w="1587795">
                  <a:extLst>
                    <a:ext uri="{9D8B030D-6E8A-4147-A177-3AD203B41FA5}">
                      <a16:colId xmlns="" xmlns:a16="http://schemas.microsoft.com/office/drawing/2014/main" val="320670377"/>
                    </a:ext>
                  </a:extLst>
                </a:gridCol>
                <a:gridCol w="5082363">
                  <a:extLst>
                    <a:ext uri="{9D8B030D-6E8A-4147-A177-3AD203B41FA5}">
                      <a16:colId xmlns="" xmlns:a16="http://schemas.microsoft.com/office/drawing/2014/main" val="1260094894"/>
                    </a:ext>
                  </a:extLst>
                </a:gridCol>
              </a:tblGrid>
              <a:tr h="5261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Relative Pronouns</a:t>
                      </a:r>
                      <a:r>
                        <a:rPr lang="en-US" sz="1600" baseline="0" dirty="0" smtClean="0"/>
                        <a:t> and Adverbs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Function in Relative</a:t>
                      </a:r>
                      <a:r>
                        <a:rPr lang="en-US" sz="1500" baseline="0" dirty="0" smtClean="0"/>
                        <a:t> clause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Uses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2486507"/>
                  </a:ext>
                </a:extLst>
              </a:tr>
              <a:tr h="526115">
                <a:tc rowSpan="5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Relative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Pronouns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86175749"/>
                  </a:ext>
                </a:extLst>
              </a:tr>
              <a:tr h="5261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162605"/>
                  </a:ext>
                </a:extLst>
              </a:tr>
              <a:tr h="5261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4293416"/>
                  </a:ext>
                </a:extLst>
              </a:tr>
              <a:tr h="5261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0202552"/>
                  </a:ext>
                </a:extLst>
              </a:tr>
              <a:tr h="5261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73974405"/>
                  </a:ext>
                </a:extLst>
              </a:tr>
              <a:tr h="526115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Relative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Adverbs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3902103"/>
                  </a:ext>
                </a:extLst>
              </a:tr>
              <a:tr h="5261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7290880"/>
                  </a:ext>
                </a:extLst>
              </a:tr>
              <a:tr h="5261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8875776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96410" y="843517"/>
            <a:ext cx="68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who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1321982" y="1365249"/>
            <a:ext cx="836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which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1410587" y="1922056"/>
            <a:ext cx="68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that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1307806" y="2416765"/>
            <a:ext cx="89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whom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1297172" y="297374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whose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1337929" y="3500348"/>
            <a:ext cx="80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when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1311348" y="4039608"/>
            <a:ext cx="90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where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1337929" y="4530645"/>
            <a:ext cx="68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why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2576624" y="843517"/>
            <a:ext cx="68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S, O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576624" y="1365249"/>
            <a:ext cx="68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S, O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576624" y="1898351"/>
            <a:ext cx="68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S, O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590800" y="2443268"/>
            <a:ext cx="68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B050"/>
                </a:solidFill>
              </a:rPr>
              <a:t>O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122967" y="2893352"/>
            <a:ext cx="1623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</a:rPr>
              <a:t>Possessive </a:t>
            </a:r>
            <a:r>
              <a:rPr lang="en-US" sz="1600" b="1" dirty="0" err="1" smtClean="0">
                <a:solidFill>
                  <a:srgbClr val="00B050"/>
                </a:solidFill>
              </a:rPr>
              <a:t>adj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158409" y="3521463"/>
            <a:ext cx="1623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B050"/>
                </a:solidFill>
              </a:rPr>
              <a:t>Adv</a:t>
            </a:r>
            <a:r>
              <a:rPr lang="en-US" sz="1600" b="1" dirty="0" smtClean="0">
                <a:solidFill>
                  <a:srgbClr val="00B050"/>
                </a:solidFill>
              </a:rPr>
              <a:t> of time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144231" y="4049271"/>
            <a:ext cx="1623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B050"/>
                </a:solidFill>
              </a:rPr>
              <a:t>Adv</a:t>
            </a:r>
            <a:r>
              <a:rPr lang="en-US" sz="1600" b="1" dirty="0" smtClean="0">
                <a:solidFill>
                  <a:srgbClr val="00B050"/>
                </a:solidFill>
              </a:rPr>
              <a:t> of place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158409" y="4535791"/>
            <a:ext cx="1623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B050"/>
                </a:solidFill>
              </a:rPr>
              <a:t>Adv</a:t>
            </a:r>
            <a:r>
              <a:rPr lang="en-US" sz="1600" b="1" dirty="0" smtClean="0">
                <a:solidFill>
                  <a:srgbClr val="00B050"/>
                </a:solidFill>
              </a:rPr>
              <a:t> of reason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838354" y="843517"/>
            <a:ext cx="500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To modify the noun denoting </a:t>
            </a:r>
            <a:r>
              <a:rPr 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PEOPLE.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859618" y="1414871"/>
            <a:ext cx="500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To modify the noun denoting </a:t>
            </a:r>
            <a:r>
              <a:rPr 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THINGS.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859618" y="1926338"/>
            <a:ext cx="52843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To modify the noun denoting </a:t>
            </a:r>
            <a:r>
              <a:rPr lang="en-US" sz="17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PEOPLE, THINGS.</a:t>
            </a:r>
            <a:endParaRPr lang="en-US" sz="17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859618" y="2440461"/>
            <a:ext cx="500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To modify the noun denoting </a:t>
            </a:r>
            <a:r>
              <a:rPr 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PEOPLE.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859618" y="2940928"/>
            <a:ext cx="500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To replace a </a:t>
            </a:r>
            <a:r>
              <a:rPr 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Possessive Adjective</a:t>
            </a:r>
            <a:r>
              <a:rPr lang="en-US" sz="1800" b="1" dirty="0" smtClean="0"/>
              <a:t>.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859618" y="3503673"/>
            <a:ext cx="500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To replace an </a:t>
            </a:r>
            <a:r>
              <a:rPr 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Adverb of time</a:t>
            </a:r>
            <a:r>
              <a:rPr lang="en-US" sz="1800" b="1" dirty="0" smtClean="0"/>
              <a:t>.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859618" y="4018493"/>
            <a:ext cx="500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To replace an </a:t>
            </a:r>
            <a:r>
              <a:rPr 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Adverb of place</a:t>
            </a:r>
            <a:r>
              <a:rPr lang="en-US" sz="1800" b="1" dirty="0" smtClean="0"/>
              <a:t>.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859618" y="4505013"/>
            <a:ext cx="500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To replace an </a:t>
            </a:r>
            <a:r>
              <a:rPr 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Adverb of reason</a:t>
            </a:r>
            <a:r>
              <a:rPr lang="en-US" sz="1800" b="1" dirty="0" smtClean="0"/>
              <a:t>.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3" grpId="0"/>
      <p:bldP spid="134" grpId="0"/>
      <p:bldP spid="135" grpId="0"/>
      <p:bldP spid="136" grpId="0"/>
      <p:bldP spid="137" grpId="0"/>
      <p:bldP spid="138" grpId="0"/>
      <p:bldP spid="140" grpId="0"/>
      <p:bldP spid="141" grpId="0"/>
      <p:bldP spid="142" grpId="0"/>
      <p:bldP spid="143" grpId="0"/>
      <p:bldP spid="1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p102"/>
          <p:cNvSpPr/>
          <p:nvPr/>
        </p:nvSpPr>
        <p:spPr>
          <a:xfrm>
            <a:off x="424921" y="822092"/>
            <a:ext cx="855000" cy="480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9" name="Google Shape;2629;p102"/>
          <p:cNvSpPr/>
          <p:nvPr/>
        </p:nvSpPr>
        <p:spPr>
          <a:xfrm>
            <a:off x="419246" y="1424829"/>
            <a:ext cx="855000" cy="480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0" name="Google Shape;2630;p102"/>
          <p:cNvSpPr/>
          <p:nvPr/>
        </p:nvSpPr>
        <p:spPr>
          <a:xfrm>
            <a:off x="419246" y="1993317"/>
            <a:ext cx="855000" cy="480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1" name="Google Shape;2631;p102"/>
          <p:cNvSpPr/>
          <p:nvPr/>
        </p:nvSpPr>
        <p:spPr>
          <a:xfrm>
            <a:off x="424926" y="2561790"/>
            <a:ext cx="855000" cy="480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2" name="Google Shape;2632;p102"/>
          <p:cNvSpPr/>
          <p:nvPr/>
        </p:nvSpPr>
        <p:spPr>
          <a:xfrm>
            <a:off x="424938" y="3130265"/>
            <a:ext cx="855000" cy="480600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3" name="Google Shape;2633;p102"/>
          <p:cNvSpPr txBox="1">
            <a:spLocks noGrp="1"/>
          </p:cNvSpPr>
          <p:nvPr>
            <p:ph type="title" idx="4294967295"/>
          </p:nvPr>
        </p:nvSpPr>
        <p:spPr>
          <a:xfrm>
            <a:off x="522125" y="822092"/>
            <a:ext cx="660600" cy="4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 smtClean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21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34" name="Google Shape;2634;p102"/>
          <p:cNvSpPr txBox="1">
            <a:spLocks noGrp="1"/>
          </p:cNvSpPr>
          <p:nvPr>
            <p:ph type="title"/>
          </p:nvPr>
        </p:nvSpPr>
        <p:spPr>
          <a:xfrm>
            <a:off x="734997" y="205448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NOTES:</a:t>
            </a:r>
            <a:endParaRPr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37" name="Google Shape;2637;p102"/>
          <p:cNvSpPr txBox="1">
            <a:spLocks noGrp="1"/>
          </p:cNvSpPr>
          <p:nvPr>
            <p:ph type="title" idx="4294967295"/>
          </p:nvPr>
        </p:nvSpPr>
        <p:spPr>
          <a:xfrm>
            <a:off x="516450" y="1424830"/>
            <a:ext cx="660600" cy="4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21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38" name="Google Shape;2638;p102"/>
          <p:cNvSpPr txBox="1">
            <a:spLocks noGrp="1"/>
          </p:cNvSpPr>
          <p:nvPr>
            <p:ph type="title" idx="4294967295"/>
          </p:nvPr>
        </p:nvSpPr>
        <p:spPr>
          <a:xfrm>
            <a:off x="516450" y="1993317"/>
            <a:ext cx="660600" cy="4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21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39" name="Google Shape;2639;p102"/>
          <p:cNvSpPr txBox="1">
            <a:spLocks noGrp="1"/>
          </p:cNvSpPr>
          <p:nvPr>
            <p:ph type="title" idx="4294967295"/>
          </p:nvPr>
        </p:nvSpPr>
        <p:spPr>
          <a:xfrm>
            <a:off x="522112" y="2561792"/>
            <a:ext cx="660600" cy="4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21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40" name="Google Shape;2640;p102"/>
          <p:cNvSpPr txBox="1">
            <a:spLocks noGrp="1"/>
          </p:cNvSpPr>
          <p:nvPr>
            <p:ph type="title" idx="4294967295"/>
          </p:nvPr>
        </p:nvSpPr>
        <p:spPr>
          <a:xfrm>
            <a:off x="522125" y="3130267"/>
            <a:ext cx="660600" cy="4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sz="21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41" name="Google Shape;2641;p102"/>
          <p:cNvSpPr txBox="1">
            <a:spLocks noGrp="1"/>
          </p:cNvSpPr>
          <p:nvPr>
            <p:ph type="subTitle" idx="4294967295"/>
          </p:nvPr>
        </p:nvSpPr>
        <p:spPr>
          <a:xfrm>
            <a:off x="1371450" y="3827508"/>
            <a:ext cx="7158851" cy="3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</a:t>
            </a:r>
            <a:r>
              <a:rPr lang="en" sz="2200" b="1" dirty="0" smtClean="0"/>
              <a:t>: </a:t>
            </a:r>
            <a:r>
              <a:rPr lang="e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đứng sau dấu phẩy và giới từ.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2641;p102"/>
          <p:cNvSpPr txBox="1">
            <a:spLocks/>
          </p:cNvSpPr>
          <p:nvPr/>
        </p:nvSpPr>
        <p:spPr>
          <a:xfrm>
            <a:off x="1375531" y="911569"/>
            <a:ext cx="7158851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pPr marL="0" indent="0">
              <a:spcAft>
                <a:spcPts val="1200"/>
              </a:spcAft>
              <a:buFont typeface="Zen Kaku Gothic New"/>
              <a:buNone/>
            </a:pP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whose: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2641;p102"/>
          <p:cNvSpPr txBox="1">
            <a:spLocks/>
          </p:cNvSpPr>
          <p:nvPr/>
        </p:nvSpPr>
        <p:spPr>
          <a:xfrm>
            <a:off x="1281334" y="2629231"/>
            <a:ext cx="7647949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pPr marL="0" indent="0">
              <a:spcAft>
                <a:spcPts val="1200"/>
              </a:spcAft>
              <a:buFont typeface="Zen Kaku Gothic New"/>
              <a:buNone/>
            </a:pP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which, whom 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2641;p102"/>
          <p:cNvSpPr txBox="1">
            <a:spLocks/>
          </p:cNvSpPr>
          <p:nvPr/>
        </p:nvSpPr>
        <p:spPr>
          <a:xfrm>
            <a:off x="1371450" y="1525778"/>
            <a:ext cx="7158851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pPr marL="0" indent="0">
              <a:spcAft>
                <a:spcPts val="1200"/>
              </a:spcAft>
              <a:buFont typeface="Zen Kaku Gothic New"/>
              <a:buNone/>
            </a:pP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When/where =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in/on/at which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Google Shape;2641;p102"/>
          <p:cNvSpPr txBox="1">
            <a:spLocks/>
          </p:cNvSpPr>
          <p:nvPr/>
        </p:nvSpPr>
        <p:spPr>
          <a:xfrm>
            <a:off x="1371450" y="2178342"/>
            <a:ext cx="7158851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pPr marL="0" indent="0">
              <a:spcAft>
                <a:spcPts val="1200"/>
              </a:spcAft>
              <a:buFont typeface="Zen Kaku Gothic New"/>
              <a:buNone/>
            </a:pP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=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which 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2632;p102"/>
          <p:cNvSpPr/>
          <p:nvPr/>
        </p:nvSpPr>
        <p:spPr>
          <a:xfrm>
            <a:off x="419246" y="3752958"/>
            <a:ext cx="855000" cy="480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640;p102"/>
          <p:cNvSpPr txBox="1">
            <a:spLocks/>
          </p:cNvSpPr>
          <p:nvPr/>
        </p:nvSpPr>
        <p:spPr>
          <a:xfrm>
            <a:off x="516450" y="3742216"/>
            <a:ext cx="6606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Vazirmatn Black"/>
              <a:buNone/>
              <a:defRPr sz="2800" b="0" i="0" u="none" strike="noStrike" cap="none">
                <a:solidFill>
                  <a:schemeClr val="accent2"/>
                </a:solidFill>
                <a:latin typeface="Vazirmatn Black"/>
                <a:ea typeface="Vazirmatn Black"/>
                <a:cs typeface="Vazirmatn Black"/>
                <a:sym typeface="Vazirmatn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pPr algn="ctr"/>
            <a:r>
              <a:rPr lang="en" sz="2100" b="1" dirty="0" smtClean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 lang="en" sz="21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" name="Google Shape;2641;p102"/>
          <p:cNvSpPr txBox="1">
            <a:spLocks/>
          </p:cNvSpPr>
          <p:nvPr/>
        </p:nvSpPr>
        <p:spPr>
          <a:xfrm>
            <a:off x="1371450" y="3204815"/>
            <a:ext cx="7158851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 b="0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pPr marL="0" indent="0">
              <a:spcAft>
                <a:spcPts val="1200"/>
              </a:spcAft>
              <a:buFont typeface="Zen Kaku Gothic New"/>
              <a:buNone/>
            </a:pP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n-US" sz="2200" b="1" dirty="0" smtClean="0"/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" grpId="0" build="p"/>
      <p:bldP spid="20" grpId="0"/>
      <p:bldP spid="22" grpId="0"/>
      <p:bldP spid="23" grpId="0"/>
      <p:bldP spid="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p102"/>
          <p:cNvSpPr/>
          <p:nvPr/>
        </p:nvSpPr>
        <p:spPr>
          <a:xfrm>
            <a:off x="424925" y="698749"/>
            <a:ext cx="855000" cy="480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3" name="Google Shape;2633;p102"/>
          <p:cNvSpPr txBox="1">
            <a:spLocks noGrp="1"/>
          </p:cNvSpPr>
          <p:nvPr>
            <p:ph type="title" idx="4294967295"/>
          </p:nvPr>
        </p:nvSpPr>
        <p:spPr>
          <a:xfrm>
            <a:off x="522125" y="722645"/>
            <a:ext cx="660600" cy="4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7</a:t>
            </a:r>
            <a:endParaRPr sz="21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34" name="Google Shape;2634;p102"/>
          <p:cNvSpPr txBox="1">
            <a:spLocks noGrp="1"/>
          </p:cNvSpPr>
          <p:nvPr>
            <p:ph type="title"/>
          </p:nvPr>
        </p:nvSpPr>
        <p:spPr>
          <a:xfrm>
            <a:off x="713225" y="126049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NOTES:</a:t>
            </a:r>
            <a:endParaRPr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79925" y="748687"/>
            <a:ext cx="554927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spc="-3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1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spc="-3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1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100" b="1" spc="-3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2100" b="1" spc="-3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100" b="1" spc="-3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spc="-3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1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spc="-3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1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spc="-3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1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spc="-3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1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100" dirty="0"/>
          </a:p>
        </p:txBody>
      </p:sp>
      <p:sp>
        <p:nvSpPr>
          <p:cNvPr id="31" name="Rectangle 30"/>
          <p:cNvSpPr/>
          <p:nvPr/>
        </p:nvSpPr>
        <p:spPr>
          <a:xfrm>
            <a:off x="585676" y="1192829"/>
            <a:ext cx="82867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spc="-3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100" b="1" spc="-3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1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100" b="1" i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b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en-US" sz="2100" b="1" i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b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n-US" sz="2100" b="1" i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b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  <a:r>
              <a:rPr lang="en-US" sz="2100" b="1" i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b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100" b="1" i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2100" b="1" i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b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100" b="1" i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second, the</a:t>
            </a:r>
            <a:r>
              <a:rPr lang="en-US" sz="2100" b="1" i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last,  </a:t>
            </a:r>
            <a:r>
              <a:rPr lang="en-US" sz="2100" b="1" spc="-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100" b="1" i="1" spc="-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next, the</a:t>
            </a:r>
            <a:r>
              <a:rPr lang="en-US" sz="2100" b="1" i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2100" b="1" i="1" spc="-3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b="1" spc="-30" dirty="0">
                <a:latin typeface="Arial" panose="020B0604020202020204" pitchFamily="34" charset="0"/>
                <a:cs typeface="Arial" panose="020B0604020202020204" pitchFamily="34" charset="0"/>
              </a:rPr>
              <a:t>etc.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71476" y="1861302"/>
            <a:ext cx="554355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5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vi-VN" sz="19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9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 gave her </a:t>
            </a:r>
            <a:r>
              <a:rPr lang="en-US" sz="195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money</a:t>
            </a:r>
            <a:r>
              <a:rPr lang="en-US" sz="19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95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19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 had.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8865" y="2180410"/>
            <a:ext cx="269304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spc="-3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100" b="1" spc="-3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1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100" b="1" spc="-3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1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spc="-3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100" dirty="0"/>
          </a:p>
        </p:txBody>
      </p:sp>
      <p:sp>
        <p:nvSpPr>
          <p:cNvPr id="34" name="Rectangle 33"/>
          <p:cNvSpPr/>
          <p:nvPr/>
        </p:nvSpPr>
        <p:spPr>
          <a:xfrm>
            <a:off x="529847" y="3091147"/>
            <a:ext cx="83425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spc="-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somebody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b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</a:t>
            </a:r>
            <a:r>
              <a:rPr lang="en-US" sz="2100" b="1" dirty="0">
                <a:solidFill>
                  <a:srgbClr val="0070C0"/>
                </a:solidFill>
              </a:rPr>
              <a:t>, </a:t>
            </a:r>
            <a:r>
              <a:rPr lang="en-US" sz="2100" b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nobody</a:t>
            </a:r>
            <a:r>
              <a:rPr lang="en-US" sz="2100" b="1" dirty="0" smtClean="0">
                <a:solidFill>
                  <a:srgbClr val="0070C0"/>
                </a:solidFill>
              </a:rPr>
              <a:t>, </a:t>
            </a:r>
            <a:r>
              <a:rPr lang="en-US" sz="2100" b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n-US" sz="2100" b="1" dirty="0">
                <a:solidFill>
                  <a:srgbClr val="0070C0"/>
                </a:solidFill>
              </a:rPr>
              <a:t>, </a:t>
            </a:r>
            <a:r>
              <a:rPr lang="en-US" sz="2100" b="1" spc="-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</a:t>
            </a:r>
            <a:r>
              <a:rPr lang="en-US" sz="2100" b="1" dirty="0" smtClean="0">
                <a:solidFill>
                  <a:srgbClr val="0070C0"/>
                </a:solidFill>
              </a:rPr>
              <a:t>,…</a:t>
            </a:r>
            <a:r>
              <a:rPr lang="en-US" sz="2100" b="1" i="1" spc="-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endParaRPr lang="en-US" sz="2100" b="1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03223" y="3506645"/>
            <a:ext cx="699582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i="1" dirty="0" err="1">
                <a:solidFill>
                  <a:srgbClr val="C00000"/>
                </a:solidFill>
              </a:rPr>
              <a:t>Eg</a:t>
            </a:r>
            <a:r>
              <a:rPr lang="vi-VN" sz="2100" b="1" i="1" dirty="0">
                <a:solidFill>
                  <a:srgbClr val="C00000"/>
                </a:solidFill>
              </a:rPr>
              <a:t>3</a:t>
            </a:r>
            <a:r>
              <a:rPr lang="en-US" sz="2100" b="1" i="1" dirty="0">
                <a:solidFill>
                  <a:srgbClr val="C00000"/>
                </a:solidFill>
              </a:rPr>
              <a:t>. I’ve got </a:t>
            </a:r>
            <a:r>
              <a:rPr lang="en-US" sz="2100" b="1" i="1" u="sng" dirty="0">
                <a:solidFill>
                  <a:srgbClr val="C00000"/>
                </a:solidFill>
              </a:rPr>
              <a:t>everything</a:t>
            </a:r>
            <a:r>
              <a:rPr lang="en-US" sz="2100" b="1" i="1" dirty="0">
                <a:solidFill>
                  <a:srgbClr val="C00000"/>
                </a:solidFill>
              </a:rPr>
              <a:t> </a:t>
            </a:r>
            <a:r>
              <a:rPr lang="en-US" sz="2100" b="1" i="1" dirty="0">
                <a:solidFill>
                  <a:srgbClr val="00B050"/>
                </a:solidFill>
              </a:rPr>
              <a:t>that</a:t>
            </a:r>
            <a:r>
              <a:rPr lang="en-US" sz="2100" b="1" i="1" dirty="0">
                <a:solidFill>
                  <a:srgbClr val="C00000"/>
                </a:solidFill>
              </a:rPr>
              <a:t> is necessary for our trip.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6644" y="3940119"/>
            <a:ext cx="793066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74DD8F4C-B007-44D7-8DC8-7DFB1835A44F}"/>
              </a:ext>
            </a:extLst>
          </p:cNvPr>
          <p:cNvSpPr/>
          <p:nvPr/>
        </p:nvSpPr>
        <p:spPr>
          <a:xfrm>
            <a:off x="1138844" y="4373593"/>
            <a:ext cx="7390682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50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5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vi-VN" sz="19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9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5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girl and the flowers</a:t>
            </a:r>
            <a:r>
              <a:rPr lang="en-US" sz="19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95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19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he painted were so vivid.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71476" y="2657673"/>
            <a:ext cx="775379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5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vi-VN" sz="19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is </a:t>
            </a:r>
            <a:r>
              <a:rPr lang="en-US" sz="195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longest bridge</a:t>
            </a:r>
            <a:r>
              <a:rPr lang="en-US" sz="19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19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been built in this area. </a:t>
            </a:r>
          </a:p>
        </p:txBody>
      </p:sp>
    </p:spTree>
    <p:extLst>
      <p:ext uri="{BB962C8B-B14F-4D97-AF65-F5344CB8AC3E}">
        <p14:creationId xmlns:p14="http://schemas.microsoft.com/office/powerpoint/2010/main" val="2358420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Federal Law Enforcement Training Center by Slidesgo">
  <a:themeElements>
    <a:clrScheme name="Simple Light">
      <a:dk1>
        <a:srgbClr val="000000"/>
      </a:dk1>
      <a:lt1>
        <a:srgbClr val="FFFFFF"/>
      </a:lt1>
      <a:dk2>
        <a:srgbClr val="FFF7EA"/>
      </a:dk2>
      <a:lt2>
        <a:srgbClr val="EEEEEE"/>
      </a:lt2>
      <a:accent1>
        <a:srgbClr val="EAD2C3"/>
      </a:accent1>
      <a:accent2>
        <a:srgbClr val="0D4A80"/>
      </a:accent2>
      <a:accent3>
        <a:srgbClr val="BF7C63"/>
      </a:accent3>
      <a:accent4>
        <a:srgbClr val="C2CBE6"/>
      </a:accent4>
      <a:accent5>
        <a:srgbClr val="D9AE5F"/>
      </a:accent5>
      <a:accent6>
        <a:srgbClr val="67000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1130</Words>
  <Application>Microsoft Office PowerPoint</Application>
  <PresentationFormat>On-screen Show (16:9)</PresentationFormat>
  <Paragraphs>144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Vazirmatn Black</vt:lpstr>
      <vt:lpstr>Poppins ExtraBold</vt:lpstr>
      <vt:lpstr>Passion One</vt:lpstr>
      <vt:lpstr>Times New Roman</vt:lpstr>
      <vt:lpstr>Poppins Black</vt:lpstr>
      <vt:lpstr>Arial</vt:lpstr>
      <vt:lpstr>Barlow</vt:lpstr>
      <vt:lpstr>Poppins</vt:lpstr>
      <vt:lpstr>Zen Kaku Gothic New</vt:lpstr>
      <vt:lpstr>Federal Law Enforcement Training Center by Slidesgo</vt:lpstr>
      <vt:lpstr>THEME: RELATIVE CLAUSES</vt:lpstr>
      <vt:lpstr>TABLE OF CONTENTS</vt:lpstr>
      <vt:lpstr>DEFINITION</vt:lpstr>
      <vt:lpstr>PowerPoint Presentation</vt:lpstr>
      <vt:lpstr>I. DEFINITION</vt:lpstr>
      <vt:lpstr>RELATIVE PRONOUNS AND ADVERBS</vt:lpstr>
      <vt:lpstr>PowerPoint Presentation</vt:lpstr>
      <vt:lpstr>1</vt:lpstr>
      <vt:lpstr>7</vt:lpstr>
      <vt:lpstr>TYPES OF RELATIVE CLAUSES</vt:lpstr>
      <vt:lpstr>RELATIVE CLAUSES</vt:lpstr>
      <vt:lpstr>EXAMPLES</vt:lpstr>
      <vt:lpstr>PowerPoint Presentation</vt:lpstr>
      <vt:lpstr>PowerPoint Presentation</vt:lpstr>
      <vt:lpstr>TYPE 1: Mark the letter A, B, C, or D to indicate the correct word or phrase that completes each of the sentences </vt:lpstr>
      <vt:lpstr>TYPE 2: Mark the letter A, B, C, or D to indicate the part that is incorrect. </vt:lpstr>
      <vt:lpstr>TYPE 3: Mark the letter A, B, C, or D to indicate the sentence that is BEST written from the words/phrases given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LAW ENFORCEMENT TRAINING CENTER</dc:title>
  <cp:lastModifiedBy>TAC</cp:lastModifiedBy>
  <cp:revision>58</cp:revision>
  <dcterms:modified xsi:type="dcterms:W3CDTF">2026-02-04T06:53:49Z</dcterms:modified>
</cp:coreProperties>
</file>