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73" r:id="rId3"/>
    <p:sldMasterId id="2147483710" r:id="rId4"/>
    <p:sldMasterId id="2147483723" r:id="rId5"/>
    <p:sldMasterId id="2147483765" r:id="rId6"/>
    <p:sldMasterId id="2147483902" r:id="rId7"/>
    <p:sldMasterId id="2147483964" r:id="rId8"/>
    <p:sldMasterId id="2147483968" r:id="rId9"/>
    <p:sldMasterId id="2147483995" r:id="rId10"/>
  </p:sldMasterIdLst>
  <p:notesMasterIdLst>
    <p:notesMasterId r:id="rId31"/>
  </p:notesMasterIdLst>
  <p:sldIdLst>
    <p:sldId id="332" r:id="rId11"/>
    <p:sldId id="339" r:id="rId12"/>
    <p:sldId id="340" r:id="rId13"/>
    <p:sldId id="324" r:id="rId14"/>
    <p:sldId id="341" r:id="rId15"/>
    <p:sldId id="356" r:id="rId16"/>
    <p:sldId id="357" r:id="rId17"/>
    <p:sldId id="303" r:id="rId18"/>
    <p:sldId id="327" r:id="rId19"/>
    <p:sldId id="358" r:id="rId20"/>
    <p:sldId id="328" r:id="rId21"/>
    <p:sldId id="369" r:id="rId22"/>
    <p:sldId id="329" r:id="rId23"/>
    <p:sldId id="367" r:id="rId24"/>
    <p:sldId id="311" r:id="rId25"/>
    <p:sldId id="355" r:id="rId26"/>
    <p:sldId id="353" r:id="rId27"/>
    <p:sldId id="348" r:id="rId28"/>
    <p:sldId id="354" r:id="rId29"/>
    <p:sldId id="360" r:id="rId30"/>
  </p:sldIdLst>
  <p:sldSz cx="12192000" cy="6858000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等线" panose="020B0604020202020204" charset="-122"/>
      <p:regular r:id="rId43"/>
      <p:bold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Roboto Black" panose="020B0604020202020204" charset="0"/>
      <p:bold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BC3"/>
    <a:srgbClr val="C04C85"/>
    <a:srgbClr val="EB9596"/>
    <a:srgbClr val="E4CBCB"/>
    <a:srgbClr val="B3D4F0"/>
    <a:srgbClr val="CDBF97"/>
    <a:srgbClr val="8D7545"/>
    <a:srgbClr val="ECE8E5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8.fntdata"/><Relationship Id="rId21" Type="http://schemas.openxmlformats.org/officeDocument/2006/relationships/slide" Target="slides/slide11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575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618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733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143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1F1F0-0347-416F-9617-3AEFE9F9940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2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460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24B8D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1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3" name="Google Shape;433;p18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34" name="Google Shape;434;p18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18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18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38" name="Google Shape;438;p1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18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8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47" name="Google Shape;447;p18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18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49" name="Google Shape;449;p1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55" name="Google Shape;455;p1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18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1" name="Google Shape;461;p18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62" name="Google Shape;462;p18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8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65" name="Google Shape;465;p18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18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67" name="Google Shape;467;p18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18"/>
          <p:cNvSpPr txBox="1"/>
          <p:nvPr/>
        </p:nvSpPr>
        <p:spPr>
          <a:xfrm>
            <a:off x="7015111" y="153457"/>
            <a:ext cx="4359812" cy="40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Ăn uống an toàn, hợp vệ sinh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78" name="Google Shape;478;p18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0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9AA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20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84" name="Google Shape;484;p2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20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p20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88" name="Google Shape;488;p20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20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20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99" name="Google Shape;499;p20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20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05" name="Google Shape;505;p20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20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20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512" name="Google Shape;512;p20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9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15" name="Google Shape;515;p20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6" name="Google Shape;516;p20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17" name="Google Shape;517;p20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p20"/>
          <p:cNvSpPr txBox="1"/>
          <p:nvPr/>
        </p:nvSpPr>
        <p:spPr>
          <a:xfrm>
            <a:off x="7123155" y="784225"/>
            <a:ext cx="4920248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Hoạt động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vì cộng đồng</a:t>
            </a:r>
            <a:endParaRPr sz="5867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28" name="Google Shape;528;p20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4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C98C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2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34" name="Google Shape;534;p2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2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p2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38" name="Google Shape;538;p2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6" name="Google Shape;546;p2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47" name="Google Shape;547;p2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2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49" name="Google Shape;549;p2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55" name="Google Shape;555;p2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0" name="Google Shape;560;p2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22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562" name="Google Shape;562;p2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 txBox="1"/>
            <p:nvPr/>
          </p:nvSpPr>
          <p:spPr>
            <a:xfrm>
              <a:off x="375819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10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65" name="Google Shape;565;p2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2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67" name="Google Shape;567;p2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 txBox="1"/>
          <p:nvPr/>
        </p:nvSpPr>
        <p:spPr>
          <a:xfrm>
            <a:off x="7216775" y="274210"/>
            <a:ext cx="4359812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Làm bạn với thiên nhiên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78" name="Google Shape;578;p22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7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2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84" name="Google Shape;584;p2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2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2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93" name="Google Shape;593;p2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2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96" name="Google Shape;596;p2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97" name="Google Shape;597;p2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8" name="Google Shape;598;p2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99" name="Google Shape;599;p2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605" name="Google Shape;605;p2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" name="Google Shape;610;p2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1" name="Google Shape;611;p24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612" name="Google Shape;612;p2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 txBox="1"/>
            <p:nvPr/>
          </p:nvSpPr>
          <p:spPr>
            <a:xfrm>
              <a:off x="373684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11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615" name="Google Shape;615;p2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2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617" name="Google Shape;617;p2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24"/>
          <p:cNvSpPr txBox="1"/>
          <p:nvPr/>
        </p:nvSpPr>
        <p:spPr>
          <a:xfrm>
            <a:off x="7150530" y="435052"/>
            <a:ext cx="5136561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Tìm hiểu thế giới nghề nghiệp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628" name="Google Shape;628;p2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5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9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16" name="Google Shape;16;p2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19" name="Google Shape;19;p2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22" name="Google Shape;22;p2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25" name="Google Shape;25;p2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0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" name="Google Shape;29;p2"/>
          <p:cNvGrpSpPr/>
          <p:nvPr/>
        </p:nvGrpSpPr>
        <p:grpSpPr>
          <a:xfrm>
            <a:off x="1575870" y="768526"/>
            <a:ext cx="8218657" cy="5315156"/>
            <a:chOff x="-1019810" y="6291069"/>
            <a:chExt cx="6163993" cy="3986367"/>
          </a:xfrm>
        </p:grpSpPr>
        <p:sp>
          <p:nvSpPr>
            <p:cNvPr id="30" name="Google Shape;30;p2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1033044" y="95923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122899" y="1963800"/>
            <a:ext cx="7777200" cy="22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122899" y="4146200"/>
            <a:ext cx="7777200" cy="7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C4C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7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7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83" name="Google Shape;883;p27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27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886" name="Google Shape;886;p27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27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889" name="Google Shape;889;p27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27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892" name="Google Shape;892;p27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27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895" name="Google Shape;895;p27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7" name="Google Shape;897;p27"/>
          <p:cNvSpPr/>
          <p:nvPr/>
        </p:nvSpPr>
        <p:spPr>
          <a:xfrm>
            <a:off x="-5267" y="-10716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98" name="Google Shape;898;p27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8065" y="-10916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9" name="Google Shape;899;p27"/>
          <p:cNvGrpSpPr/>
          <p:nvPr/>
        </p:nvGrpSpPr>
        <p:grpSpPr>
          <a:xfrm>
            <a:off x="1230666" y="219443"/>
            <a:ext cx="9603661" cy="6599493"/>
            <a:chOff x="-10450323" y="5682407"/>
            <a:chExt cx="7202746" cy="4949620"/>
          </a:xfrm>
        </p:grpSpPr>
        <p:sp>
          <p:nvSpPr>
            <p:cNvPr id="900" name="Google Shape;900;p27"/>
            <p:cNvSpPr/>
            <p:nvPr/>
          </p:nvSpPr>
          <p:spPr>
            <a:xfrm rot="5400000">
              <a:off x="-7894550" y="85915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 rot="5400000">
              <a:off x="-9241078" y="61878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 rot="5400000">
              <a:off x="-3558517" y="70309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 rot="5400000">
              <a:off x="-3344699" y="10340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1" name="Google Shape;911;p27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12" name="Google Shape;912;p27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53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4" name="Google Shape;914;p27"/>
          <p:cNvSpPr txBox="1">
            <a:spLocks noGrp="1"/>
          </p:cNvSpPr>
          <p:nvPr>
            <p:ph type="title"/>
          </p:nvPr>
        </p:nvSpPr>
        <p:spPr>
          <a:xfrm>
            <a:off x="172113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5" name="Google Shape;915;p27"/>
          <p:cNvSpPr txBox="1">
            <a:spLocks noGrp="1"/>
          </p:cNvSpPr>
          <p:nvPr>
            <p:ph type="subTitle" idx="1"/>
          </p:nvPr>
        </p:nvSpPr>
        <p:spPr>
          <a:xfrm>
            <a:off x="172113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7"/>
          <p:cNvSpPr txBox="1">
            <a:spLocks noGrp="1"/>
          </p:cNvSpPr>
          <p:nvPr>
            <p:ph type="title" idx="2"/>
          </p:nvPr>
        </p:nvSpPr>
        <p:spPr>
          <a:xfrm>
            <a:off x="4698400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7" name="Google Shape;917;p27"/>
          <p:cNvSpPr txBox="1">
            <a:spLocks noGrp="1"/>
          </p:cNvSpPr>
          <p:nvPr>
            <p:ph type="subTitle" idx="3"/>
          </p:nvPr>
        </p:nvSpPr>
        <p:spPr>
          <a:xfrm>
            <a:off x="4698400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27"/>
          <p:cNvSpPr txBox="1">
            <a:spLocks noGrp="1"/>
          </p:cNvSpPr>
          <p:nvPr>
            <p:ph type="title" idx="4"/>
          </p:nvPr>
        </p:nvSpPr>
        <p:spPr>
          <a:xfrm>
            <a:off x="172113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9" name="Google Shape;919;p27"/>
          <p:cNvSpPr txBox="1">
            <a:spLocks noGrp="1"/>
          </p:cNvSpPr>
          <p:nvPr>
            <p:ph type="subTitle" idx="5"/>
          </p:nvPr>
        </p:nvSpPr>
        <p:spPr>
          <a:xfrm>
            <a:off x="172113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27"/>
          <p:cNvSpPr txBox="1">
            <a:spLocks noGrp="1"/>
          </p:cNvSpPr>
          <p:nvPr>
            <p:ph type="title" idx="6"/>
          </p:nvPr>
        </p:nvSpPr>
        <p:spPr>
          <a:xfrm>
            <a:off x="4698400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27"/>
          <p:cNvSpPr txBox="1">
            <a:spLocks noGrp="1"/>
          </p:cNvSpPr>
          <p:nvPr>
            <p:ph type="subTitle" idx="7"/>
          </p:nvPr>
        </p:nvSpPr>
        <p:spPr>
          <a:xfrm>
            <a:off x="4698400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7"/>
          <p:cNvSpPr txBox="1">
            <a:spLocks noGrp="1"/>
          </p:cNvSpPr>
          <p:nvPr>
            <p:ph type="title" idx="8"/>
          </p:nvPr>
        </p:nvSpPr>
        <p:spPr>
          <a:xfrm>
            <a:off x="767566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3" name="Google Shape;923;p27"/>
          <p:cNvSpPr txBox="1">
            <a:spLocks noGrp="1"/>
          </p:cNvSpPr>
          <p:nvPr>
            <p:ph type="subTitle" idx="9"/>
          </p:nvPr>
        </p:nvSpPr>
        <p:spPr>
          <a:xfrm>
            <a:off x="767566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7"/>
          <p:cNvSpPr txBox="1">
            <a:spLocks noGrp="1"/>
          </p:cNvSpPr>
          <p:nvPr>
            <p:ph type="title" idx="13"/>
          </p:nvPr>
        </p:nvSpPr>
        <p:spPr>
          <a:xfrm>
            <a:off x="767566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5" name="Google Shape;925;p27"/>
          <p:cNvSpPr txBox="1">
            <a:spLocks noGrp="1"/>
          </p:cNvSpPr>
          <p:nvPr>
            <p:ph type="subTitle" idx="14"/>
          </p:nvPr>
        </p:nvSpPr>
        <p:spPr>
          <a:xfrm>
            <a:off x="767566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7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27"/>
          <p:cNvSpPr txBox="1">
            <a:spLocks noGrp="1"/>
          </p:cNvSpPr>
          <p:nvPr>
            <p:ph type="title" idx="15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9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2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764" name="Google Shape;764;p2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767" name="Google Shape;767;p2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9" name="Google Shape;769;p2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770" name="Google Shape;770;p2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2" name="Google Shape;772;p24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773" name="Google Shape;773;p2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4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776" name="Google Shape;776;p2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8" name="Google Shape;778;p2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79" name="Google Shape;779;p24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Google Shape;780;p24"/>
          <p:cNvGrpSpPr/>
          <p:nvPr/>
        </p:nvGrpSpPr>
        <p:grpSpPr>
          <a:xfrm rot="10800000" flipH="1">
            <a:off x="1230666" y="177050"/>
            <a:ext cx="9724817" cy="6599493"/>
            <a:chOff x="-10450323" y="5682407"/>
            <a:chExt cx="7293613" cy="4949620"/>
          </a:xfrm>
        </p:grpSpPr>
        <p:sp>
          <p:nvSpPr>
            <p:cNvPr id="781" name="Google Shape;781;p24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4"/>
            <p:cNvSpPr/>
            <p:nvPr/>
          </p:nvSpPr>
          <p:spPr>
            <a:xfrm rot="5400000">
              <a:off x="-8783878" y="58830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4"/>
            <p:cNvSpPr/>
            <p:nvPr/>
          </p:nvSpPr>
          <p:spPr>
            <a:xfrm rot="5400000">
              <a:off x="-3253717" y="69547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 rot="5400000">
              <a:off x="-3497099" y="9578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4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4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4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4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4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4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4"/>
            <p:cNvSpPr/>
            <p:nvPr/>
          </p:nvSpPr>
          <p:spPr>
            <a:xfrm rot="5400000">
              <a:off x="-4955990" y="596887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3" name="Google Shape;793;p24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794" name="Google Shape;794;p2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52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6" name="Google Shape;796;p24"/>
          <p:cNvSpPr txBox="1">
            <a:spLocks noGrp="1"/>
          </p:cNvSpPr>
          <p:nvPr>
            <p:ph type="subTitle" idx="1"/>
          </p:nvPr>
        </p:nvSpPr>
        <p:spPr>
          <a:xfrm flipH="1">
            <a:off x="23622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7" name="Google Shape;797;p24"/>
          <p:cNvSpPr txBox="1">
            <a:spLocks noGrp="1"/>
          </p:cNvSpPr>
          <p:nvPr>
            <p:ph type="subTitle" idx="2"/>
          </p:nvPr>
        </p:nvSpPr>
        <p:spPr>
          <a:xfrm flipH="1">
            <a:off x="70786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8" name="Google Shape;798;p2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4"/>
          <p:cNvSpPr txBox="1">
            <a:spLocks noGrp="1"/>
          </p:cNvSpPr>
          <p:nvPr>
            <p:ph type="title"/>
          </p:nvPr>
        </p:nvSpPr>
        <p:spPr>
          <a:xfrm>
            <a:off x="1651200" y="580701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28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930" name="Google Shape;930;p28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88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2" name="Google Shape;932;p28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933" name="Google Shape;933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5" name="Google Shape;935;p28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936" name="Google Shape;936;p28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8" name="Google Shape;938;p28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939" name="Google Shape;939;p28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1" name="Google Shape;941;p28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42" name="Google Shape;942;p28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4" name="Google Shape;944;p28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945" name="Google Shape;945;p28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7" name="Google Shape;947;p28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48" name="Google Shape;948;p28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28"/>
          <p:cNvGrpSpPr/>
          <p:nvPr/>
        </p:nvGrpSpPr>
        <p:grpSpPr>
          <a:xfrm rot="10800000" flipH="1">
            <a:off x="1180070" y="75450"/>
            <a:ext cx="9654097" cy="6683071"/>
            <a:chOff x="-10488269" y="5695923"/>
            <a:chExt cx="7240573" cy="5012303"/>
          </a:xfrm>
        </p:grpSpPr>
        <p:sp>
          <p:nvSpPr>
            <p:cNvPr id="950" name="Google Shape;950;p28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 rot="5400000">
              <a:off x="-9317278" y="61116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 rot="5400000">
              <a:off x="-3866992" y="676830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 rot="5400000">
              <a:off x="-10501618" y="57719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28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28"/>
            <p:cNvSpPr/>
            <p:nvPr/>
          </p:nvSpPr>
          <p:spPr>
            <a:xfrm rot="5400000">
              <a:off x="-9317281" y="106112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28"/>
            <p:cNvSpPr/>
            <p:nvPr/>
          </p:nvSpPr>
          <p:spPr>
            <a:xfrm rot="5400000">
              <a:off x="-39653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28"/>
            <p:cNvSpPr/>
            <p:nvPr/>
          </p:nvSpPr>
          <p:spPr>
            <a:xfrm rot="5400000">
              <a:off x="-10082671" y="79049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28"/>
            <p:cNvSpPr/>
            <p:nvPr/>
          </p:nvSpPr>
          <p:spPr>
            <a:xfrm rot="5400000">
              <a:off x="-5479207" y="10396638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 rot="5400000">
              <a:off x="-3344703" y="583422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1" name="Google Shape;961;p28"/>
          <p:cNvSpPr txBox="1">
            <a:spLocks noGrp="1"/>
          </p:cNvSpPr>
          <p:nvPr>
            <p:ph type="title" hasCustomPrompt="1"/>
          </p:nvPr>
        </p:nvSpPr>
        <p:spPr>
          <a:xfrm>
            <a:off x="3526000" y="593641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28"/>
          <p:cNvSpPr txBox="1">
            <a:spLocks noGrp="1"/>
          </p:cNvSpPr>
          <p:nvPr>
            <p:ph type="subTitle" idx="1"/>
          </p:nvPr>
        </p:nvSpPr>
        <p:spPr>
          <a:xfrm>
            <a:off x="3526000" y="1788260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2" hasCustomPrompt="1"/>
          </p:nvPr>
        </p:nvSpPr>
        <p:spPr>
          <a:xfrm>
            <a:off x="3526000" y="2597449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28"/>
          <p:cNvSpPr txBox="1">
            <a:spLocks noGrp="1"/>
          </p:cNvSpPr>
          <p:nvPr>
            <p:ph type="subTitle" idx="3"/>
          </p:nvPr>
        </p:nvSpPr>
        <p:spPr>
          <a:xfrm>
            <a:off x="3526000" y="3787331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28"/>
          <p:cNvSpPr txBox="1">
            <a:spLocks noGrp="1"/>
          </p:cNvSpPr>
          <p:nvPr>
            <p:ph type="title" idx="4" hasCustomPrompt="1"/>
          </p:nvPr>
        </p:nvSpPr>
        <p:spPr>
          <a:xfrm>
            <a:off x="3526000" y="4596515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6" name="Google Shape;966;p28"/>
          <p:cNvSpPr txBox="1">
            <a:spLocks noGrp="1"/>
          </p:cNvSpPr>
          <p:nvPr>
            <p:ph type="subTitle" idx="5"/>
          </p:nvPr>
        </p:nvSpPr>
        <p:spPr>
          <a:xfrm>
            <a:off x="3526000" y="5781656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28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28"/>
          <p:cNvGrpSpPr/>
          <p:nvPr/>
        </p:nvGrpSpPr>
        <p:grpSpPr>
          <a:xfrm>
            <a:off x="10956831" y="4616867"/>
            <a:ext cx="1223883" cy="1016000"/>
            <a:chOff x="8303150" y="3550062"/>
            <a:chExt cx="832800" cy="762000"/>
          </a:xfrm>
        </p:grpSpPr>
        <p:sp>
          <p:nvSpPr>
            <p:cNvPr id="969" name="Google Shape;969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1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559" name="Google Shape;559;p19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9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562" name="Google Shape;562;p19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4" name="Google Shape;564;p19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565" name="Google Shape;565;p19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7" name="Google Shape;567;p19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568" name="Google Shape;568;p19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0" name="Google Shape;570;p19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571" name="Google Shape;571;p19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3" name="Google Shape;573;p19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74" name="Google Shape;574;p19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93465" y="-214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19"/>
          <p:cNvGrpSpPr/>
          <p:nvPr/>
        </p:nvGrpSpPr>
        <p:grpSpPr>
          <a:xfrm>
            <a:off x="1190153" y="219443"/>
            <a:ext cx="9674452" cy="6396439"/>
            <a:chOff x="-10480708" y="5682407"/>
            <a:chExt cx="7255839" cy="4797329"/>
          </a:xfrm>
        </p:grpSpPr>
        <p:sp>
          <p:nvSpPr>
            <p:cNvPr id="576" name="Google Shape;576;p19"/>
            <p:cNvSpPr/>
            <p:nvPr/>
          </p:nvSpPr>
          <p:spPr>
            <a:xfrm rot="5400000">
              <a:off x="-3321991" y="8950517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 rot="5400000">
              <a:off x="-4150141" y="102352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 rot="5400000">
              <a:off x="-4040986" y="61586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 rot="5400000">
              <a:off x="-6835578" y="103826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 rot="5400000">
              <a:off x="-7367515" y="6757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9"/>
          <p:cNvSpPr txBox="1">
            <a:spLocks noGrp="1"/>
          </p:cNvSpPr>
          <p:nvPr>
            <p:ph type="title"/>
          </p:nvPr>
        </p:nvSpPr>
        <p:spPr>
          <a:xfrm>
            <a:off x="2977300" y="3952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"/>
          </p:nvPr>
        </p:nvSpPr>
        <p:spPr>
          <a:xfrm>
            <a:off x="2164900" y="2307700"/>
            <a:ext cx="7710000" cy="1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7" name="Google Shape;587;p19"/>
          <p:cNvGrpSpPr/>
          <p:nvPr/>
        </p:nvGrpSpPr>
        <p:grpSpPr>
          <a:xfrm>
            <a:off x="10983333" y="5771467"/>
            <a:ext cx="1197567" cy="1016000"/>
            <a:chOff x="8303150" y="4328604"/>
            <a:chExt cx="832800" cy="762000"/>
          </a:xfrm>
        </p:grpSpPr>
        <p:sp>
          <p:nvSpPr>
            <p:cNvPr id="588" name="Google Shape;588;p19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12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19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5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30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1009" name="Google Shape;1009;p30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1" name="Google Shape;1011;p30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1012" name="Google Shape;1012;p30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30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1015" name="Google Shape;1015;p30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30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1018" name="Google Shape;1018;p30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30"/>
          <p:cNvGrpSpPr/>
          <p:nvPr/>
        </p:nvGrpSpPr>
        <p:grpSpPr>
          <a:xfrm>
            <a:off x="10979673" y="4616867"/>
            <a:ext cx="1201564" cy="1016000"/>
            <a:chOff x="8303150" y="3550062"/>
            <a:chExt cx="832800" cy="762000"/>
          </a:xfrm>
        </p:grpSpPr>
        <p:sp>
          <p:nvSpPr>
            <p:cNvPr id="1021" name="Google Shape;1021;p30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3" name="Google Shape;1023;p30"/>
          <p:cNvSpPr/>
          <p:nvPr/>
        </p:nvSpPr>
        <p:spPr>
          <a:xfrm>
            <a:off x="-8933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0"/>
          <p:cNvGrpSpPr/>
          <p:nvPr/>
        </p:nvGrpSpPr>
        <p:grpSpPr>
          <a:xfrm>
            <a:off x="1816488" y="768526"/>
            <a:ext cx="7978041" cy="5445477"/>
            <a:chOff x="-839348" y="6291069"/>
            <a:chExt cx="5983531" cy="4084108"/>
          </a:xfrm>
        </p:grpSpPr>
        <p:sp>
          <p:nvSpPr>
            <p:cNvPr id="1026" name="Google Shape;1026;p30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 rot="5400000">
              <a:off x="-728244" y="102781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6" name="Google Shape;1036;p30"/>
          <p:cNvSpPr txBox="1">
            <a:spLocks noGrp="1"/>
          </p:cNvSpPr>
          <p:nvPr>
            <p:ph type="subTitle" idx="1"/>
          </p:nvPr>
        </p:nvSpPr>
        <p:spPr>
          <a:xfrm>
            <a:off x="1722800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subTitle" idx="2"/>
          </p:nvPr>
        </p:nvSpPr>
        <p:spPr>
          <a:xfrm>
            <a:off x="6219067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subTitle" idx="3"/>
          </p:nvPr>
        </p:nvSpPr>
        <p:spPr>
          <a:xfrm>
            <a:off x="1722800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subTitle" idx="4"/>
          </p:nvPr>
        </p:nvSpPr>
        <p:spPr>
          <a:xfrm>
            <a:off x="6219067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40" name="Google Shape;1040;p30"/>
          <p:cNvGrpSpPr/>
          <p:nvPr/>
        </p:nvGrpSpPr>
        <p:grpSpPr>
          <a:xfrm>
            <a:off x="10979673" y="5771467"/>
            <a:ext cx="1201564" cy="1016000"/>
            <a:chOff x="8303150" y="4328604"/>
            <a:chExt cx="832800" cy="762000"/>
          </a:xfrm>
        </p:grpSpPr>
        <p:sp>
          <p:nvSpPr>
            <p:cNvPr id="1041" name="Google Shape;1041;p30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3" name="Google Shape;1043;p30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30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2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65" name="Google Shape;65;p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68" name="Google Shape;68;p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71" name="Google Shape;71;p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098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274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77" name="Google Shape;77;p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470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0" name="Google Shape;80;p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2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2">
            <a:alphaModFix amt="37000"/>
          </a:blip>
          <a:srcRect/>
          <a:stretch/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4"/>
          <p:cNvGrpSpPr/>
          <p:nvPr/>
        </p:nvGrpSpPr>
        <p:grpSpPr>
          <a:xfrm>
            <a:off x="1190153" y="94694"/>
            <a:ext cx="9724432" cy="6555044"/>
            <a:chOff x="-10480707" y="5588845"/>
            <a:chExt cx="7293324" cy="4916283"/>
          </a:xfrm>
        </p:grpSpPr>
        <p:sp>
          <p:nvSpPr>
            <p:cNvPr id="85" name="Google Shape;85;p4"/>
            <p:cNvSpPr/>
            <p:nvPr/>
          </p:nvSpPr>
          <p:spPr>
            <a:xfrm rot="5400000">
              <a:off x="-5958207" y="56023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5400000">
              <a:off x="-3376341" y="76343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rot="5400000">
              <a:off x="-3284391" y="98321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 rot="5400000">
              <a:off x="-4802986" y="63110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 rot="5400000">
              <a:off x="-4901071" y="8438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5400000">
              <a:off x="-6730482" y="103064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1651200" y="1429233"/>
            <a:ext cx="8889600" cy="4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7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chemeClr val="accen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4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9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32" name="Google Shape;232;p9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9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9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41" name="Google Shape;241;p9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4" name="Google Shape;244;p9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9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47" name="Google Shape;247;p9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9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53" name="Google Shape;253;p9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9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9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260" name="Google Shape;260;p9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2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63" name="Google Shape;263;p9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9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65" name="Google Shape;265;p9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9"/>
          <p:cNvSpPr txBox="1"/>
          <p:nvPr/>
        </p:nvSpPr>
        <p:spPr>
          <a:xfrm>
            <a:off x="7076609" y="943194"/>
            <a:ext cx="5136561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Nếp sống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đẹp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1824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EF8B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1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1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84" name="Google Shape;284;p1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1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88" name="Google Shape;288;p1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1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96" name="Google Shape;296;p1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97" name="Google Shape;297;p1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99" name="Google Shape;299;p1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1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05" name="Google Shape;305;p1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1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12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12" name="Google Shape;312;p1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438030"/>
                  </a:solidFill>
                  <a:latin typeface="Cookie"/>
                  <a:ea typeface="Cookie"/>
                  <a:cs typeface="Cookie"/>
                  <a:sym typeface="Cookie"/>
                </a:rPr>
                <a:t>CHỦ ĐỀ 4</a:t>
              </a:r>
              <a:endParaRPr sz="3733" kern="0">
                <a:solidFill>
                  <a:srgbClr val="43803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15" name="Google Shape;315;p1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17" name="Google Shape;317;p1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139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2"/>
          <p:cNvSpPr txBox="1"/>
          <p:nvPr/>
        </p:nvSpPr>
        <p:spPr>
          <a:xfrm>
            <a:off x="7384595" y="888873"/>
            <a:ext cx="4359812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Mái trường em yêu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8365584" y="6528737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294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62BB47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9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92D05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p1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34" name="Google Shape;334;p1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1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1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38" name="Google Shape;338;p1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FEA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1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46" name="Google Shape;346;p1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47" name="Google Shape;347;p1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1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49" name="Google Shape;349;p1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55" name="Google Shape;355;p1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1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14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62" name="Google Shape;362;p1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92D050"/>
                  </a:solidFill>
                  <a:latin typeface="Cookie"/>
                  <a:ea typeface="Cookie"/>
                  <a:cs typeface="Cookie"/>
                  <a:sym typeface="Cookie"/>
                </a:rPr>
                <a:t>CHỦ ĐỀ 5</a:t>
              </a:r>
              <a:endParaRPr sz="3733" kern="0">
                <a:solidFill>
                  <a:srgbClr val="92D05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65" name="Google Shape;365;p1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1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67" name="Google Shape;367;p1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4"/>
          <p:cNvSpPr txBox="1"/>
          <p:nvPr/>
        </p:nvSpPr>
        <p:spPr>
          <a:xfrm>
            <a:off x="6998281" y="254276"/>
            <a:ext cx="4943060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Giữ gìn nhà cửa ngăn nắp, sạch sẽ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5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DD64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2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84" name="Google Shape;384;p16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6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B8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7" name="Google Shape;387;p16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88" name="Google Shape;388;p16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16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3EEF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97" name="Google Shape;397;p16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p16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99" name="Google Shape;399;p1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05" name="Google Shape;405;p16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16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1" name="Google Shape;411;p16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12" name="Google Shape;412;p16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D8F4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6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187B92"/>
                  </a:solidFill>
                  <a:latin typeface="Cookie"/>
                  <a:ea typeface="Cookie"/>
                  <a:cs typeface="Cookie"/>
                  <a:sym typeface="Cookie"/>
                </a:rPr>
                <a:t>CHỦ ĐỀ 6</a:t>
              </a:r>
              <a:endParaRPr sz="3733" kern="0">
                <a:solidFill>
                  <a:srgbClr val="187B9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15" name="Google Shape;415;p16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6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17" name="Google Shape;417;p16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6"/>
          <p:cNvSpPr txBox="1"/>
          <p:nvPr/>
        </p:nvSpPr>
        <p:spPr>
          <a:xfrm>
            <a:off x="7429249" y="910111"/>
            <a:ext cx="4359812" cy="176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Gia đình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yêu thương</a:t>
            </a:r>
            <a:endParaRPr sz="5333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28" name="Google Shape;428;p16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24B8D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9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3" name="Google Shape;433;p18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34" name="Google Shape;434;p18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18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18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38" name="Google Shape;438;p1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18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8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47" name="Google Shape;447;p18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18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49" name="Google Shape;449;p1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55" name="Google Shape;455;p1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18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1" name="Google Shape;461;p18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62" name="Google Shape;462;p18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8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65" name="Google Shape;465;p18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18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67" name="Google Shape;467;p18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18"/>
          <p:cNvSpPr txBox="1"/>
          <p:nvPr/>
        </p:nvSpPr>
        <p:spPr>
          <a:xfrm>
            <a:off x="7015111" y="153457"/>
            <a:ext cx="4359812" cy="40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Ăn uống an toàn, hợp vệ sinh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78" name="Google Shape;478;p18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6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9AA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20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84" name="Google Shape;484;p2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20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p20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88" name="Google Shape;488;p20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20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20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99" name="Google Shape;499;p20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20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05" name="Google Shape;505;p20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20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20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512" name="Google Shape;512;p20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9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15" name="Google Shape;515;p20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6" name="Google Shape;516;p20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17" name="Google Shape;517;p20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p20"/>
          <p:cNvSpPr txBox="1"/>
          <p:nvPr/>
        </p:nvSpPr>
        <p:spPr>
          <a:xfrm>
            <a:off x="7123155" y="784225"/>
            <a:ext cx="4920248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Hoạt động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vì cộng đồng</a:t>
            </a:r>
            <a:endParaRPr sz="5867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28" name="Google Shape;528;p20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1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C98C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2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2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34" name="Google Shape;534;p2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2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p2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38" name="Google Shape;538;p2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6" name="Google Shape;546;p2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47" name="Google Shape;547;p2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2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49" name="Google Shape;549;p2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55" name="Google Shape;555;p2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0" name="Google Shape;560;p2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22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562" name="Google Shape;562;p2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 txBox="1"/>
            <p:nvPr/>
          </p:nvSpPr>
          <p:spPr>
            <a:xfrm>
              <a:off x="375819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10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65" name="Google Shape;565;p2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2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67" name="Google Shape;567;p2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 txBox="1"/>
          <p:nvPr/>
        </p:nvSpPr>
        <p:spPr>
          <a:xfrm>
            <a:off x="7216775" y="274210"/>
            <a:ext cx="4359812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Làm bạn với thiên nhiên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78" name="Google Shape;578;p22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5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8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2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84" name="Google Shape;584;p2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2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2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93" name="Google Shape;593;p2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2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96" name="Google Shape;596;p2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97" name="Google Shape;597;p2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8" name="Google Shape;598;p2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99" name="Google Shape;599;p2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605" name="Google Shape;605;p2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" name="Google Shape;610;p2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1" name="Google Shape;611;p24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612" name="Google Shape;612;p2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 txBox="1"/>
            <p:nvPr/>
          </p:nvSpPr>
          <p:spPr>
            <a:xfrm>
              <a:off x="373684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11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615" name="Google Shape;615;p2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2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617" name="Google Shape;617;p2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24"/>
          <p:cNvSpPr txBox="1"/>
          <p:nvPr/>
        </p:nvSpPr>
        <p:spPr>
          <a:xfrm>
            <a:off x="7150530" y="435052"/>
            <a:ext cx="5136561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Tìm hiểu thế giới nghề nghiệp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628" name="Google Shape;628;p2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3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4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1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16" name="Google Shape;16;p2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19" name="Google Shape;19;p2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22" name="Google Shape;22;p2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25" name="Google Shape;25;p2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0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" name="Google Shape;29;p2"/>
          <p:cNvGrpSpPr/>
          <p:nvPr/>
        </p:nvGrpSpPr>
        <p:grpSpPr>
          <a:xfrm>
            <a:off x="1575870" y="768526"/>
            <a:ext cx="8218657" cy="5315156"/>
            <a:chOff x="-1019810" y="6291069"/>
            <a:chExt cx="6163993" cy="3986367"/>
          </a:xfrm>
        </p:grpSpPr>
        <p:sp>
          <p:nvSpPr>
            <p:cNvPr id="30" name="Google Shape;30;p2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1033044" y="95923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122899" y="1963800"/>
            <a:ext cx="7777200" cy="22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122899" y="4146200"/>
            <a:ext cx="7777200" cy="7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C4C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0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7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83" name="Google Shape;883;p27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27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886" name="Google Shape;886;p27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27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889" name="Google Shape;889;p27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27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892" name="Google Shape;892;p27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27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895" name="Google Shape;895;p27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7" name="Google Shape;897;p27"/>
          <p:cNvSpPr/>
          <p:nvPr/>
        </p:nvSpPr>
        <p:spPr>
          <a:xfrm>
            <a:off x="-5267" y="-10716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98" name="Google Shape;898;p27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8065" y="-10916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9" name="Google Shape;899;p27"/>
          <p:cNvGrpSpPr/>
          <p:nvPr/>
        </p:nvGrpSpPr>
        <p:grpSpPr>
          <a:xfrm>
            <a:off x="1230666" y="219443"/>
            <a:ext cx="9603661" cy="6599493"/>
            <a:chOff x="-10450323" y="5682407"/>
            <a:chExt cx="7202746" cy="4949620"/>
          </a:xfrm>
        </p:grpSpPr>
        <p:sp>
          <p:nvSpPr>
            <p:cNvPr id="900" name="Google Shape;900;p27"/>
            <p:cNvSpPr/>
            <p:nvPr/>
          </p:nvSpPr>
          <p:spPr>
            <a:xfrm rot="5400000">
              <a:off x="-7894550" y="85915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 rot="5400000">
              <a:off x="-9241078" y="61878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 rot="5400000">
              <a:off x="-3558517" y="70309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 rot="5400000">
              <a:off x="-3344699" y="10340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1" name="Google Shape;911;p27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12" name="Google Shape;912;p27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53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4" name="Google Shape;914;p27"/>
          <p:cNvSpPr txBox="1">
            <a:spLocks noGrp="1"/>
          </p:cNvSpPr>
          <p:nvPr>
            <p:ph type="title"/>
          </p:nvPr>
        </p:nvSpPr>
        <p:spPr>
          <a:xfrm>
            <a:off x="172113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5" name="Google Shape;915;p27"/>
          <p:cNvSpPr txBox="1">
            <a:spLocks noGrp="1"/>
          </p:cNvSpPr>
          <p:nvPr>
            <p:ph type="subTitle" idx="1"/>
          </p:nvPr>
        </p:nvSpPr>
        <p:spPr>
          <a:xfrm>
            <a:off x="172113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7"/>
          <p:cNvSpPr txBox="1">
            <a:spLocks noGrp="1"/>
          </p:cNvSpPr>
          <p:nvPr>
            <p:ph type="title" idx="2"/>
          </p:nvPr>
        </p:nvSpPr>
        <p:spPr>
          <a:xfrm>
            <a:off x="4698400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7" name="Google Shape;917;p27"/>
          <p:cNvSpPr txBox="1">
            <a:spLocks noGrp="1"/>
          </p:cNvSpPr>
          <p:nvPr>
            <p:ph type="subTitle" idx="3"/>
          </p:nvPr>
        </p:nvSpPr>
        <p:spPr>
          <a:xfrm>
            <a:off x="4698400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27"/>
          <p:cNvSpPr txBox="1">
            <a:spLocks noGrp="1"/>
          </p:cNvSpPr>
          <p:nvPr>
            <p:ph type="title" idx="4"/>
          </p:nvPr>
        </p:nvSpPr>
        <p:spPr>
          <a:xfrm>
            <a:off x="172113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9" name="Google Shape;919;p27"/>
          <p:cNvSpPr txBox="1">
            <a:spLocks noGrp="1"/>
          </p:cNvSpPr>
          <p:nvPr>
            <p:ph type="subTitle" idx="5"/>
          </p:nvPr>
        </p:nvSpPr>
        <p:spPr>
          <a:xfrm>
            <a:off x="172113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27"/>
          <p:cNvSpPr txBox="1">
            <a:spLocks noGrp="1"/>
          </p:cNvSpPr>
          <p:nvPr>
            <p:ph type="title" idx="6"/>
          </p:nvPr>
        </p:nvSpPr>
        <p:spPr>
          <a:xfrm>
            <a:off x="4698400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27"/>
          <p:cNvSpPr txBox="1">
            <a:spLocks noGrp="1"/>
          </p:cNvSpPr>
          <p:nvPr>
            <p:ph type="subTitle" idx="7"/>
          </p:nvPr>
        </p:nvSpPr>
        <p:spPr>
          <a:xfrm>
            <a:off x="4698400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7"/>
          <p:cNvSpPr txBox="1">
            <a:spLocks noGrp="1"/>
          </p:cNvSpPr>
          <p:nvPr>
            <p:ph type="title" idx="8"/>
          </p:nvPr>
        </p:nvSpPr>
        <p:spPr>
          <a:xfrm>
            <a:off x="767566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3" name="Google Shape;923;p27"/>
          <p:cNvSpPr txBox="1">
            <a:spLocks noGrp="1"/>
          </p:cNvSpPr>
          <p:nvPr>
            <p:ph type="subTitle" idx="9"/>
          </p:nvPr>
        </p:nvSpPr>
        <p:spPr>
          <a:xfrm>
            <a:off x="767566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7"/>
          <p:cNvSpPr txBox="1">
            <a:spLocks noGrp="1"/>
          </p:cNvSpPr>
          <p:nvPr>
            <p:ph type="title" idx="13"/>
          </p:nvPr>
        </p:nvSpPr>
        <p:spPr>
          <a:xfrm>
            <a:off x="767566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5" name="Google Shape;925;p27"/>
          <p:cNvSpPr txBox="1">
            <a:spLocks noGrp="1"/>
          </p:cNvSpPr>
          <p:nvPr>
            <p:ph type="subTitle" idx="14"/>
          </p:nvPr>
        </p:nvSpPr>
        <p:spPr>
          <a:xfrm>
            <a:off x="767566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7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27"/>
          <p:cNvSpPr txBox="1">
            <a:spLocks noGrp="1"/>
          </p:cNvSpPr>
          <p:nvPr>
            <p:ph type="title" idx="15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6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2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764" name="Google Shape;764;p2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767" name="Google Shape;767;p2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9" name="Google Shape;769;p2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770" name="Google Shape;770;p2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2" name="Google Shape;772;p24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773" name="Google Shape;773;p2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4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776" name="Google Shape;776;p2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8" name="Google Shape;778;p2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79" name="Google Shape;779;p24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Google Shape;780;p24"/>
          <p:cNvGrpSpPr/>
          <p:nvPr/>
        </p:nvGrpSpPr>
        <p:grpSpPr>
          <a:xfrm rot="10800000" flipH="1">
            <a:off x="1230666" y="177050"/>
            <a:ext cx="9724817" cy="6599493"/>
            <a:chOff x="-10450323" y="5682407"/>
            <a:chExt cx="7293613" cy="4949620"/>
          </a:xfrm>
        </p:grpSpPr>
        <p:sp>
          <p:nvSpPr>
            <p:cNvPr id="781" name="Google Shape;781;p24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4"/>
            <p:cNvSpPr/>
            <p:nvPr/>
          </p:nvSpPr>
          <p:spPr>
            <a:xfrm rot="5400000">
              <a:off x="-8783878" y="58830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4"/>
            <p:cNvSpPr/>
            <p:nvPr/>
          </p:nvSpPr>
          <p:spPr>
            <a:xfrm rot="5400000">
              <a:off x="-3253717" y="69547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 rot="5400000">
              <a:off x="-3497099" y="9578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4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4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4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4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4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4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4"/>
            <p:cNvSpPr/>
            <p:nvPr/>
          </p:nvSpPr>
          <p:spPr>
            <a:xfrm rot="5400000">
              <a:off x="-4955990" y="596887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3" name="Google Shape;793;p24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794" name="Google Shape;794;p2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52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6" name="Google Shape;796;p24"/>
          <p:cNvSpPr txBox="1">
            <a:spLocks noGrp="1"/>
          </p:cNvSpPr>
          <p:nvPr>
            <p:ph type="subTitle" idx="1"/>
          </p:nvPr>
        </p:nvSpPr>
        <p:spPr>
          <a:xfrm flipH="1">
            <a:off x="23622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7" name="Google Shape;797;p24"/>
          <p:cNvSpPr txBox="1">
            <a:spLocks noGrp="1"/>
          </p:cNvSpPr>
          <p:nvPr>
            <p:ph type="subTitle" idx="2"/>
          </p:nvPr>
        </p:nvSpPr>
        <p:spPr>
          <a:xfrm flipH="1">
            <a:off x="70786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8" name="Google Shape;798;p2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4"/>
          <p:cNvSpPr txBox="1">
            <a:spLocks noGrp="1"/>
          </p:cNvSpPr>
          <p:nvPr>
            <p:ph type="title"/>
          </p:nvPr>
        </p:nvSpPr>
        <p:spPr>
          <a:xfrm>
            <a:off x="1651200" y="580701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28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930" name="Google Shape;930;p28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88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2" name="Google Shape;932;p28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933" name="Google Shape;933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5" name="Google Shape;935;p28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936" name="Google Shape;936;p28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8" name="Google Shape;938;p28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939" name="Google Shape;939;p28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1" name="Google Shape;941;p28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42" name="Google Shape;942;p28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4" name="Google Shape;944;p28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945" name="Google Shape;945;p28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7" name="Google Shape;947;p28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48" name="Google Shape;948;p28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28"/>
          <p:cNvGrpSpPr/>
          <p:nvPr/>
        </p:nvGrpSpPr>
        <p:grpSpPr>
          <a:xfrm rot="10800000" flipH="1">
            <a:off x="1180070" y="75450"/>
            <a:ext cx="9654097" cy="6683071"/>
            <a:chOff x="-10488269" y="5695923"/>
            <a:chExt cx="7240573" cy="5012303"/>
          </a:xfrm>
        </p:grpSpPr>
        <p:sp>
          <p:nvSpPr>
            <p:cNvPr id="950" name="Google Shape;950;p28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 rot="5400000">
              <a:off x="-9317278" y="61116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 rot="5400000">
              <a:off x="-3866992" y="676830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 rot="5400000">
              <a:off x="-10501618" y="57719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28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28"/>
            <p:cNvSpPr/>
            <p:nvPr/>
          </p:nvSpPr>
          <p:spPr>
            <a:xfrm rot="5400000">
              <a:off x="-9317281" y="106112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28"/>
            <p:cNvSpPr/>
            <p:nvPr/>
          </p:nvSpPr>
          <p:spPr>
            <a:xfrm rot="5400000">
              <a:off x="-39653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28"/>
            <p:cNvSpPr/>
            <p:nvPr/>
          </p:nvSpPr>
          <p:spPr>
            <a:xfrm rot="5400000">
              <a:off x="-10082671" y="79049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28"/>
            <p:cNvSpPr/>
            <p:nvPr/>
          </p:nvSpPr>
          <p:spPr>
            <a:xfrm rot="5400000">
              <a:off x="-5479207" y="10396638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 rot="5400000">
              <a:off x="-3344703" y="583422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1" name="Google Shape;961;p28"/>
          <p:cNvSpPr txBox="1">
            <a:spLocks noGrp="1"/>
          </p:cNvSpPr>
          <p:nvPr>
            <p:ph type="title" hasCustomPrompt="1"/>
          </p:nvPr>
        </p:nvSpPr>
        <p:spPr>
          <a:xfrm>
            <a:off x="3526000" y="593641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28"/>
          <p:cNvSpPr txBox="1">
            <a:spLocks noGrp="1"/>
          </p:cNvSpPr>
          <p:nvPr>
            <p:ph type="subTitle" idx="1"/>
          </p:nvPr>
        </p:nvSpPr>
        <p:spPr>
          <a:xfrm>
            <a:off x="3526000" y="1788260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2" hasCustomPrompt="1"/>
          </p:nvPr>
        </p:nvSpPr>
        <p:spPr>
          <a:xfrm>
            <a:off x="3526000" y="2597449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28"/>
          <p:cNvSpPr txBox="1">
            <a:spLocks noGrp="1"/>
          </p:cNvSpPr>
          <p:nvPr>
            <p:ph type="subTitle" idx="3"/>
          </p:nvPr>
        </p:nvSpPr>
        <p:spPr>
          <a:xfrm>
            <a:off x="3526000" y="3787331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28"/>
          <p:cNvSpPr txBox="1">
            <a:spLocks noGrp="1"/>
          </p:cNvSpPr>
          <p:nvPr>
            <p:ph type="title" idx="4" hasCustomPrompt="1"/>
          </p:nvPr>
        </p:nvSpPr>
        <p:spPr>
          <a:xfrm>
            <a:off x="3526000" y="4596515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6" name="Google Shape;966;p28"/>
          <p:cNvSpPr txBox="1">
            <a:spLocks noGrp="1"/>
          </p:cNvSpPr>
          <p:nvPr>
            <p:ph type="subTitle" idx="5"/>
          </p:nvPr>
        </p:nvSpPr>
        <p:spPr>
          <a:xfrm>
            <a:off x="3526000" y="5781656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28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28"/>
          <p:cNvGrpSpPr/>
          <p:nvPr/>
        </p:nvGrpSpPr>
        <p:grpSpPr>
          <a:xfrm>
            <a:off x="10956831" y="4616867"/>
            <a:ext cx="1223883" cy="1016000"/>
            <a:chOff x="8303150" y="3550062"/>
            <a:chExt cx="832800" cy="762000"/>
          </a:xfrm>
        </p:grpSpPr>
        <p:sp>
          <p:nvSpPr>
            <p:cNvPr id="969" name="Google Shape;969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559" name="Google Shape;559;p19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9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562" name="Google Shape;562;p19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4" name="Google Shape;564;p19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565" name="Google Shape;565;p19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7" name="Google Shape;567;p19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568" name="Google Shape;568;p19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0" name="Google Shape;570;p19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571" name="Google Shape;571;p19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3" name="Google Shape;573;p19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74" name="Google Shape;574;p19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93465" y="-214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19"/>
          <p:cNvGrpSpPr/>
          <p:nvPr/>
        </p:nvGrpSpPr>
        <p:grpSpPr>
          <a:xfrm>
            <a:off x="1190153" y="219443"/>
            <a:ext cx="9674452" cy="6396439"/>
            <a:chOff x="-10480708" y="5682407"/>
            <a:chExt cx="7255839" cy="4797329"/>
          </a:xfrm>
        </p:grpSpPr>
        <p:sp>
          <p:nvSpPr>
            <p:cNvPr id="576" name="Google Shape;576;p19"/>
            <p:cNvSpPr/>
            <p:nvPr/>
          </p:nvSpPr>
          <p:spPr>
            <a:xfrm rot="5400000">
              <a:off x="-3321991" y="8950517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 rot="5400000">
              <a:off x="-4150141" y="102352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 rot="5400000">
              <a:off x="-4040986" y="61586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 rot="5400000">
              <a:off x="-6835578" y="103826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 rot="5400000">
              <a:off x="-7367515" y="6757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9"/>
          <p:cNvSpPr txBox="1">
            <a:spLocks noGrp="1"/>
          </p:cNvSpPr>
          <p:nvPr>
            <p:ph type="title"/>
          </p:nvPr>
        </p:nvSpPr>
        <p:spPr>
          <a:xfrm>
            <a:off x="2977300" y="3952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"/>
          </p:nvPr>
        </p:nvSpPr>
        <p:spPr>
          <a:xfrm>
            <a:off x="2164900" y="2307700"/>
            <a:ext cx="7710000" cy="1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7" name="Google Shape;587;p19"/>
          <p:cNvGrpSpPr/>
          <p:nvPr/>
        </p:nvGrpSpPr>
        <p:grpSpPr>
          <a:xfrm>
            <a:off x="10983333" y="5771467"/>
            <a:ext cx="1197567" cy="1016000"/>
            <a:chOff x="8303150" y="4328604"/>
            <a:chExt cx="832800" cy="762000"/>
          </a:xfrm>
        </p:grpSpPr>
        <p:sp>
          <p:nvSpPr>
            <p:cNvPr id="588" name="Google Shape;588;p19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12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19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30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1009" name="Google Shape;1009;p30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1" name="Google Shape;1011;p30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1012" name="Google Shape;1012;p30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30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1015" name="Google Shape;1015;p30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30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1018" name="Google Shape;1018;p30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30"/>
          <p:cNvGrpSpPr/>
          <p:nvPr/>
        </p:nvGrpSpPr>
        <p:grpSpPr>
          <a:xfrm>
            <a:off x="10979673" y="4616867"/>
            <a:ext cx="1201564" cy="1016000"/>
            <a:chOff x="8303150" y="3550062"/>
            <a:chExt cx="832800" cy="762000"/>
          </a:xfrm>
        </p:grpSpPr>
        <p:sp>
          <p:nvSpPr>
            <p:cNvPr id="1021" name="Google Shape;1021;p30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3" name="Google Shape;1023;p30"/>
          <p:cNvSpPr/>
          <p:nvPr/>
        </p:nvSpPr>
        <p:spPr>
          <a:xfrm>
            <a:off x="-8933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0"/>
          <p:cNvGrpSpPr/>
          <p:nvPr/>
        </p:nvGrpSpPr>
        <p:grpSpPr>
          <a:xfrm>
            <a:off x="1816488" y="768526"/>
            <a:ext cx="7978041" cy="5445477"/>
            <a:chOff x="-839348" y="6291069"/>
            <a:chExt cx="5983531" cy="4084108"/>
          </a:xfrm>
        </p:grpSpPr>
        <p:sp>
          <p:nvSpPr>
            <p:cNvPr id="1026" name="Google Shape;1026;p30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 rot="5400000">
              <a:off x="-728244" y="102781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6" name="Google Shape;1036;p30"/>
          <p:cNvSpPr txBox="1">
            <a:spLocks noGrp="1"/>
          </p:cNvSpPr>
          <p:nvPr>
            <p:ph type="subTitle" idx="1"/>
          </p:nvPr>
        </p:nvSpPr>
        <p:spPr>
          <a:xfrm>
            <a:off x="1722800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subTitle" idx="2"/>
          </p:nvPr>
        </p:nvSpPr>
        <p:spPr>
          <a:xfrm>
            <a:off x="6219067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subTitle" idx="3"/>
          </p:nvPr>
        </p:nvSpPr>
        <p:spPr>
          <a:xfrm>
            <a:off x="1722800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subTitle" idx="4"/>
          </p:nvPr>
        </p:nvSpPr>
        <p:spPr>
          <a:xfrm>
            <a:off x="6219067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40" name="Google Shape;1040;p30"/>
          <p:cNvGrpSpPr/>
          <p:nvPr/>
        </p:nvGrpSpPr>
        <p:grpSpPr>
          <a:xfrm>
            <a:off x="10979673" y="5771467"/>
            <a:ext cx="1201564" cy="1016000"/>
            <a:chOff x="8303150" y="4328604"/>
            <a:chExt cx="832800" cy="762000"/>
          </a:xfrm>
        </p:grpSpPr>
        <p:sp>
          <p:nvSpPr>
            <p:cNvPr id="1041" name="Google Shape;1041;p30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3" name="Google Shape;1043;p30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30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6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8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87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68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39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2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3E83D36-3BE4-4064-8AC6-5026CCED0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698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9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63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09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3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09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7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82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97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60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28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8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29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93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92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6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95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05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76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12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1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69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05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33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71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9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419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84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81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600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518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 defTabSz="1218804"/>
              <a:t>2023/12/11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defTabSz="1218804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93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 defTabSz="1218804"/>
              <a:t>2023/12/11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defTabSz="1218804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20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 defTabSz="1218804"/>
              <a:t>2023/12/11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defTabSz="1218804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2"/>
            <a:ext cx="2400267" cy="1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28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 defTabSz="1218804"/>
              <a:t>2023/12/11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defTabSz="1218804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00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 defTabSz="1218804"/>
              <a:t>2023/12/11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defTabSz="1218804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8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3141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65" name="Google Shape;65;p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68" name="Google Shape;68;p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71" name="Google Shape;71;p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098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274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77" name="Google Shape;77;p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470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0" name="Google Shape;80;p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2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2">
            <a:alphaModFix amt="37000"/>
          </a:blip>
          <a:srcRect/>
          <a:stretch/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4"/>
          <p:cNvGrpSpPr/>
          <p:nvPr/>
        </p:nvGrpSpPr>
        <p:grpSpPr>
          <a:xfrm>
            <a:off x="1190153" y="94694"/>
            <a:ext cx="9724432" cy="6555044"/>
            <a:chOff x="-10480707" y="5588845"/>
            <a:chExt cx="7293324" cy="4916283"/>
          </a:xfrm>
        </p:grpSpPr>
        <p:sp>
          <p:nvSpPr>
            <p:cNvPr id="85" name="Google Shape;85;p4"/>
            <p:cNvSpPr/>
            <p:nvPr/>
          </p:nvSpPr>
          <p:spPr>
            <a:xfrm rot="5400000">
              <a:off x="-5958207" y="56023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5400000">
              <a:off x="-3376341" y="76343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rot="5400000">
              <a:off x="-3284391" y="98321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 rot="5400000">
              <a:off x="-4802986" y="63110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 rot="5400000">
              <a:off x="-4901071" y="8438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5400000">
              <a:off x="-6730482" y="103064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1651200" y="1429233"/>
            <a:ext cx="8889600" cy="4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004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chemeClr val="accen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370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9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32" name="Google Shape;232;p9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9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9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41" name="Google Shape;241;p9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4" name="Google Shape;244;p9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9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47" name="Google Shape;247;p9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9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53" name="Google Shape;253;p9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9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9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260" name="Google Shape;260;p9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2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63" name="Google Shape;263;p9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9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65" name="Google Shape;265;p9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9"/>
          <p:cNvSpPr txBox="1"/>
          <p:nvPr/>
        </p:nvSpPr>
        <p:spPr>
          <a:xfrm>
            <a:off x="7076609" y="943194"/>
            <a:ext cx="5136561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Nếp sống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đẹp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6269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478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EF8B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711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1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84" name="Google Shape;284;p1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1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88" name="Google Shape;288;p1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1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96" name="Google Shape;296;p1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97" name="Google Shape;297;p1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99" name="Google Shape;299;p1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1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05" name="Google Shape;305;p1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1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12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12" name="Google Shape;312;p1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438030"/>
                  </a:solidFill>
                  <a:latin typeface="Cookie"/>
                  <a:ea typeface="Cookie"/>
                  <a:cs typeface="Cookie"/>
                  <a:sym typeface="Cookie"/>
                </a:rPr>
                <a:t>CHỦ ĐỀ 4</a:t>
              </a:r>
              <a:endParaRPr sz="3733" kern="0">
                <a:solidFill>
                  <a:srgbClr val="43803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15" name="Google Shape;315;p1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17" name="Google Shape;317;p1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139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2"/>
          <p:cNvSpPr txBox="1"/>
          <p:nvPr/>
        </p:nvSpPr>
        <p:spPr>
          <a:xfrm>
            <a:off x="7384595" y="888873"/>
            <a:ext cx="4359812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Mái trường em yêu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8365584" y="6528737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939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62BB47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018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92D05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p1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34" name="Google Shape;334;p1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1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1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38" name="Google Shape;338;p1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FEA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1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46" name="Google Shape;346;p1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47" name="Google Shape;347;p1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1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49" name="Google Shape;349;p1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55" name="Google Shape;355;p1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1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14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62" name="Google Shape;362;p1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92D050"/>
                  </a:solidFill>
                  <a:latin typeface="Cookie"/>
                  <a:ea typeface="Cookie"/>
                  <a:cs typeface="Cookie"/>
                  <a:sym typeface="Cookie"/>
                </a:rPr>
                <a:t>CHỦ ĐỀ 5</a:t>
              </a:r>
              <a:endParaRPr sz="3733" kern="0">
                <a:solidFill>
                  <a:srgbClr val="92D05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65" name="Google Shape;365;p1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1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67" name="Google Shape;367;p1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4"/>
          <p:cNvSpPr txBox="1"/>
          <p:nvPr/>
        </p:nvSpPr>
        <p:spPr>
          <a:xfrm>
            <a:off x="6998281" y="254276"/>
            <a:ext cx="4943060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Giữ gìn nhà cửa ngăn nắp, sạch sẽ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0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DD64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751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84" name="Google Shape;384;p16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6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B8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7" name="Google Shape;387;p16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88" name="Google Shape;388;p16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16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3EEF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97" name="Google Shape;397;p16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p16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99" name="Google Shape;399;p1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05" name="Google Shape;405;p16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16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1" name="Google Shape;411;p16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12" name="Google Shape;412;p16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D8F4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6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187B92"/>
                  </a:solidFill>
                  <a:latin typeface="Cookie"/>
                  <a:ea typeface="Cookie"/>
                  <a:cs typeface="Cookie"/>
                  <a:sym typeface="Cookie"/>
                </a:rPr>
                <a:t>CHỦ ĐỀ 6</a:t>
              </a:r>
              <a:endParaRPr sz="3733" kern="0">
                <a:solidFill>
                  <a:srgbClr val="187B9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15" name="Google Shape;415;p16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6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17" name="Google Shape;417;p16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6"/>
          <p:cNvSpPr txBox="1"/>
          <p:nvPr/>
        </p:nvSpPr>
        <p:spPr>
          <a:xfrm>
            <a:off x="7429249" y="910111"/>
            <a:ext cx="4359812" cy="176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Gia đình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yêu thương</a:t>
            </a:r>
            <a:endParaRPr sz="5333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28" name="Google Shape;428;p16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9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24B8D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487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3" name="Google Shape;433;p18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34" name="Google Shape;434;p18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18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18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38" name="Google Shape;438;p1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18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8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47" name="Google Shape;447;p18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18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49" name="Google Shape;449;p1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55" name="Google Shape;455;p1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18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1" name="Google Shape;461;p18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62" name="Google Shape;462;p18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8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65" name="Google Shape;465;p18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18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67" name="Google Shape;467;p18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18"/>
          <p:cNvSpPr txBox="1"/>
          <p:nvPr/>
        </p:nvSpPr>
        <p:spPr>
          <a:xfrm>
            <a:off x="7015111" y="153457"/>
            <a:ext cx="4359812" cy="40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Ăn uống an toàn, hợp vệ sinh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78" name="Google Shape;478;p18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4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9AA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20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484" name="Google Shape;484;p2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20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p20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88" name="Google Shape;488;p20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20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20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499" name="Google Shape;499;p20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20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05" name="Google Shape;505;p20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20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20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512" name="Google Shape;512;p20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9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15" name="Google Shape;515;p20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16" name="Google Shape;516;p20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17" name="Google Shape;517;p20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p20"/>
          <p:cNvSpPr txBox="1"/>
          <p:nvPr/>
        </p:nvSpPr>
        <p:spPr>
          <a:xfrm>
            <a:off x="7123155" y="784225"/>
            <a:ext cx="4920248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Hoạt động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vì cộng đồng</a:t>
            </a:r>
            <a:endParaRPr sz="5867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28" name="Google Shape;528;p20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72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5E1EE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C98C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254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2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34" name="Google Shape;534;p2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2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A165AB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p2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38" name="Google Shape;538;p2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6" name="Google Shape;546;p2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47" name="Google Shape;547;p2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2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49" name="Google Shape;549;p2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555" name="Google Shape;555;p2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0" name="Google Shape;560;p2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22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562" name="Google Shape;562;p2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 txBox="1"/>
            <p:nvPr/>
          </p:nvSpPr>
          <p:spPr>
            <a:xfrm>
              <a:off x="375819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BA8CBA"/>
                  </a:solidFill>
                  <a:latin typeface="Cookie"/>
                  <a:ea typeface="Cookie"/>
                  <a:cs typeface="Cookie"/>
                  <a:sym typeface="Cookie"/>
                </a:rPr>
                <a:t>10</a:t>
              </a:r>
              <a:endParaRPr sz="3733" kern="0">
                <a:solidFill>
                  <a:srgbClr val="BA8CB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565" name="Google Shape;565;p2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2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567" name="Google Shape;567;p2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 txBox="1"/>
          <p:nvPr/>
        </p:nvSpPr>
        <p:spPr>
          <a:xfrm>
            <a:off x="7216775" y="274210"/>
            <a:ext cx="4359812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6400" kern="0">
                <a:solidFill>
                  <a:srgbClr val="FFC000"/>
                </a:solidFill>
                <a:latin typeface="Cookie"/>
                <a:ea typeface="Cookie"/>
                <a:cs typeface="Cookie"/>
                <a:sym typeface="Cookie"/>
              </a:rPr>
              <a:t>Làm bạn với thiên nhiên</a:t>
            </a:r>
            <a:endParaRPr sz="6400" kern="0">
              <a:solidFill>
                <a:srgbClr val="FFC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578" name="Google Shape;578;p22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7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AD5E6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49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2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584" name="Google Shape;584;p2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2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2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93" name="Google Shape;593;p2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2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96" name="Google Shape;596;p2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597" name="Google Shape;597;p2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8" name="Google Shape;598;p2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599" name="Google Shape;599;p2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605" name="Google Shape;605;p2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" name="Google Shape;610;p2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1" name="Google Shape;611;p24"/>
          <p:cNvGrpSpPr/>
          <p:nvPr/>
        </p:nvGrpSpPr>
        <p:grpSpPr>
          <a:xfrm>
            <a:off x="4826913" y="352961"/>
            <a:ext cx="2368151" cy="2178657"/>
            <a:chOff x="3620184" y="264720"/>
            <a:chExt cx="1776113" cy="1633993"/>
          </a:xfrm>
        </p:grpSpPr>
        <p:sp>
          <p:nvSpPr>
            <p:cNvPr id="612" name="Google Shape;612;p2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 txBox="1"/>
            <p:nvPr/>
          </p:nvSpPr>
          <p:spPr>
            <a:xfrm>
              <a:off x="3736847" y="536976"/>
              <a:ext cx="1452642" cy="136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</a:t>
              </a: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11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615" name="Google Shape;615;p2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2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617" name="Google Shape;617;p2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24"/>
          <p:cNvSpPr txBox="1"/>
          <p:nvPr/>
        </p:nvSpPr>
        <p:spPr>
          <a:xfrm>
            <a:off x="7150530" y="435052"/>
            <a:ext cx="5136561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Tìm hiểu thế giới nghề nghiệp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628" name="Google Shape;628;p2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6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01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644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16" name="Google Shape;16;p2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19" name="Google Shape;19;p2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22" name="Google Shape;22;p2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25" name="Google Shape;25;p2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0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" name="Google Shape;29;p2"/>
          <p:cNvGrpSpPr/>
          <p:nvPr/>
        </p:nvGrpSpPr>
        <p:grpSpPr>
          <a:xfrm>
            <a:off x="1575870" y="768526"/>
            <a:ext cx="8218657" cy="5315156"/>
            <a:chOff x="-1019810" y="6291069"/>
            <a:chExt cx="6163993" cy="3986367"/>
          </a:xfrm>
        </p:grpSpPr>
        <p:sp>
          <p:nvSpPr>
            <p:cNvPr id="30" name="Google Shape;30;p2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1033044" y="95923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122899" y="1963800"/>
            <a:ext cx="7777200" cy="22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122899" y="4146200"/>
            <a:ext cx="7777200" cy="7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C4C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726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7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83" name="Google Shape;883;p27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27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886" name="Google Shape;886;p27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27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889" name="Google Shape;889;p27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27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892" name="Google Shape;892;p27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27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895" name="Google Shape;895;p27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7" name="Google Shape;897;p27"/>
          <p:cNvSpPr/>
          <p:nvPr/>
        </p:nvSpPr>
        <p:spPr>
          <a:xfrm>
            <a:off x="-5267" y="-10716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98" name="Google Shape;898;p27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8065" y="-10916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9" name="Google Shape;899;p27"/>
          <p:cNvGrpSpPr/>
          <p:nvPr/>
        </p:nvGrpSpPr>
        <p:grpSpPr>
          <a:xfrm>
            <a:off x="1230666" y="219443"/>
            <a:ext cx="9603661" cy="6599493"/>
            <a:chOff x="-10450323" y="5682407"/>
            <a:chExt cx="7202746" cy="4949620"/>
          </a:xfrm>
        </p:grpSpPr>
        <p:sp>
          <p:nvSpPr>
            <p:cNvPr id="900" name="Google Shape;900;p27"/>
            <p:cNvSpPr/>
            <p:nvPr/>
          </p:nvSpPr>
          <p:spPr>
            <a:xfrm rot="5400000">
              <a:off x="-7894550" y="85915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 rot="5400000">
              <a:off x="-9241078" y="61878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 rot="5400000">
              <a:off x="-3558517" y="70309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 rot="5400000">
              <a:off x="-3344699" y="10340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1" name="Google Shape;911;p27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12" name="Google Shape;912;p27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53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4" name="Google Shape;914;p27"/>
          <p:cNvSpPr txBox="1">
            <a:spLocks noGrp="1"/>
          </p:cNvSpPr>
          <p:nvPr>
            <p:ph type="title"/>
          </p:nvPr>
        </p:nvSpPr>
        <p:spPr>
          <a:xfrm>
            <a:off x="172113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5" name="Google Shape;915;p27"/>
          <p:cNvSpPr txBox="1">
            <a:spLocks noGrp="1"/>
          </p:cNvSpPr>
          <p:nvPr>
            <p:ph type="subTitle" idx="1"/>
          </p:nvPr>
        </p:nvSpPr>
        <p:spPr>
          <a:xfrm>
            <a:off x="172113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7"/>
          <p:cNvSpPr txBox="1">
            <a:spLocks noGrp="1"/>
          </p:cNvSpPr>
          <p:nvPr>
            <p:ph type="title" idx="2"/>
          </p:nvPr>
        </p:nvSpPr>
        <p:spPr>
          <a:xfrm>
            <a:off x="4698400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7" name="Google Shape;917;p27"/>
          <p:cNvSpPr txBox="1">
            <a:spLocks noGrp="1"/>
          </p:cNvSpPr>
          <p:nvPr>
            <p:ph type="subTitle" idx="3"/>
          </p:nvPr>
        </p:nvSpPr>
        <p:spPr>
          <a:xfrm>
            <a:off x="4698400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27"/>
          <p:cNvSpPr txBox="1">
            <a:spLocks noGrp="1"/>
          </p:cNvSpPr>
          <p:nvPr>
            <p:ph type="title" idx="4"/>
          </p:nvPr>
        </p:nvSpPr>
        <p:spPr>
          <a:xfrm>
            <a:off x="172113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9" name="Google Shape;919;p27"/>
          <p:cNvSpPr txBox="1">
            <a:spLocks noGrp="1"/>
          </p:cNvSpPr>
          <p:nvPr>
            <p:ph type="subTitle" idx="5"/>
          </p:nvPr>
        </p:nvSpPr>
        <p:spPr>
          <a:xfrm>
            <a:off x="172113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27"/>
          <p:cNvSpPr txBox="1">
            <a:spLocks noGrp="1"/>
          </p:cNvSpPr>
          <p:nvPr>
            <p:ph type="title" idx="6"/>
          </p:nvPr>
        </p:nvSpPr>
        <p:spPr>
          <a:xfrm>
            <a:off x="4698400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27"/>
          <p:cNvSpPr txBox="1">
            <a:spLocks noGrp="1"/>
          </p:cNvSpPr>
          <p:nvPr>
            <p:ph type="subTitle" idx="7"/>
          </p:nvPr>
        </p:nvSpPr>
        <p:spPr>
          <a:xfrm>
            <a:off x="4698400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7"/>
          <p:cNvSpPr txBox="1">
            <a:spLocks noGrp="1"/>
          </p:cNvSpPr>
          <p:nvPr>
            <p:ph type="title" idx="8"/>
          </p:nvPr>
        </p:nvSpPr>
        <p:spPr>
          <a:xfrm>
            <a:off x="7675665" y="2460936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3" name="Google Shape;923;p27"/>
          <p:cNvSpPr txBox="1">
            <a:spLocks noGrp="1"/>
          </p:cNvSpPr>
          <p:nvPr>
            <p:ph type="subTitle" idx="9"/>
          </p:nvPr>
        </p:nvSpPr>
        <p:spPr>
          <a:xfrm>
            <a:off x="7675665" y="2911259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7"/>
          <p:cNvSpPr txBox="1">
            <a:spLocks noGrp="1"/>
          </p:cNvSpPr>
          <p:nvPr>
            <p:ph type="title" idx="13"/>
          </p:nvPr>
        </p:nvSpPr>
        <p:spPr>
          <a:xfrm>
            <a:off x="7675665" y="4748068"/>
            <a:ext cx="27952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5" name="Google Shape;925;p27"/>
          <p:cNvSpPr txBox="1">
            <a:spLocks noGrp="1"/>
          </p:cNvSpPr>
          <p:nvPr>
            <p:ph type="subTitle" idx="14"/>
          </p:nvPr>
        </p:nvSpPr>
        <p:spPr>
          <a:xfrm>
            <a:off x="7675665" y="5198728"/>
            <a:ext cx="2795200" cy="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7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27"/>
          <p:cNvSpPr txBox="1">
            <a:spLocks noGrp="1"/>
          </p:cNvSpPr>
          <p:nvPr>
            <p:ph type="title" idx="15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554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2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764" name="Google Shape;764;p2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767" name="Google Shape;767;p2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9" name="Google Shape;769;p2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770" name="Google Shape;770;p2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2" name="Google Shape;772;p24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773" name="Google Shape;773;p2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4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776" name="Google Shape;776;p2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8" name="Google Shape;778;p2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79" name="Google Shape;779;p24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Google Shape;780;p24"/>
          <p:cNvGrpSpPr/>
          <p:nvPr/>
        </p:nvGrpSpPr>
        <p:grpSpPr>
          <a:xfrm rot="10800000" flipH="1">
            <a:off x="1230666" y="177050"/>
            <a:ext cx="9724817" cy="6599493"/>
            <a:chOff x="-10450323" y="5682407"/>
            <a:chExt cx="7293613" cy="4949620"/>
          </a:xfrm>
        </p:grpSpPr>
        <p:sp>
          <p:nvSpPr>
            <p:cNvPr id="781" name="Google Shape;781;p24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4"/>
            <p:cNvSpPr/>
            <p:nvPr/>
          </p:nvSpPr>
          <p:spPr>
            <a:xfrm rot="5400000">
              <a:off x="-8783878" y="58830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4"/>
            <p:cNvSpPr/>
            <p:nvPr/>
          </p:nvSpPr>
          <p:spPr>
            <a:xfrm rot="5400000">
              <a:off x="-3253717" y="6954776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 rot="5400000">
              <a:off x="-3497099" y="957858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79" y="363"/>
                    <a:pt x="479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4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4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4"/>
            <p:cNvSpPr/>
            <p:nvPr/>
          </p:nvSpPr>
          <p:spPr>
            <a:xfrm rot="5400000">
              <a:off x="-8783881" y="105350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4"/>
            <p:cNvSpPr/>
            <p:nvPr/>
          </p:nvSpPr>
          <p:spPr>
            <a:xfrm rot="5400000">
              <a:off x="-37367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4"/>
            <p:cNvSpPr/>
            <p:nvPr/>
          </p:nvSpPr>
          <p:spPr>
            <a:xfrm rot="5400000">
              <a:off x="-10463671" y="8057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4"/>
            <p:cNvSpPr/>
            <p:nvPr/>
          </p:nvSpPr>
          <p:spPr>
            <a:xfrm rot="5400000">
              <a:off x="-5792057" y="102302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4"/>
            <p:cNvSpPr/>
            <p:nvPr/>
          </p:nvSpPr>
          <p:spPr>
            <a:xfrm rot="5400000">
              <a:off x="-4955990" y="596887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3" name="Google Shape;793;p24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794" name="Google Shape;794;p2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52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6" name="Google Shape;796;p24"/>
          <p:cNvSpPr txBox="1">
            <a:spLocks noGrp="1"/>
          </p:cNvSpPr>
          <p:nvPr>
            <p:ph type="subTitle" idx="1"/>
          </p:nvPr>
        </p:nvSpPr>
        <p:spPr>
          <a:xfrm flipH="1">
            <a:off x="23622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7" name="Google Shape;797;p24"/>
          <p:cNvSpPr txBox="1">
            <a:spLocks noGrp="1"/>
          </p:cNvSpPr>
          <p:nvPr>
            <p:ph type="subTitle" idx="2"/>
          </p:nvPr>
        </p:nvSpPr>
        <p:spPr>
          <a:xfrm flipH="1">
            <a:off x="7078667" y="2183500"/>
            <a:ext cx="3146000" cy="35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❏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❏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❏"/>
              <a:defRPr sz="1333"/>
            </a:lvl9pPr>
          </a:lstStyle>
          <a:p>
            <a:endParaRPr/>
          </a:p>
        </p:txBody>
      </p:sp>
      <p:sp>
        <p:nvSpPr>
          <p:cNvPr id="798" name="Google Shape;798;p2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4"/>
          <p:cNvSpPr txBox="1">
            <a:spLocks noGrp="1"/>
          </p:cNvSpPr>
          <p:nvPr>
            <p:ph type="title"/>
          </p:nvPr>
        </p:nvSpPr>
        <p:spPr>
          <a:xfrm>
            <a:off x="1651200" y="580701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841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28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930" name="Google Shape;930;p28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88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2" name="Google Shape;932;p28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933" name="Google Shape;933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5" name="Google Shape;935;p28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936" name="Google Shape;936;p28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8" name="Google Shape;938;p28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939" name="Google Shape;939;p28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1" name="Google Shape;941;p28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942" name="Google Shape;942;p28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4" name="Google Shape;944;p28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945" name="Google Shape;945;p28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7" name="Google Shape;947;p28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48" name="Google Shape;948;p28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28"/>
          <p:cNvGrpSpPr/>
          <p:nvPr/>
        </p:nvGrpSpPr>
        <p:grpSpPr>
          <a:xfrm rot="10800000" flipH="1">
            <a:off x="1180070" y="75450"/>
            <a:ext cx="9654097" cy="6683071"/>
            <a:chOff x="-10488269" y="5695923"/>
            <a:chExt cx="7240573" cy="5012303"/>
          </a:xfrm>
        </p:grpSpPr>
        <p:sp>
          <p:nvSpPr>
            <p:cNvPr id="950" name="Google Shape;950;p28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 rot="5400000">
              <a:off x="-9317278" y="61116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 rot="5400000">
              <a:off x="-3866992" y="676830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 rot="5400000">
              <a:off x="-10501618" y="57719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28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28"/>
            <p:cNvSpPr/>
            <p:nvPr/>
          </p:nvSpPr>
          <p:spPr>
            <a:xfrm rot="5400000">
              <a:off x="-9317281" y="106112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28"/>
            <p:cNvSpPr/>
            <p:nvPr/>
          </p:nvSpPr>
          <p:spPr>
            <a:xfrm rot="5400000">
              <a:off x="-39653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28"/>
            <p:cNvSpPr/>
            <p:nvPr/>
          </p:nvSpPr>
          <p:spPr>
            <a:xfrm rot="5400000">
              <a:off x="-10082671" y="79049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28"/>
            <p:cNvSpPr/>
            <p:nvPr/>
          </p:nvSpPr>
          <p:spPr>
            <a:xfrm rot="5400000">
              <a:off x="-5479207" y="10396638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 rot="5400000">
              <a:off x="-3344703" y="583422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1" name="Google Shape;961;p28"/>
          <p:cNvSpPr txBox="1">
            <a:spLocks noGrp="1"/>
          </p:cNvSpPr>
          <p:nvPr>
            <p:ph type="title" hasCustomPrompt="1"/>
          </p:nvPr>
        </p:nvSpPr>
        <p:spPr>
          <a:xfrm>
            <a:off x="3526000" y="593641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28"/>
          <p:cNvSpPr txBox="1">
            <a:spLocks noGrp="1"/>
          </p:cNvSpPr>
          <p:nvPr>
            <p:ph type="subTitle" idx="1"/>
          </p:nvPr>
        </p:nvSpPr>
        <p:spPr>
          <a:xfrm>
            <a:off x="3526000" y="1788260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2" hasCustomPrompt="1"/>
          </p:nvPr>
        </p:nvSpPr>
        <p:spPr>
          <a:xfrm>
            <a:off x="3526000" y="2597449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28"/>
          <p:cNvSpPr txBox="1">
            <a:spLocks noGrp="1"/>
          </p:cNvSpPr>
          <p:nvPr>
            <p:ph type="subTitle" idx="3"/>
          </p:nvPr>
        </p:nvSpPr>
        <p:spPr>
          <a:xfrm>
            <a:off x="3526000" y="3787331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28"/>
          <p:cNvSpPr txBox="1">
            <a:spLocks noGrp="1"/>
          </p:cNvSpPr>
          <p:nvPr>
            <p:ph type="title" idx="4" hasCustomPrompt="1"/>
          </p:nvPr>
        </p:nvSpPr>
        <p:spPr>
          <a:xfrm>
            <a:off x="3526000" y="4596515"/>
            <a:ext cx="5140000" cy="101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6" name="Google Shape;966;p28"/>
          <p:cNvSpPr txBox="1">
            <a:spLocks noGrp="1"/>
          </p:cNvSpPr>
          <p:nvPr>
            <p:ph type="subTitle" idx="5"/>
          </p:nvPr>
        </p:nvSpPr>
        <p:spPr>
          <a:xfrm>
            <a:off x="3526000" y="5781656"/>
            <a:ext cx="51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28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28"/>
          <p:cNvGrpSpPr/>
          <p:nvPr/>
        </p:nvGrpSpPr>
        <p:grpSpPr>
          <a:xfrm>
            <a:off x="10956831" y="4616867"/>
            <a:ext cx="1223883" cy="1016000"/>
            <a:chOff x="8303150" y="3550062"/>
            <a:chExt cx="832800" cy="762000"/>
          </a:xfrm>
        </p:grpSpPr>
        <p:sp>
          <p:nvSpPr>
            <p:cNvPr id="969" name="Google Shape;969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03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559" name="Google Shape;559;p19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9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562" name="Google Shape;562;p19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4" name="Google Shape;564;p19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565" name="Google Shape;565;p19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7" name="Google Shape;567;p19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568" name="Google Shape;568;p19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0" name="Google Shape;570;p19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571" name="Google Shape;571;p19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3" name="Google Shape;573;p19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74" name="Google Shape;574;p19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793465" y="-214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19"/>
          <p:cNvGrpSpPr/>
          <p:nvPr/>
        </p:nvGrpSpPr>
        <p:grpSpPr>
          <a:xfrm>
            <a:off x="1190153" y="219443"/>
            <a:ext cx="9674452" cy="6396439"/>
            <a:chOff x="-10480708" y="5682407"/>
            <a:chExt cx="7255839" cy="4797329"/>
          </a:xfrm>
        </p:grpSpPr>
        <p:sp>
          <p:nvSpPr>
            <p:cNvPr id="576" name="Google Shape;576;p19"/>
            <p:cNvSpPr/>
            <p:nvPr/>
          </p:nvSpPr>
          <p:spPr>
            <a:xfrm rot="5400000">
              <a:off x="-3321991" y="8950517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 rot="5400000">
              <a:off x="-4150141" y="102352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 rot="5400000">
              <a:off x="-4040986" y="61586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 rot="5400000">
              <a:off x="-6835578" y="103826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 rot="5400000">
              <a:off x="-7367515" y="6757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9"/>
          <p:cNvSpPr txBox="1">
            <a:spLocks noGrp="1"/>
          </p:cNvSpPr>
          <p:nvPr>
            <p:ph type="title"/>
          </p:nvPr>
        </p:nvSpPr>
        <p:spPr>
          <a:xfrm>
            <a:off x="2977300" y="3952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"/>
          </p:nvPr>
        </p:nvSpPr>
        <p:spPr>
          <a:xfrm>
            <a:off x="2164900" y="2307700"/>
            <a:ext cx="7710000" cy="1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7" name="Google Shape;587;p19"/>
          <p:cNvGrpSpPr/>
          <p:nvPr/>
        </p:nvGrpSpPr>
        <p:grpSpPr>
          <a:xfrm>
            <a:off x="10983333" y="5771467"/>
            <a:ext cx="1197567" cy="1016000"/>
            <a:chOff x="8303150" y="4328604"/>
            <a:chExt cx="832800" cy="762000"/>
          </a:xfrm>
        </p:grpSpPr>
        <p:sp>
          <p:nvSpPr>
            <p:cNvPr id="588" name="Google Shape;588;p19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12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19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3330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30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1009" name="Google Shape;1009;p30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1" name="Google Shape;1011;p30"/>
          <p:cNvGrpSpPr/>
          <p:nvPr/>
        </p:nvGrpSpPr>
        <p:grpSpPr>
          <a:xfrm>
            <a:off x="10979673" y="1153100"/>
            <a:ext cx="1201564" cy="1016000"/>
            <a:chOff x="8303150" y="896112"/>
            <a:chExt cx="832800" cy="762000"/>
          </a:xfrm>
        </p:grpSpPr>
        <p:sp>
          <p:nvSpPr>
            <p:cNvPr id="1012" name="Google Shape;1012;p30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30"/>
          <p:cNvGrpSpPr/>
          <p:nvPr/>
        </p:nvGrpSpPr>
        <p:grpSpPr>
          <a:xfrm>
            <a:off x="10979673" y="2307700"/>
            <a:ext cx="1201564" cy="1016000"/>
            <a:chOff x="8303150" y="1780762"/>
            <a:chExt cx="832800" cy="762000"/>
          </a:xfrm>
        </p:grpSpPr>
        <p:sp>
          <p:nvSpPr>
            <p:cNvPr id="1015" name="Google Shape;1015;p30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30"/>
          <p:cNvGrpSpPr/>
          <p:nvPr/>
        </p:nvGrpSpPr>
        <p:grpSpPr>
          <a:xfrm>
            <a:off x="10979673" y="3462267"/>
            <a:ext cx="1201564" cy="1016000"/>
            <a:chOff x="8303150" y="2665412"/>
            <a:chExt cx="832800" cy="762000"/>
          </a:xfrm>
        </p:grpSpPr>
        <p:sp>
          <p:nvSpPr>
            <p:cNvPr id="1018" name="Google Shape;1018;p30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30"/>
          <p:cNvGrpSpPr/>
          <p:nvPr/>
        </p:nvGrpSpPr>
        <p:grpSpPr>
          <a:xfrm>
            <a:off x="10979673" y="4616867"/>
            <a:ext cx="1201564" cy="1016000"/>
            <a:chOff x="8303150" y="3550062"/>
            <a:chExt cx="832800" cy="762000"/>
          </a:xfrm>
        </p:grpSpPr>
        <p:sp>
          <p:nvSpPr>
            <p:cNvPr id="1021" name="Google Shape;1021;p30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3" name="Google Shape;1023;p30"/>
          <p:cNvSpPr/>
          <p:nvPr/>
        </p:nvSpPr>
        <p:spPr>
          <a:xfrm>
            <a:off x="-8933" y="-25000"/>
            <a:ext cx="11092000" cy="68832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366133" y="386467"/>
            <a:ext cx="9305600" cy="6066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0"/>
          <p:cNvGrpSpPr/>
          <p:nvPr/>
        </p:nvGrpSpPr>
        <p:grpSpPr>
          <a:xfrm>
            <a:off x="1816488" y="768526"/>
            <a:ext cx="7978041" cy="5445477"/>
            <a:chOff x="-839348" y="6291069"/>
            <a:chExt cx="5983531" cy="4084108"/>
          </a:xfrm>
        </p:grpSpPr>
        <p:sp>
          <p:nvSpPr>
            <p:cNvPr id="1026" name="Google Shape;1026;p30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 rot="5400000">
              <a:off x="-728244" y="102781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6" name="Google Shape;1036;p30"/>
          <p:cNvSpPr txBox="1">
            <a:spLocks noGrp="1"/>
          </p:cNvSpPr>
          <p:nvPr>
            <p:ph type="subTitle" idx="1"/>
          </p:nvPr>
        </p:nvSpPr>
        <p:spPr>
          <a:xfrm>
            <a:off x="1722800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subTitle" idx="2"/>
          </p:nvPr>
        </p:nvSpPr>
        <p:spPr>
          <a:xfrm>
            <a:off x="6219067" y="1803400"/>
            <a:ext cx="42684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subTitle" idx="3"/>
          </p:nvPr>
        </p:nvSpPr>
        <p:spPr>
          <a:xfrm>
            <a:off x="1722800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subTitle" idx="4"/>
          </p:nvPr>
        </p:nvSpPr>
        <p:spPr>
          <a:xfrm>
            <a:off x="6219067" y="2551767"/>
            <a:ext cx="4268400" cy="3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40" name="Google Shape;1040;p30"/>
          <p:cNvGrpSpPr/>
          <p:nvPr/>
        </p:nvGrpSpPr>
        <p:grpSpPr>
          <a:xfrm>
            <a:off x="10979673" y="5771467"/>
            <a:ext cx="1201564" cy="1016000"/>
            <a:chOff x="8303150" y="4328604"/>
            <a:chExt cx="832800" cy="762000"/>
          </a:xfrm>
        </p:grpSpPr>
        <p:sp>
          <p:nvSpPr>
            <p:cNvPr id="1041" name="Google Shape;1041;p30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3" name="Google Shape;1043;p30"/>
          <p:cNvSpPr/>
          <p:nvPr/>
        </p:nvSpPr>
        <p:spPr>
          <a:xfrm>
            <a:off x="0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30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543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794" y="0"/>
            <a:ext cx="1369359" cy="13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6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E6D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0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1070867" y="4616876"/>
            <a:ext cx="1110400" cy="1016000"/>
            <a:chOff x="8303150" y="3550062"/>
            <a:chExt cx="832800" cy="762000"/>
          </a:xfrm>
        </p:grpSpPr>
        <p:sp>
          <p:nvSpPr>
            <p:cNvPr id="65" name="Google Shape;65;p4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>
            <a:off x="11070867" y="5771472"/>
            <a:ext cx="1110400" cy="1016000"/>
            <a:chOff x="8303150" y="4328604"/>
            <a:chExt cx="832800" cy="762000"/>
          </a:xfrm>
        </p:grpSpPr>
        <p:sp>
          <p:nvSpPr>
            <p:cNvPr id="68" name="Google Shape;68;p4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11070867" y="3462281"/>
            <a:ext cx="1110400" cy="1016000"/>
            <a:chOff x="8303150" y="2665412"/>
            <a:chExt cx="832800" cy="762000"/>
          </a:xfrm>
        </p:grpSpPr>
        <p:sp>
          <p:nvSpPr>
            <p:cNvPr id="71" name="Google Shape;71;p4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098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1070867" y="2307685"/>
            <a:ext cx="1110400" cy="1016000"/>
            <a:chOff x="8303150" y="1780762"/>
            <a:chExt cx="832800" cy="762000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274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11070867" y="1153091"/>
            <a:ext cx="1110400" cy="1016000"/>
            <a:chOff x="8303150" y="896112"/>
            <a:chExt cx="832800" cy="762000"/>
          </a:xfrm>
        </p:grpSpPr>
        <p:sp>
          <p:nvSpPr>
            <p:cNvPr id="77" name="Google Shape;77;p4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4705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4"/>
          <p:cNvGrpSpPr/>
          <p:nvPr/>
        </p:nvGrpSpPr>
        <p:grpSpPr>
          <a:xfrm>
            <a:off x="10979684" y="-1500"/>
            <a:ext cx="1217824" cy="1016000"/>
            <a:chOff x="8235950" y="11466"/>
            <a:chExt cx="912000" cy="762000"/>
          </a:xfrm>
        </p:grpSpPr>
        <p:sp>
          <p:nvSpPr>
            <p:cNvPr id="80" name="Google Shape;80;p4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2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/>
          <p:cNvSpPr/>
          <p:nvPr/>
        </p:nvSpPr>
        <p:spPr>
          <a:xfrm>
            <a:off x="-8933" y="-25000"/>
            <a:ext cx="11090000" cy="688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   </a:t>
            </a: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2">
            <a:alphaModFix amt="37000"/>
          </a:blip>
          <a:srcRect/>
          <a:stretch/>
        </p:blipFill>
        <p:spPr>
          <a:xfrm>
            <a:off x="784398" y="-25200"/>
            <a:ext cx="10293601" cy="688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4"/>
          <p:cNvGrpSpPr/>
          <p:nvPr/>
        </p:nvGrpSpPr>
        <p:grpSpPr>
          <a:xfrm>
            <a:off x="1190153" y="94694"/>
            <a:ext cx="9724432" cy="6555044"/>
            <a:chOff x="-10480707" y="5588845"/>
            <a:chExt cx="7293324" cy="4916283"/>
          </a:xfrm>
        </p:grpSpPr>
        <p:sp>
          <p:nvSpPr>
            <p:cNvPr id="85" name="Google Shape;85;p4"/>
            <p:cNvSpPr/>
            <p:nvPr/>
          </p:nvSpPr>
          <p:spPr>
            <a:xfrm rot="5400000">
              <a:off x="-5958207" y="560230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5400000">
              <a:off x="-3376341" y="763432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5400000">
              <a:off x="-9774444" y="104081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rot="5400000">
              <a:off x="-3284391" y="98321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 rot="5400000">
              <a:off x="-4802986" y="63110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 rot="5400000">
              <a:off x="-4901071" y="84383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5400000">
              <a:off x="-6730482" y="103064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1651200" y="581709"/>
            <a:ext cx="88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1651200" y="1429233"/>
            <a:ext cx="8889600" cy="4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-8933" y="-21400"/>
            <a:ext cx="965200" cy="68832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48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chemeClr val="accen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091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9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32" name="Google Shape;232;p9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9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9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41" name="Google Shape;241;p9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4" name="Google Shape;244;p9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9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47" name="Google Shape;247;p9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9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53" name="Google Shape;253;p9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9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9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260" name="Google Shape;260;p9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C4ECF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F37022"/>
                  </a:solidFill>
                  <a:latin typeface="Cookie"/>
                  <a:ea typeface="Cookie"/>
                  <a:cs typeface="Cookie"/>
                  <a:sym typeface="Cookie"/>
                </a:rPr>
                <a:t>CHỦ ĐỀ 2</a:t>
              </a:r>
              <a:endParaRPr sz="3733" kern="0">
                <a:solidFill>
                  <a:srgbClr val="F3702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63" name="Google Shape;263;p9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9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65" name="Google Shape;265;p9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9"/>
          <p:cNvSpPr txBox="1"/>
          <p:nvPr/>
        </p:nvSpPr>
        <p:spPr>
          <a:xfrm>
            <a:off x="7076609" y="943194"/>
            <a:ext cx="5136561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Nếp sống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đẹp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7047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9E27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2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EF8B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A914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9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1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284" name="Google Shape;284;p1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12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88" name="Google Shape;288;p12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1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96" name="Google Shape;296;p1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97" name="Google Shape;297;p12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2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99" name="Google Shape;299;p12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2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12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05" name="Google Shape;305;p1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12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12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12" name="Google Shape;312;p12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438030"/>
                  </a:solidFill>
                  <a:latin typeface="Cookie"/>
                  <a:ea typeface="Cookie"/>
                  <a:cs typeface="Cookie"/>
                  <a:sym typeface="Cookie"/>
                </a:rPr>
                <a:t>CHỦ ĐỀ 4</a:t>
              </a:r>
              <a:endParaRPr sz="3733" kern="0">
                <a:solidFill>
                  <a:srgbClr val="43803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15" name="Google Shape;315;p12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2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17" name="Google Shape;317;p1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139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2"/>
          <p:cNvSpPr txBox="1"/>
          <p:nvPr/>
        </p:nvSpPr>
        <p:spPr>
          <a:xfrm>
            <a:off x="7384595" y="888873"/>
            <a:ext cx="4359812" cy="1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Mái trường em yêu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8365584" y="6528737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048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DDE9AB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62BB47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5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92D05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p14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34" name="Google Shape;334;p14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14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14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38" name="Google Shape;338;p1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FEA5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14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4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46" name="Google Shape;346;p14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47" name="Google Shape;347;p14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14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49" name="Google Shape;349;p1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4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55" name="Google Shape;355;p1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14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14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62" name="Google Shape;362;p14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92D050"/>
                  </a:solidFill>
                  <a:latin typeface="Cookie"/>
                  <a:ea typeface="Cookie"/>
                  <a:cs typeface="Cookie"/>
                  <a:sym typeface="Cookie"/>
                </a:rPr>
                <a:t>CHỦ ĐỀ 5</a:t>
              </a:r>
              <a:endParaRPr sz="3733" kern="0">
                <a:solidFill>
                  <a:srgbClr val="92D05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65" name="Google Shape;365;p14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14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67" name="Google Shape;367;p1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4"/>
          <p:cNvSpPr txBox="1"/>
          <p:nvPr/>
        </p:nvSpPr>
        <p:spPr>
          <a:xfrm>
            <a:off x="6998281" y="254276"/>
            <a:ext cx="4943060" cy="283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867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Giữ gìn nhà cửa ngăn nắp, sạch sẽ</a:t>
            </a:r>
            <a:endParaRPr sz="5867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1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E8F0C7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"/>
          <p:cNvSpPr/>
          <p:nvPr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BDD64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3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C3EEF9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384" name="Google Shape;384;p16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6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B8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7" name="Google Shape;387;p16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388" name="Google Shape;388;p16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16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3EEF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397" name="Google Shape;397;p16"/>
          <p:cNvSpPr/>
          <p:nvPr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p16"/>
          <p:cNvGrpSpPr/>
          <p:nvPr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99" name="Google Shape;399;p1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405" name="Google Shape;405;p16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16"/>
          <p:cNvSpPr/>
          <p:nvPr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1" name="Google Shape;411;p16"/>
          <p:cNvGrpSpPr/>
          <p:nvPr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412" name="Google Shape;412;p16"/>
            <p:cNvSpPr/>
            <p:nvPr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ECF26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D8F4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6"/>
            <p:cNvSpPr txBox="1"/>
            <p:nvPr/>
          </p:nvSpPr>
          <p:spPr>
            <a:xfrm>
              <a:off x="3693975" y="710267"/>
              <a:ext cx="1672253" cy="93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r>
                <a:rPr lang="en-US" sz="3733" kern="0">
                  <a:solidFill>
                    <a:srgbClr val="187B92"/>
                  </a:solidFill>
                  <a:latin typeface="Cookie"/>
                  <a:ea typeface="Cookie"/>
                  <a:cs typeface="Cookie"/>
                  <a:sym typeface="Cookie"/>
                </a:rPr>
                <a:t>CHỦ ĐỀ 6</a:t>
              </a:r>
              <a:endParaRPr sz="3733" kern="0">
                <a:solidFill>
                  <a:srgbClr val="187B92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415" name="Google Shape;415;p16"/>
          <p:cNvSpPr/>
          <p:nvPr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6"/>
          <p:cNvGrpSpPr/>
          <p:nvPr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17" name="Google Shape;417;p16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6"/>
          <p:cNvSpPr txBox="1"/>
          <p:nvPr/>
        </p:nvSpPr>
        <p:spPr>
          <a:xfrm>
            <a:off x="7429249" y="910111"/>
            <a:ext cx="4359812" cy="176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Gia đình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Font typeface="Arial"/>
              <a:buNone/>
            </a:pPr>
            <a:r>
              <a:rPr lang="en-US" sz="5333" kern="0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yêu thương</a:t>
            </a:r>
            <a:endParaRPr sz="5333" kern="0">
              <a:solidFill>
                <a:srgbClr val="FFFFFF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28" name="Google Shape;428;p16"/>
          <p:cNvSpPr txBox="1"/>
          <p:nvPr/>
        </p:nvSpPr>
        <p:spPr>
          <a:xfrm>
            <a:off x="8451275" y="6502400"/>
            <a:ext cx="3639125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067" kern="0">
                <a:solidFill>
                  <a:srgbClr val="003849"/>
                </a:solidFill>
                <a:ea typeface="Arial"/>
                <a:cs typeface="Arial"/>
                <a:sym typeface="Arial"/>
              </a:rPr>
              <a:t>Designt by: Nga Nguyễn – TH Mai Động - 0964298488</a:t>
            </a:r>
            <a:endParaRPr sz="1067" kern="0">
              <a:solidFill>
                <a:srgbClr val="00384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heme" Target="../theme/theme8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2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4935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  <p:sldLayoutId id="2147484016" r:id="rId20"/>
    <p:sldLayoutId id="2147484017" r:id="rId21"/>
    <p:sldLayoutId id="2147484018" r:id="rId22"/>
    <p:sldLayoutId id="2147484019" r:id="rId23"/>
    <p:sldLayoutId id="2147484020" r:id="rId24"/>
    <p:sldLayoutId id="2147484021" r:id="rId25"/>
  </p:sldLayoutIdLst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0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4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749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4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96" y="2"/>
            <a:ext cx="1619215" cy="16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098264" y="6502400"/>
            <a:ext cx="399213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r>
              <a:rPr lang="en-US" sz="1200" b="1" i="1" kern="0">
                <a:solidFill>
                  <a:srgbClr val="003849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Designt by: Nga Nguyễn – TH Mai Động - 0964298488</a:t>
            </a:r>
            <a:endParaRPr sz="1200" b="1" i="1" kern="0">
              <a:solidFill>
                <a:srgbClr val="00384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05190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994" r:id="rId26"/>
  </p:sldLayoutIdLst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emf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13.emf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13.emf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emf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9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emf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9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emf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FA35F3C1-03B6-4B1D-BBC1-5249881AE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76" y="-2128721"/>
            <a:ext cx="15474712" cy="10529158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8FA3B808-8A11-42C5-8B84-7B790A7FB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03" y="495303"/>
            <a:ext cx="969828" cy="1057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" y="3778615"/>
            <a:ext cx="2800852" cy="3028852"/>
          </a:xfrm>
          <a:prstGeom prst="rect">
            <a:avLst/>
          </a:prstGeom>
        </p:spPr>
      </p:pic>
      <p:pic>
        <p:nvPicPr>
          <p:cNvPr id="15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97" y="1"/>
            <a:ext cx="1776803" cy="161925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55511">
            <a:off x="8591384" y="4397938"/>
            <a:ext cx="3491534" cy="14680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3747F-58C3-DD54-F8F1-11EB546CF22D}"/>
              </a:ext>
            </a:extLst>
          </p:cNvPr>
          <p:cNvGrpSpPr/>
          <p:nvPr/>
        </p:nvGrpSpPr>
        <p:grpSpPr>
          <a:xfrm>
            <a:off x="3110846" y="3685880"/>
            <a:ext cx="6344328" cy="3163991"/>
            <a:chOff x="2790571" y="1704975"/>
            <a:chExt cx="6612882" cy="3450907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D79D3E06-40F1-8428-424C-7698F11186A3}"/>
                </a:ext>
              </a:extLst>
            </p:cNvPr>
            <p:cNvGrpSpPr/>
            <p:nvPr/>
          </p:nvGrpSpPr>
          <p:grpSpPr>
            <a:xfrm>
              <a:off x="2790571" y="1704975"/>
              <a:ext cx="1661851" cy="3450907"/>
              <a:chOff x="2790571" y="1704975"/>
              <a:chExt cx="1661851" cy="3450907"/>
            </a:xfrm>
          </p:grpSpPr>
          <p:sp>
            <p:nvSpPr>
              <p:cNvPr id="851" name="Freeform: Shape 7">
                <a:extLst>
                  <a:ext uri="{FF2B5EF4-FFF2-40B4-BE49-F238E27FC236}">
                    <a16:creationId xmlns:a16="http://schemas.microsoft.com/office/drawing/2014/main" id="{34FB766B-1747-8E1B-1A01-372CA2269B9A}"/>
                  </a:ext>
                </a:extLst>
              </p:cNvPr>
              <p:cNvSpPr/>
              <p:nvPr/>
            </p:nvSpPr>
            <p:spPr>
              <a:xfrm>
                <a:off x="2910840" y="4729162"/>
                <a:ext cx="1343025" cy="426719"/>
              </a:xfrm>
              <a:custGeom>
                <a:avLst/>
                <a:gdLst>
                  <a:gd name="connsiteX0" fmla="*/ 1343025 w 1343025"/>
                  <a:gd name="connsiteY0" fmla="*/ 213360 h 426719"/>
                  <a:gd name="connsiteX1" fmla="*/ 671513 w 1343025"/>
                  <a:gd name="connsiteY1" fmla="*/ 426720 h 426719"/>
                  <a:gd name="connsiteX2" fmla="*/ 0 w 1343025"/>
                  <a:gd name="connsiteY2" fmla="*/ 213360 h 426719"/>
                  <a:gd name="connsiteX3" fmla="*/ 671513 w 1343025"/>
                  <a:gd name="connsiteY3" fmla="*/ 0 h 426719"/>
                  <a:gd name="connsiteX4" fmla="*/ 1343025 w 1343025"/>
                  <a:gd name="connsiteY4" fmla="*/ 213360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025" h="426719">
                    <a:moveTo>
                      <a:pt x="1343025" y="213360"/>
                    </a:moveTo>
                    <a:cubicBezTo>
                      <a:pt x="1343025" y="331195"/>
                      <a:pt x="1042379" y="426720"/>
                      <a:pt x="671513" y="426720"/>
                    </a:cubicBezTo>
                    <a:cubicBezTo>
                      <a:pt x="300646" y="426720"/>
                      <a:pt x="0" y="331195"/>
                      <a:pt x="0" y="213360"/>
                    </a:cubicBezTo>
                    <a:cubicBezTo>
                      <a:pt x="0" y="95524"/>
                      <a:pt x="300646" y="0"/>
                      <a:pt x="671513" y="0"/>
                    </a:cubicBezTo>
                    <a:cubicBezTo>
                      <a:pt x="1042379" y="0"/>
                      <a:pt x="1343025" y="95524"/>
                      <a:pt x="1343025" y="213360"/>
                    </a:cubicBezTo>
                    <a:close/>
                  </a:path>
                </a:pathLst>
              </a:custGeom>
              <a:solidFill>
                <a:srgbClr val="D0C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52" name="Graphic 4">
                <a:extLst>
                  <a:ext uri="{FF2B5EF4-FFF2-40B4-BE49-F238E27FC236}">
                    <a16:creationId xmlns:a16="http://schemas.microsoft.com/office/drawing/2014/main" id="{048FEF35-900A-0161-1C23-49267A8C5C8D}"/>
                  </a:ext>
                </a:extLst>
              </p:cNvPr>
              <p:cNvGrpSpPr/>
              <p:nvPr/>
            </p:nvGrpSpPr>
            <p:grpSpPr>
              <a:xfrm>
                <a:off x="2790571" y="1704975"/>
                <a:ext cx="1661851" cy="3287537"/>
                <a:chOff x="2790571" y="1704975"/>
                <a:chExt cx="1661851" cy="3287537"/>
              </a:xfrm>
            </p:grpSpPr>
            <p:grpSp>
              <p:nvGrpSpPr>
                <p:cNvPr id="853" name="Graphic 4">
                  <a:extLst>
                    <a:ext uri="{FF2B5EF4-FFF2-40B4-BE49-F238E27FC236}">
                      <a16:creationId xmlns:a16="http://schemas.microsoft.com/office/drawing/2014/main" id="{3D75AEEA-5A8B-DF19-3D19-F0B84D0AB2A9}"/>
                    </a:ext>
                  </a:extLst>
                </p:cNvPr>
                <p:cNvGrpSpPr/>
                <p:nvPr/>
              </p:nvGrpSpPr>
              <p:grpSpPr>
                <a:xfrm>
                  <a:off x="3741747" y="3069507"/>
                  <a:ext cx="710675" cy="639527"/>
                  <a:chOff x="3741747" y="3069507"/>
                  <a:chExt cx="710675" cy="639527"/>
                </a:xfrm>
              </p:grpSpPr>
              <p:grpSp>
                <p:nvGrpSpPr>
                  <p:cNvPr id="1122" name="Graphic 4">
                    <a:extLst>
                      <a:ext uri="{FF2B5EF4-FFF2-40B4-BE49-F238E27FC236}">
                        <a16:creationId xmlns:a16="http://schemas.microsoft.com/office/drawing/2014/main" id="{D6892B20-94F2-2DB5-58F5-3AFD41CE7C0A}"/>
                      </a:ext>
                    </a:extLst>
                  </p:cNvPr>
                  <p:cNvGrpSpPr/>
                  <p:nvPr/>
                </p:nvGrpSpPr>
                <p:grpSpPr>
                  <a:xfrm>
                    <a:off x="3756419" y="3148012"/>
                    <a:ext cx="398492" cy="561022"/>
                    <a:chOff x="3756419" y="3148012"/>
                    <a:chExt cx="398492" cy="561022"/>
                  </a:xfrm>
                </p:grpSpPr>
                <p:sp>
                  <p:nvSpPr>
                    <p:cNvPr id="1161" name="Freeform: Shape 11">
                      <a:extLst>
                        <a:ext uri="{FF2B5EF4-FFF2-40B4-BE49-F238E27FC236}">
                          <a16:creationId xmlns:a16="http://schemas.microsoft.com/office/drawing/2014/main" id="{6F1AC015-8873-D745-B03F-C246AE9B4A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419" y="3148012"/>
                      <a:ext cx="398492" cy="558221"/>
                    </a:xfrm>
                    <a:custGeom>
                      <a:avLst/>
                      <a:gdLst>
                        <a:gd name="connsiteX0" fmla="*/ 47866 w 398492"/>
                        <a:gd name="connsiteY0" fmla="*/ 0 h 558221"/>
                        <a:gd name="connsiteX1" fmla="*/ 149783 w 398492"/>
                        <a:gd name="connsiteY1" fmla="*/ 117158 h 558221"/>
                        <a:gd name="connsiteX2" fmla="*/ 207886 w 398492"/>
                        <a:gd name="connsiteY2" fmla="*/ 407670 h 558221"/>
                        <a:gd name="connsiteX3" fmla="*/ 322186 w 398492"/>
                        <a:gd name="connsiteY3" fmla="*/ 306705 h 558221"/>
                        <a:gd name="connsiteX4" fmla="*/ 398386 w 398492"/>
                        <a:gd name="connsiteY4" fmla="*/ 330517 h 558221"/>
                        <a:gd name="connsiteX5" fmla="*/ 203123 w 398492"/>
                        <a:gd name="connsiteY5" fmla="*/ 558165 h 558221"/>
                        <a:gd name="connsiteX6" fmla="*/ 21196 w 398492"/>
                        <a:gd name="connsiteY6" fmla="*/ 292417 h 558221"/>
                        <a:gd name="connsiteX7" fmla="*/ 47866 w 398492"/>
                        <a:gd name="connsiteY7" fmla="*/ 0 h 558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8492" h="558221">
                          <a:moveTo>
                            <a:pt x="47866" y="0"/>
                          </a:moveTo>
                          <a:cubicBezTo>
                            <a:pt x="47866" y="0"/>
                            <a:pt x="116446" y="953"/>
                            <a:pt x="149783" y="117158"/>
                          </a:cubicBezTo>
                          <a:cubicBezTo>
                            <a:pt x="183121" y="233363"/>
                            <a:pt x="207886" y="407670"/>
                            <a:pt x="207886" y="407670"/>
                          </a:cubicBezTo>
                          <a:cubicBezTo>
                            <a:pt x="207886" y="407670"/>
                            <a:pt x="294563" y="345758"/>
                            <a:pt x="322186" y="306705"/>
                          </a:cubicBezTo>
                          <a:cubicBezTo>
                            <a:pt x="344093" y="276225"/>
                            <a:pt x="394576" y="290513"/>
                            <a:pt x="398386" y="330517"/>
                          </a:cubicBezTo>
                          <a:cubicBezTo>
                            <a:pt x="402196" y="370522"/>
                            <a:pt x="303136" y="561975"/>
                            <a:pt x="203123" y="558165"/>
                          </a:cubicBezTo>
                          <a:cubicBezTo>
                            <a:pt x="102158" y="554355"/>
                            <a:pt x="51676" y="432435"/>
                            <a:pt x="21196" y="292417"/>
                          </a:cubicBezTo>
                          <a:cubicBezTo>
                            <a:pt x="-9284" y="155258"/>
                            <a:pt x="-12142" y="9525"/>
                            <a:pt x="47866" y="0"/>
                          </a:cubicBezTo>
                          <a:close/>
                        </a:path>
                      </a:pathLst>
                    </a:custGeom>
                    <a:solidFill>
                      <a:srgbClr val="F9A5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2" name="Freeform: Shape 12">
                      <a:extLst>
                        <a:ext uri="{FF2B5EF4-FFF2-40B4-BE49-F238E27FC236}">
                          <a16:creationId xmlns:a16="http://schemas.microsoft.com/office/drawing/2014/main" id="{CA239784-7086-16EB-01ED-7730A8B83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1900" y="3335296"/>
                      <a:ext cx="342900" cy="373738"/>
                    </a:xfrm>
                    <a:custGeom>
                      <a:avLst/>
                      <a:gdLst>
                        <a:gd name="connsiteX0" fmla="*/ 200025 w 342900"/>
                        <a:gd name="connsiteY0" fmla="*/ 371834 h 373738"/>
                        <a:gd name="connsiteX1" fmla="*/ 206692 w 342900"/>
                        <a:gd name="connsiteY1" fmla="*/ 370881 h 373738"/>
                        <a:gd name="connsiteX2" fmla="*/ 210502 w 342900"/>
                        <a:gd name="connsiteY2" fmla="*/ 369929 h 373738"/>
                        <a:gd name="connsiteX3" fmla="*/ 216217 w 342900"/>
                        <a:gd name="connsiteY3" fmla="*/ 368024 h 373738"/>
                        <a:gd name="connsiteX4" fmla="*/ 220027 w 342900"/>
                        <a:gd name="connsiteY4" fmla="*/ 367071 h 373738"/>
                        <a:gd name="connsiteX5" fmla="*/ 225742 w 342900"/>
                        <a:gd name="connsiteY5" fmla="*/ 365166 h 373738"/>
                        <a:gd name="connsiteX6" fmla="*/ 229552 w 342900"/>
                        <a:gd name="connsiteY6" fmla="*/ 363261 h 373738"/>
                        <a:gd name="connsiteX7" fmla="*/ 235267 w 342900"/>
                        <a:gd name="connsiteY7" fmla="*/ 360404 h 373738"/>
                        <a:gd name="connsiteX8" fmla="*/ 239078 w 342900"/>
                        <a:gd name="connsiteY8" fmla="*/ 358499 h 373738"/>
                        <a:gd name="connsiteX9" fmla="*/ 244792 w 342900"/>
                        <a:gd name="connsiteY9" fmla="*/ 354689 h 373738"/>
                        <a:gd name="connsiteX10" fmla="*/ 248603 w 342900"/>
                        <a:gd name="connsiteY10" fmla="*/ 352784 h 373738"/>
                        <a:gd name="connsiteX11" fmla="*/ 255270 w 342900"/>
                        <a:gd name="connsiteY11" fmla="*/ 348021 h 373738"/>
                        <a:gd name="connsiteX12" fmla="*/ 258128 w 342900"/>
                        <a:gd name="connsiteY12" fmla="*/ 346116 h 373738"/>
                        <a:gd name="connsiteX13" fmla="*/ 267653 w 342900"/>
                        <a:gd name="connsiteY13" fmla="*/ 338496 h 373738"/>
                        <a:gd name="connsiteX14" fmla="*/ 267653 w 342900"/>
                        <a:gd name="connsiteY14" fmla="*/ 338496 h 373738"/>
                        <a:gd name="connsiteX15" fmla="*/ 166688 w 342900"/>
                        <a:gd name="connsiteY15" fmla="*/ 316589 h 373738"/>
                        <a:gd name="connsiteX16" fmla="*/ 342900 w 342900"/>
                        <a:gd name="connsiteY16" fmla="*/ 122279 h 373738"/>
                        <a:gd name="connsiteX17" fmla="*/ 325755 w 342900"/>
                        <a:gd name="connsiteY17" fmla="*/ 107039 h 373738"/>
                        <a:gd name="connsiteX18" fmla="*/ 305753 w 342900"/>
                        <a:gd name="connsiteY18" fmla="*/ 121326 h 373738"/>
                        <a:gd name="connsiteX19" fmla="*/ 191452 w 342900"/>
                        <a:gd name="connsiteY19" fmla="*/ 222291 h 373738"/>
                        <a:gd name="connsiteX20" fmla="*/ 191452 w 342900"/>
                        <a:gd name="connsiteY20" fmla="*/ 221339 h 373738"/>
                        <a:gd name="connsiteX21" fmla="*/ 191452 w 342900"/>
                        <a:gd name="connsiteY21" fmla="*/ 220386 h 373738"/>
                        <a:gd name="connsiteX22" fmla="*/ 191452 w 342900"/>
                        <a:gd name="connsiteY22" fmla="*/ 219434 h 373738"/>
                        <a:gd name="connsiteX23" fmla="*/ 191452 w 342900"/>
                        <a:gd name="connsiteY23" fmla="*/ 217529 h 373738"/>
                        <a:gd name="connsiteX24" fmla="*/ 191452 w 342900"/>
                        <a:gd name="connsiteY24" fmla="*/ 216576 h 373738"/>
                        <a:gd name="connsiteX25" fmla="*/ 186690 w 342900"/>
                        <a:gd name="connsiteY25" fmla="*/ 185144 h 373738"/>
                        <a:gd name="connsiteX26" fmla="*/ 133350 w 342900"/>
                        <a:gd name="connsiteY26" fmla="*/ 214671 h 373738"/>
                        <a:gd name="connsiteX27" fmla="*/ 176213 w 342900"/>
                        <a:gd name="connsiteY27" fmla="*/ 124184 h 373738"/>
                        <a:gd name="connsiteX28" fmla="*/ 160973 w 342900"/>
                        <a:gd name="connsiteY28" fmla="*/ 45126 h 373738"/>
                        <a:gd name="connsiteX29" fmla="*/ 160973 w 342900"/>
                        <a:gd name="connsiteY29" fmla="*/ 44174 h 373738"/>
                        <a:gd name="connsiteX30" fmla="*/ 155258 w 342900"/>
                        <a:gd name="connsiteY30" fmla="*/ 16551 h 373738"/>
                        <a:gd name="connsiteX31" fmla="*/ 38100 w 342900"/>
                        <a:gd name="connsiteY31" fmla="*/ 29886 h 373738"/>
                        <a:gd name="connsiteX32" fmla="*/ 0 w 342900"/>
                        <a:gd name="connsiteY32" fmla="*/ 77511 h 373738"/>
                        <a:gd name="connsiteX33" fmla="*/ 0 w 342900"/>
                        <a:gd name="connsiteY33" fmla="*/ 78464 h 373738"/>
                        <a:gd name="connsiteX34" fmla="*/ 5715 w 342900"/>
                        <a:gd name="connsiteY34" fmla="*/ 107991 h 373738"/>
                        <a:gd name="connsiteX35" fmla="*/ 187642 w 342900"/>
                        <a:gd name="connsiteY35" fmla="*/ 373739 h 373738"/>
                        <a:gd name="connsiteX36" fmla="*/ 198120 w 342900"/>
                        <a:gd name="connsiteY36" fmla="*/ 373739 h 373738"/>
                        <a:gd name="connsiteX37" fmla="*/ 200025 w 342900"/>
                        <a:gd name="connsiteY37" fmla="*/ 371834 h 373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342900" h="373738">
                          <a:moveTo>
                            <a:pt x="200025" y="371834"/>
                          </a:moveTo>
                          <a:cubicBezTo>
                            <a:pt x="201930" y="371834"/>
                            <a:pt x="204788" y="370881"/>
                            <a:pt x="206692" y="370881"/>
                          </a:cubicBezTo>
                          <a:cubicBezTo>
                            <a:pt x="207645" y="370881"/>
                            <a:pt x="209550" y="369929"/>
                            <a:pt x="210502" y="369929"/>
                          </a:cubicBezTo>
                          <a:cubicBezTo>
                            <a:pt x="212408" y="368976"/>
                            <a:pt x="214313" y="368976"/>
                            <a:pt x="216217" y="368024"/>
                          </a:cubicBezTo>
                          <a:cubicBezTo>
                            <a:pt x="217170" y="368024"/>
                            <a:pt x="219075" y="367071"/>
                            <a:pt x="220027" y="367071"/>
                          </a:cubicBezTo>
                          <a:cubicBezTo>
                            <a:pt x="221933" y="366119"/>
                            <a:pt x="223838" y="365166"/>
                            <a:pt x="225742" y="365166"/>
                          </a:cubicBezTo>
                          <a:cubicBezTo>
                            <a:pt x="226695" y="364214"/>
                            <a:pt x="228600" y="364214"/>
                            <a:pt x="229552" y="363261"/>
                          </a:cubicBezTo>
                          <a:cubicBezTo>
                            <a:pt x="231458" y="362309"/>
                            <a:pt x="233363" y="361356"/>
                            <a:pt x="235267" y="360404"/>
                          </a:cubicBezTo>
                          <a:cubicBezTo>
                            <a:pt x="236220" y="359451"/>
                            <a:pt x="238125" y="359451"/>
                            <a:pt x="239078" y="358499"/>
                          </a:cubicBezTo>
                          <a:cubicBezTo>
                            <a:pt x="240983" y="357546"/>
                            <a:pt x="242888" y="356594"/>
                            <a:pt x="244792" y="354689"/>
                          </a:cubicBezTo>
                          <a:cubicBezTo>
                            <a:pt x="245745" y="353736"/>
                            <a:pt x="247650" y="352784"/>
                            <a:pt x="248603" y="352784"/>
                          </a:cubicBezTo>
                          <a:cubicBezTo>
                            <a:pt x="250508" y="350879"/>
                            <a:pt x="252413" y="349926"/>
                            <a:pt x="255270" y="348021"/>
                          </a:cubicBezTo>
                          <a:cubicBezTo>
                            <a:pt x="256222" y="347069"/>
                            <a:pt x="257175" y="346116"/>
                            <a:pt x="258128" y="346116"/>
                          </a:cubicBezTo>
                          <a:cubicBezTo>
                            <a:pt x="260985" y="343259"/>
                            <a:pt x="263842" y="341354"/>
                            <a:pt x="267653" y="338496"/>
                          </a:cubicBezTo>
                          <a:cubicBezTo>
                            <a:pt x="267653" y="338496"/>
                            <a:pt x="267653" y="338496"/>
                            <a:pt x="267653" y="338496"/>
                          </a:cubicBezTo>
                          <a:cubicBezTo>
                            <a:pt x="224790" y="348021"/>
                            <a:pt x="157163" y="358499"/>
                            <a:pt x="166688" y="316589"/>
                          </a:cubicBezTo>
                          <a:cubicBezTo>
                            <a:pt x="180023" y="256581"/>
                            <a:pt x="342900" y="122279"/>
                            <a:pt x="342900" y="122279"/>
                          </a:cubicBezTo>
                          <a:lnTo>
                            <a:pt x="325755" y="107039"/>
                          </a:lnTo>
                          <a:cubicBezTo>
                            <a:pt x="318135" y="109896"/>
                            <a:pt x="310515" y="114659"/>
                            <a:pt x="305753" y="121326"/>
                          </a:cubicBezTo>
                          <a:cubicBezTo>
                            <a:pt x="278130" y="159426"/>
                            <a:pt x="191452" y="222291"/>
                            <a:pt x="191452" y="222291"/>
                          </a:cubicBezTo>
                          <a:cubicBezTo>
                            <a:pt x="191452" y="222291"/>
                            <a:pt x="191452" y="221339"/>
                            <a:pt x="191452" y="221339"/>
                          </a:cubicBezTo>
                          <a:cubicBezTo>
                            <a:pt x="191452" y="221339"/>
                            <a:pt x="191452" y="221339"/>
                            <a:pt x="191452" y="220386"/>
                          </a:cubicBezTo>
                          <a:cubicBezTo>
                            <a:pt x="191452" y="220386"/>
                            <a:pt x="191452" y="219434"/>
                            <a:pt x="191452" y="219434"/>
                          </a:cubicBezTo>
                          <a:cubicBezTo>
                            <a:pt x="191452" y="218481"/>
                            <a:pt x="191452" y="218481"/>
                            <a:pt x="191452" y="217529"/>
                          </a:cubicBezTo>
                          <a:cubicBezTo>
                            <a:pt x="191452" y="217529"/>
                            <a:pt x="191452" y="217529"/>
                            <a:pt x="191452" y="216576"/>
                          </a:cubicBezTo>
                          <a:cubicBezTo>
                            <a:pt x="190500" y="210861"/>
                            <a:pt x="188595" y="199431"/>
                            <a:pt x="186690" y="185144"/>
                          </a:cubicBezTo>
                          <a:cubicBezTo>
                            <a:pt x="171450" y="205146"/>
                            <a:pt x="146685" y="232769"/>
                            <a:pt x="133350" y="214671"/>
                          </a:cubicBezTo>
                          <a:cubicBezTo>
                            <a:pt x="114300" y="188954"/>
                            <a:pt x="147638" y="129899"/>
                            <a:pt x="176213" y="124184"/>
                          </a:cubicBezTo>
                          <a:cubicBezTo>
                            <a:pt x="171450" y="99419"/>
                            <a:pt x="166688" y="72749"/>
                            <a:pt x="160973" y="45126"/>
                          </a:cubicBezTo>
                          <a:cubicBezTo>
                            <a:pt x="160973" y="45126"/>
                            <a:pt x="160973" y="44174"/>
                            <a:pt x="160973" y="44174"/>
                          </a:cubicBezTo>
                          <a:cubicBezTo>
                            <a:pt x="159067" y="34649"/>
                            <a:pt x="157163" y="26076"/>
                            <a:pt x="155258" y="16551"/>
                          </a:cubicBezTo>
                          <a:cubicBezTo>
                            <a:pt x="121920" y="-1546"/>
                            <a:pt x="73342" y="-13929"/>
                            <a:pt x="38100" y="29886"/>
                          </a:cubicBezTo>
                          <a:cubicBezTo>
                            <a:pt x="27623" y="44174"/>
                            <a:pt x="13335" y="59414"/>
                            <a:pt x="0" y="77511"/>
                          </a:cubicBezTo>
                          <a:cubicBezTo>
                            <a:pt x="0" y="77511"/>
                            <a:pt x="0" y="77511"/>
                            <a:pt x="0" y="78464"/>
                          </a:cubicBezTo>
                          <a:cubicBezTo>
                            <a:pt x="1905" y="87989"/>
                            <a:pt x="3810" y="98466"/>
                            <a:pt x="5715" y="107991"/>
                          </a:cubicBezTo>
                          <a:cubicBezTo>
                            <a:pt x="35242" y="247056"/>
                            <a:pt x="86677" y="369929"/>
                            <a:pt x="187642" y="373739"/>
                          </a:cubicBezTo>
                          <a:cubicBezTo>
                            <a:pt x="191452" y="373739"/>
                            <a:pt x="194310" y="373739"/>
                            <a:pt x="198120" y="373739"/>
                          </a:cubicBezTo>
                          <a:cubicBezTo>
                            <a:pt x="198120" y="372786"/>
                            <a:pt x="199073" y="371834"/>
                            <a:pt x="200025" y="371834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3" name="Freeform: Shape 13">
                      <a:extLst>
                        <a:ext uri="{FF2B5EF4-FFF2-40B4-BE49-F238E27FC236}">
                          <a16:creationId xmlns:a16="http://schemas.microsoft.com/office/drawing/2014/main" id="{F6C43DD4-365C-261E-D352-5FCC5B408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3718" y="3549844"/>
                      <a:ext cx="59250" cy="54506"/>
                    </a:xfrm>
                    <a:custGeom>
                      <a:avLst/>
                      <a:gdLst>
                        <a:gd name="connsiteX0" fmla="*/ 104 w 59250"/>
                        <a:gd name="connsiteY0" fmla="*/ 54415 h 54506"/>
                        <a:gd name="connsiteX1" fmla="*/ 16297 w 59250"/>
                        <a:gd name="connsiteY1" fmla="*/ 42033 h 54506"/>
                        <a:gd name="connsiteX2" fmla="*/ 31537 w 59250"/>
                        <a:gd name="connsiteY2" fmla="*/ 29650 h 54506"/>
                        <a:gd name="connsiteX3" fmla="*/ 45824 w 59250"/>
                        <a:gd name="connsiteY3" fmla="*/ 15363 h 54506"/>
                        <a:gd name="connsiteX4" fmla="*/ 59159 w 59250"/>
                        <a:gd name="connsiteY4" fmla="*/ 123 h 54506"/>
                        <a:gd name="connsiteX5" fmla="*/ 41062 w 59250"/>
                        <a:gd name="connsiteY5" fmla="*/ 8695 h 54506"/>
                        <a:gd name="connsiteX6" fmla="*/ 24869 w 59250"/>
                        <a:gd name="connsiteY6" fmla="*/ 21078 h 54506"/>
                        <a:gd name="connsiteX7" fmla="*/ 11534 w 59250"/>
                        <a:gd name="connsiteY7" fmla="*/ 36318 h 54506"/>
                        <a:gd name="connsiteX8" fmla="*/ 104 w 59250"/>
                        <a:gd name="connsiteY8" fmla="*/ 54415 h 54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9250" h="54506">
                          <a:moveTo>
                            <a:pt x="104" y="54415"/>
                          </a:moveTo>
                          <a:cubicBezTo>
                            <a:pt x="1057" y="55368"/>
                            <a:pt x="8677" y="48700"/>
                            <a:pt x="16297" y="42033"/>
                          </a:cubicBezTo>
                          <a:cubicBezTo>
                            <a:pt x="23917" y="35365"/>
                            <a:pt x="31537" y="29650"/>
                            <a:pt x="31537" y="29650"/>
                          </a:cubicBezTo>
                          <a:cubicBezTo>
                            <a:pt x="31537" y="29650"/>
                            <a:pt x="38204" y="22983"/>
                            <a:pt x="45824" y="15363"/>
                          </a:cubicBezTo>
                          <a:cubicBezTo>
                            <a:pt x="53444" y="8695"/>
                            <a:pt x="60112" y="2028"/>
                            <a:pt x="59159" y="123"/>
                          </a:cubicBezTo>
                          <a:cubicBezTo>
                            <a:pt x="58207" y="-830"/>
                            <a:pt x="49634" y="3933"/>
                            <a:pt x="41062" y="8695"/>
                          </a:cubicBezTo>
                          <a:cubicBezTo>
                            <a:pt x="32489" y="14410"/>
                            <a:pt x="24869" y="21078"/>
                            <a:pt x="24869" y="21078"/>
                          </a:cubicBezTo>
                          <a:cubicBezTo>
                            <a:pt x="24869" y="21078"/>
                            <a:pt x="18202" y="28698"/>
                            <a:pt x="11534" y="36318"/>
                          </a:cubicBezTo>
                          <a:cubicBezTo>
                            <a:pt x="4867" y="44890"/>
                            <a:pt x="-848" y="52510"/>
                            <a:pt x="104" y="54415"/>
                          </a:cubicBezTo>
                          <a:close/>
                        </a:path>
                      </a:pathLst>
                    </a:custGeom>
                    <a:solidFill>
                      <a:srgbClr val="C2633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23" name="Graphic 4">
                    <a:extLst>
                      <a:ext uri="{FF2B5EF4-FFF2-40B4-BE49-F238E27FC236}">
                        <a16:creationId xmlns:a16="http://schemas.microsoft.com/office/drawing/2014/main" id="{82A24AF8-03A2-1F6C-94FE-D523DCB34959}"/>
                      </a:ext>
                    </a:extLst>
                  </p:cNvPr>
                  <p:cNvGrpSpPr/>
                  <p:nvPr/>
                </p:nvGrpSpPr>
                <p:grpSpPr>
                  <a:xfrm>
                    <a:off x="3741747" y="3139246"/>
                    <a:ext cx="224462" cy="359285"/>
                    <a:chOff x="3741747" y="3139246"/>
                    <a:chExt cx="224462" cy="359285"/>
                  </a:xfrm>
                </p:grpSpPr>
                <p:grpSp>
                  <p:nvGrpSpPr>
                    <p:cNvPr id="1154" name="Graphic 4">
                      <a:extLst>
                        <a:ext uri="{FF2B5EF4-FFF2-40B4-BE49-F238E27FC236}">
                          <a16:creationId xmlns:a16="http://schemas.microsoft.com/office/drawing/2014/main" id="{BD9567A8-EC8C-DDDC-0E17-7C16F7D21A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41747" y="3139246"/>
                      <a:ext cx="224462" cy="359285"/>
                      <a:chOff x="3741747" y="3139246"/>
                      <a:chExt cx="224462" cy="359285"/>
                    </a:xfrm>
                  </p:grpSpPr>
                  <p:sp>
                    <p:nvSpPr>
                      <p:cNvPr id="1158" name="Freeform: Shape 16">
                        <a:extLst>
                          <a:ext uri="{FF2B5EF4-FFF2-40B4-BE49-F238E27FC236}">
                            <a16:creationId xmlns:a16="http://schemas.microsoft.com/office/drawing/2014/main" id="{3B9DE284-D724-B39F-A4E9-2C02FD77EB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41747" y="3139269"/>
                        <a:ext cx="222557" cy="358310"/>
                      </a:xfrm>
                      <a:custGeom>
                        <a:avLst/>
                        <a:gdLst>
                          <a:gd name="connsiteX0" fmla="*/ 58727 w 222557"/>
                          <a:gd name="connsiteY0" fmla="*/ 171 h 358310"/>
                          <a:gd name="connsiteX1" fmla="*/ 128260 w 222557"/>
                          <a:gd name="connsiteY1" fmla="*/ 31603 h 358310"/>
                          <a:gd name="connsiteX2" fmla="*/ 179695 w 222557"/>
                          <a:gd name="connsiteY2" fmla="*/ 125900 h 358310"/>
                          <a:gd name="connsiteX3" fmla="*/ 222557 w 222557"/>
                          <a:gd name="connsiteY3" fmla="*/ 294493 h 358310"/>
                          <a:gd name="connsiteX4" fmla="*/ 39677 w 222557"/>
                          <a:gd name="connsiteY4" fmla="*/ 358310 h 358310"/>
                          <a:gd name="connsiteX5" fmla="*/ 27295 w 222557"/>
                          <a:gd name="connsiteY5" fmla="*/ 311638 h 358310"/>
                          <a:gd name="connsiteX6" fmla="*/ 1577 w 222557"/>
                          <a:gd name="connsiteY6" fmla="*/ 130663 h 358310"/>
                          <a:gd name="connsiteX7" fmla="*/ 22532 w 222557"/>
                          <a:gd name="connsiteY7" fmla="*/ 13505 h 358310"/>
                          <a:gd name="connsiteX8" fmla="*/ 58727 w 222557"/>
                          <a:gd name="connsiteY8" fmla="*/ 171 h 3583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2557" h="358310">
                            <a:moveTo>
                              <a:pt x="58727" y="171"/>
                            </a:moveTo>
                            <a:cubicBezTo>
                              <a:pt x="85397" y="-1735"/>
                              <a:pt x="112067" y="12553"/>
                              <a:pt x="128260" y="31603"/>
                            </a:cubicBezTo>
                            <a:cubicBezTo>
                              <a:pt x="151120" y="59225"/>
                              <a:pt x="169217" y="92563"/>
                              <a:pt x="179695" y="125900"/>
                            </a:cubicBezTo>
                            <a:cubicBezTo>
                              <a:pt x="195887" y="177335"/>
                              <a:pt x="211127" y="239248"/>
                              <a:pt x="222557" y="294493"/>
                            </a:cubicBezTo>
                            <a:cubicBezTo>
                              <a:pt x="180647" y="310685"/>
                              <a:pt x="89207" y="340213"/>
                              <a:pt x="39677" y="358310"/>
                            </a:cubicBezTo>
                            <a:cubicBezTo>
                              <a:pt x="34915" y="343071"/>
                              <a:pt x="31105" y="327830"/>
                              <a:pt x="27295" y="311638"/>
                            </a:cubicBezTo>
                            <a:cubicBezTo>
                              <a:pt x="13007" y="252583"/>
                              <a:pt x="3482" y="191623"/>
                              <a:pt x="1577" y="130663"/>
                            </a:cubicBezTo>
                            <a:cubicBezTo>
                              <a:pt x="625" y="98278"/>
                              <a:pt x="-6995" y="36365"/>
                              <a:pt x="22532" y="13505"/>
                            </a:cubicBezTo>
                            <a:cubicBezTo>
                              <a:pt x="33962" y="4933"/>
                              <a:pt x="46345" y="1123"/>
                              <a:pt x="58727" y="17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9" name="Freeform: Shape 17">
                        <a:extLst>
                          <a:ext uri="{FF2B5EF4-FFF2-40B4-BE49-F238E27FC236}">
                            <a16:creationId xmlns:a16="http://schemas.microsoft.com/office/drawing/2014/main" id="{A3DFAA8F-C7EF-790B-0D4E-3C8860004D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3812" y="3397567"/>
                        <a:ext cx="119062" cy="28723"/>
                      </a:xfrm>
                      <a:custGeom>
                        <a:avLst/>
                        <a:gdLst>
                          <a:gd name="connsiteX0" fmla="*/ 0 w 119062"/>
                          <a:gd name="connsiteY0" fmla="*/ 28575 h 28723"/>
                          <a:gd name="connsiteX1" fmla="*/ 29527 w 119062"/>
                          <a:gd name="connsiteY1" fmla="*/ 21908 h 28723"/>
                          <a:gd name="connsiteX2" fmla="*/ 59055 w 119062"/>
                          <a:gd name="connsiteY2" fmla="*/ 15240 h 28723"/>
                          <a:gd name="connsiteX3" fmla="*/ 88583 w 119062"/>
                          <a:gd name="connsiteY3" fmla="*/ 7620 h 28723"/>
                          <a:gd name="connsiteX4" fmla="*/ 119063 w 119062"/>
                          <a:gd name="connsiteY4" fmla="*/ 1905 h 28723"/>
                          <a:gd name="connsiteX5" fmla="*/ 88583 w 119062"/>
                          <a:gd name="connsiteY5" fmla="*/ 0 h 28723"/>
                          <a:gd name="connsiteX6" fmla="*/ 58102 w 119062"/>
                          <a:gd name="connsiteY6" fmla="*/ 3810 h 28723"/>
                          <a:gd name="connsiteX7" fmla="*/ 28575 w 119062"/>
                          <a:gd name="connsiteY7" fmla="*/ 14288 h 28723"/>
                          <a:gd name="connsiteX8" fmla="*/ 0 w 119062"/>
                          <a:gd name="connsiteY8" fmla="*/ 28575 h 28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9062" h="28723">
                            <a:moveTo>
                              <a:pt x="0" y="28575"/>
                            </a:moveTo>
                            <a:cubicBezTo>
                              <a:pt x="0" y="29528"/>
                              <a:pt x="15240" y="25717"/>
                              <a:pt x="29527" y="21908"/>
                            </a:cubicBezTo>
                            <a:cubicBezTo>
                              <a:pt x="44767" y="18098"/>
                              <a:pt x="59055" y="15240"/>
                              <a:pt x="59055" y="15240"/>
                            </a:cubicBezTo>
                            <a:cubicBezTo>
                              <a:pt x="59055" y="15240"/>
                              <a:pt x="73342" y="11430"/>
                              <a:pt x="88583" y="7620"/>
                            </a:cubicBezTo>
                            <a:cubicBezTo>
                              <a:pt x="103823" y="5715"/>
                              <a:pt x="118110" y="2858"/>
                              <a:pt x="119063" y="1905"/>
                            </a:cubicBezTo>
                            <a:cubicBezTo>
                              <a:pt x="119063" y="0"/>
                              <a:pt x="103823" y="0"/>
                              <a:pt x="88583" y="0"/>
                            </a:cubicBezTo>
                            <a:cubicBezTo>
                              <a:pt x="73342" y="1905"/>
                              <a:pt x="58102" y="3810"/>
                              <a:pt x="58102" y="3810"/>
                            </a:cubicBezTo>
                            <a:cubicBezTo>
                              <a:pt x="58102" y="3810"/>
                              <a:pt x="42863" y="8573"/>
                              <a:pt x="28575" y="14288"/>
                            </a:cubicBezTo>
                            <a:cubicBezTo>
                              <a:pt x="14288" y="20003"/>
                              <a:pt x="0" y="26670"/>
                              <a:pt x="0" y="28575"/>
                            </a:cubicBezTo>
                            <a:close/>
                          </a:path>
                        </a:pathLst>
                      </a:custGeom>
                      <a:solidFill>
                        <a:srgbClr val="AEA1F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0" name="Freeform: Shape 18">
                        <a:extLst>
                          <a:ext uri="{FF2B5EF4-FFF2-40B4-BE49-F238E27FC236}">
                            <a16:creationId xmlns:a16="http://schemas.microsoft.com/office/drawing/2014/main" id="{46EF9910-DF27-779B-CA65-0DBC26A692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42700" y="3139246"/>
                        <a:ext cx="223509" cy="359285"/>
                      </a:xfrm>
                      <a:custGeom>
                        <a:avLst/>
                        <a:gdLst>
                          <a:gd name="connsiteX0" fmla="*/ 27295 w 223509"/>
                          <a:gd name="connsiteY0" fmla="*/ 311661 h 359285"/>
                          <a:gd name="connsiteX1" fmla="*/ 1577 w 223509"/>
                          <a:gd name="connsiteY1" fmla="*/ 130686 h 359285"/>
                          <a:gd name="connsiteX2" fmla="*/ 22532 w 223509"/>
                          <a:gd name="connsiteY2" fmla="*/ 13528 h 359285"/>
                          <a:gd name="connsiteX3" fmla="*/ 58727 w 223509"/>
                          <a:gd name="connsiteY3" fmla="*/ 193 h 359285"/>
                          <a:gd name="connsiteX4" fmla="*/ 125402 w 223509"/>
                          <a:gd name="connsiteY4" fmla="*/ 28768 h 359285"/>
                          <a:gd name="connsiteX5" fmla="*/ 121592 w 223509"/>
                          <a:gd name="connsiteY5" fmla="*/ 46866 h 359285"/>
                          <a:gd name="connsiteX6" fmla="*/ 170170 w 223509"/>
                          <a:gd name="connsiteY6" fmla="*/ 228793 h 359285"/>
                          <a:gd name="connsiteX7" fmla="*/ 206365 w 223509"/>
                          <a:gd name="connsiteY7" fmla="*/ 222126 h 359285"/>
                          <a:gd name="connsiteX8" fmla="*/ 216842 w 223509"/>
                          <a:gd name="connsiteY8" fmla="*/ 264988 h 359285"/>
                          <a:gd name="connsiteX9" fmla="*/ 154930 w 223509"/>
                          <a:gd name="connsiteY9" fmla="*/ 296421 h 359285"/>
                          <a:gd name="connsiteX10" fmla="*/ 222557 w 223509"/>
                          <a:gd name="connsiteY10" fmla="*/ 291658 h 359285"/>
                          <a:gd name="connsiteX11" fmla="*/ 223510 w 223509"/>
                          <a:gd name="connsiteY11" fmla="*/ 295468 h 359285"/>
                          <a:gd name="connsiteX12" fmla="*/ 40630 w 223509"/>
                          <a:gd name="connsiteY12" fmla="*/ 359286 h 359285"/>
                          <a:gd name="connsiteX13" fmla="*/ 27295 w 223509"/>
                          <a:gd name="connsiteY13" fmla="*/ 311661 h 3592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223509" h="359285">
                            <a:moveTo>
                              <a:pt x="27295" y="311661"/>
                            </a:moveTo>
                            <a:cubicBezTo>
                              <a:pt x="13007" y="252606"/>
                              <a:pt x="3482" y="191646"/>
                              <a:pt x="1577" y="130686"/>
                            </a:cubicBezTo>
                            <a:cubicBezTo>
                              <a:pt x="625" y="98301"/>
                              <a:pt x="-6995" y="36388"/>
                              <a:pt x="22532" y="13528"/>
                            </a:cubicBezTo>
                            <a:cubicBezTo>
                              <a:pt x="33010" y="4956"/>
                              <a:pt x="45392" y="193"/>
                              <a:pt x="58727" y="193"/>
                            </a:cubicBezTo>
                            <a:cubicBezTo>
                              <a:pt x="83492" y="-1712"/>
                              <a:pt x="109210" y="10671"/>
                              <a:pt x="125402" y="28768"/>
                            </a:cubicBezTo>
                            <a:cubicBezTo>
                              <a:pt x="121592" y="34483"/>
                              <a:pt x="119687" y="40198"/>
                              <a:pt x="121592" y="46866"/>
                            </a:cubicBezTo>
                            <a:cubicBezTo>
                              <a:pt x="127307" y="71631"/>
                              <a:pt x="145405" y="212601"/>
                              <a:pt x="170170" y="228793"/>
                            </a:cubicBezTo>
                            <a:cubicBezTo>
                              <a:pt x="181600" y="236413"/>
                              <a:pt x="194935" y="230698"/>
                              <a:pt x="206365" y="222126"/>
                            </a:cubicBezTo>
                            <a:cubicBezTo>
                              <a:pt x="210175" y="236413"/>
                              <a:pt x="213032" y="250701"/>
                              <a:pt x="216842" y="264988"/>
                            </a:cubicBezTo>
                            <a:cubicBezTo>
                              <a:pt x="193030" y="272608"/>
                              <a:pt x="157787" y="284991"/>
                              <a:pt x="154930" y="296421"/>
                            </a:cubicBezTo>
                            <a:cubicBezTo>
                              <a:pt x="152072" y="308803"/>
                              <a:pt x="197792" y="298326"/>
                              <a:pt x="222557" y="291658"/>
                            </a:cubicBezTo>
                            <a:cubicBezTo>
                              <a:pt x="222557" y="292611"/>
                              <a:pt x="223510" y="294516"/>
                              <a:pt x="223510" y="295468"/>
                            </a:cubicBezTo>
                            <a:cubicBezTo>
                              <a:pt x="181600" y="311661"/>
                              <a:pt x="90160" y="341188"/>
                              <a:pt x="40630" y="359286"/>
                            </a:cubicBezTo>
                            <a:cubicBezTo>
                              <a:pt x="34915" y="343093"/>
                              <a:pt x="31105" y="327853"/>
                              <a:pt x="27295" y="311661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55" name="Graphic 4">
                      <a:extLst>
                        <a:ext uri="{FF2B5EF4-FFF2-40B4-BE49-F238E27FC236}">
                          <a16:creationId xmlns:a16="http://schemas.microsoft.com/office/drawing/2014/main" id="{7B1F14BC-80AE-B2CC-A9FD-DC5AA87A03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3581" y="3226989"/>
                      <a:ext cx="28356" cy="91520"/>
                      <a:chOff x="3893581" y="3226989"/>
                      <a:chExt cx="28356" cy="91520"/>
                    </a:xfrm>
                    <a:solidFill>
                      <a:srgbClr val="8F83FF">
                        <a:alpha val="30000"/>
                      </a:srgbClr>
                    </a:solidFill>
                  </p:grpSpPr>
                  <p:sp>
                    <p:nvSpPr>
                      <p:cNvPr id="1156" name="Freeform: Shape 20">
                        <a:extLst>
                          <a:ext uri="{FF2B5EF4-FFF2-40B4-BE49-F238E27FC236}">
                            <a16:creationId xmlns:a16="http://schemas.microsoft.com/office/drawing/2014/main" id="{0E6F23F0-D98A-7445-F9F1-D28AC9CEA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9991" y="3273742"/>
                        <a:ext cx="21946" cy="44767"/>
                      </a:xfrm>
                      <a:custGeom>
                        <a:avLst/>
                        <a:gdLst>
                          <a:gd name="connsiteX0" fmla="*/ 21451 w 21946"/>
                          <a:gd name="connsiteY0" fmla="*/ 22860 h 44767"/>
                          <a:gd name="connsiteX1" fmla="*/ 13831 w 21946"/>
                          <a:gd name="connsiteY1" fmla="*/ 44767 h 44767"/>
                          <a:gd name="connsiteX2" fmla="*/ 496 w 21946"/>
                          <a:gd name="connsiteY2" fmla="*/ 21908 h 44767"/>
                          <a:gd name="connsiteX3" fmla="*/ 8116 w 21946"/>
                          <a:gd name="connsiteY3" fmla="*/ 0 h 44767"/>
                          <a:gd name="connsiteX4" fmla="*/ 21451 w 21946"/>
                          <a:gd name="connsiteY4" fmla="*/ 22860 h 44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946" h="44767">
                            <a:moveTo>
                              <a:pt x="21451" y="22860"/>
                            </a:moveTo>
                            <a:cubicBezTo>
                              <a:pt x="23356" y="35242"/>
                              <a:pt x="19546" y="44767"/>
                              <a:pt x="13831" y="44767"/>
                            </a:cubicBezTo>
                            <a:cubicBezTo>
                              <a:pt x="8116" y="44767"/>
                              <a:pt x="2401" y="34290"/>
                              <a:pt x="496" y="21908"/>
                            </a:cubicBezTo>
                            <a:cubicBezTo>
                              <a:pt x="-1409" y="9525"/>
                              <a:pt x="2401" y="0"/>
                              <a:pt x="8116" y="0"/>
                            </a:cubicBezTo>
                            <a:cubicBezTo>
                              <a:pt x="13831" y="953"/>
                              <a:pt x="20498" y="10478"/>
                              <a:pt x="21451" y="22860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7" name="Freeform: Shape 21">
                        <a:extLst>
                          <a:ext uri="{FF2B5EF4-FFF2-40B4-BE49-F238E27FC236}">
                            <a16:creationId xmlns:a16="http://schemas.microsoft.com/office/drawing/2014/main" id="{01D5AA0A-DD2C-2317-B0E6-DAD43D42F1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3581" y="3226989"/>
                        <a:ext cx="15716" cy="31593"/>
                      </a:xfrm>
                      <a:custGeom>
                        <a:avLst/>
                        <a:gdLst>
                          <a:gd name="connsiteX0" fmla="*/ 15478 w 15716"/>
                          <a:gd name="connsiteY0" fmla="*/ 16273 h 31593"/>
                          <a:gd name="connsiteX1" fmla="*/ 9763 w 15716"/>
                          <a:gd name="connsiteY1" fmla="*/ 31513 h 31593"/>
                          <a:gd name="connsiteX2" fmla="*/ 238 w 15716"/>
                          <a:gd name="connsiteY2" fmla="*/ 15321 h 31593"/>
                          <a:gd name="connsiteX3" fmla="*/ 5953 w 15716"/>
                          <a:gd name="connsiteY3" fmla="*/ 81 h 31593"/>
                          <a:gd name="connsiteX4" fmla="*/ 15478 w 15716"/>
                          <a:gd name="connsiteY4" fmla="*/ 16273 h 31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716" h="31593">
                            <a:moveTo>
                              <a:pt x="15478" y="16273"/>
                            </a:moveTo>
                            <a:cubicBezTo>
                              <a:pt x="16431" y="24846"/>
                              <a:pt x="14526" y="32466"/>
                              <a:pt x="9763" y="31513"/>
                            </a:cubicBezTo>
                            <a:cubicBezTo>
                              <a:pt x="5953" y="31513"/>
                              <a:pt x="1191" y="23893"/>
                              <a:pt x="238" y="15321"/>
                            </a:cubicBezTo>
                            <a:cubicBezTo>
                              <a:pt x="-714" y="6748"/>
                              <a:pt x="1191" y="-872"/>
                              <a:pt x="5953" y="81"/>
                            </a:cubicBezTo>
                            <a:cubicBezTo>
                              <a:pt x="10716" y="1033"/>
                              <a:pt x="14526" y="7701"/>
                              <a:pt x="15478" y="16273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124" name="Graphic 4">
                    <a:extLst>
                      <a:ext uri="{FF2B5EF4-FFF2-40B4-BE49-F238E27FC236}">
                        <a16:creationId xmlns:a16="http://schemas.microsoft.com/office/drawing/2014/main" id="{45B2A993-F0F2-C123-761F-4F9BDB60C965}"/>
                      </a:ext>
                    </a:extLst>
                  </p:cNvPr>
                  <p:cNvGrpSpPr/>
                  <p:nvPr/>
                </p:nvGrpSpPr>
                <p:grpSpPr>
                  <a:xfrm>
                    <a:off x="4032041" y="3069507"/>
                    <a:ext cx="420381" cy="424449"/>
                    <a:chOff x="4032041" y="3069507"/>
                    <a:chExt cx="420381" cy="424449"/>
                  </a:xfrm>
                </p:grpSpPr>
                <p:grpSp>
                  <p:nvGrpSpPr>
                    <p:cNvPr id="1125" name="Graphic 4">
                      <a:extLst>
                        <a:ext uri="{FF2B5EF4-FFF2-40B4-BE49-F238E27FC236}">
                          <a16:creationId xmlns:a16="http://schemas.microsoft.com/office/drawing/2014/main" id="{FD5F3CEF-26E0-067C-87C9-AB70053AFC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55371" y="3069507"/>
                      <a:ext cx="397052" cy="415928"/>
                      <a:chOff x="4055371" y="3069507"/>
                      <a:chExt cx="397052" cy="415928"/>
                    </a:xfrm>
                  </p:grpSpPr>
                  <p:grpSp>
                    <p:nvGrpSpPr>
                      <p:cNvPr id="1135" name="Graphic 4">
                        <a:extLst>
                          <a:ext uri="{FF2B5EF4-FFF2-40B4-BE49-F238E27FC236}">
                            <a16:creationId xmlns:a16="http://schemas.microsoft.com/office/drawing/2014/main" id="{22C952AD-AD58-DE8F-8592-01ABA704BB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2437" y="3440429"/>
                        <a:ext cx="45780" cy="45005"/>
                        <a:chOff x="4262437" y="3440429"/>
                        <a:chExt cx="45780" cy="45005"/>
                      </a:xfrm>
                      <a:solidFill>
                        <a:srgbClr val="93362A"/>
                      </a:solidFill>
                    </p:grpSpPr>
                    <p:grpSp>
                      <p:nvGrpSpPr>
                        <p:cNvPr id="1148" name="Graphic 4">
                          <a:extLst>
                            <a:ext uri="{FF2B5EF4-FFF2-40B4-BE49-F238E27FC236}">
                              <a16:creationId xmlns:a16="http://schemas.microsoft.com/office/drawing/2014/main" id="{99D5103A-B24E-1D30-8997-9EBEA3FE29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262437" y="3441118"/>
                          <a:ext cx="45780" cy="44316"/>
                          <a:chOff x="4262437" y="3441118"/>
                          <a:chExt cx="45780" cy="44316"/>
                        </a:xfrm>
                        <a:solidFill>
                          <a:srgbClr val="93362A"/>
                        </a:solidFill>
                      </p:grpSpPr>
                      <p:sp>
                        <p:nvSpPr>
                          <p:cNvPr id="1152" name="Freeform: Shape 26">
                            <a:extLst>
                              <a:ext uri="{FF2B5EF4-FFF2-40B4-BE49-F238E27FC236}">
                                <a16:creationId xmlns:a16="http://schemas.microsoft.com/office/drawing/2014/main" id="{4F48B299-26EF-775F-980F-6669CA6DA5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62437" y="3441118"/>
                            <a:ext cx="33486" cy="44316"/>
                          </a:xfrm>
                          <a:custGeom>
                            <a:avLst/>
                            <a:gdLst>
                              <a:gd name="connsiteX0" fmla="*/ 23813 w 33486"/>
                              <a:gd name="connsiteY0" fmla="*/ 5979 h 44316"/>
                              <a:gd name="connsiteX1" fmla="*/ 9525 w 33486"/>
                              <a:gd name="connsiteY1" fmla="*/ 4074 h 44316"/>
                              <a:gd name="connsiteX2" fmla="*/ 7620 w 33486"/>
                              <a:gd name="connsiteY2" fmla="*/ 3121 h 44316"/>
                              <a:gd name="connsiteX3" fmla="*/ 0 w 33486"/>
                              <a:gd name="connsiteY3" fmla="*/ 9789 h 44316"/>
                              <a:gd name="connsiteX4" fmla="*/ 953 w 33486"/>
                              <a:gd name="connsiteY4" fmla="*/ 24076 h 44316"/>
                              <a:gd name="connsiteX5" fmla="*/ 5715 w 33486"/>
                              <a:gd name="connsiteY5" fmla="*/ 35506 h 44316"/>
                              <a:gd name="connsiteX6" fmla="*/ 12383 w 33486"/>
                              <a:gd name="connsiteY6" fmla="*/ 35506 h 44316"/>
                              <a:gd name="connsiteX7" fmla="*/ 14288 w 33486"/>
                              <a:gd name="connsiteY7" fmla="*/ 31696 h 44316"/>
                              <a:gd name="connsiteX8" fmla="*/ 24765 w 33486"/>
                              <a:gd name="connsiteY8" fmla="*/ 44079 h 44316"/>
                              <a:gd name="connsiteX9" fmla="*/ 33338 w 33486"/>
                              <a:gd name="connsiteY9" fmla="*/ 38364 h 44316"/>
                              <a:gd name="connsiteX10" fmla="*/ 27622 w 33486"/>
                              <a:gd name="connsiteY10" fmla="*/ 22171 h 44316"/>
                              <a:gd name="connsiteX11" fmla="*/ 23813 w 33486"/>
                              <a:gd name="connsiteY11" fmla="*/ 5979 h 443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33486" h="44316">
                                <a:moveTo>
                                  <a:pt x="23813" y="5979"/>
                                </a:moveTo>
                                <a:cubicBezTo>
                                  <a:pt x="22860" y="-1641"/>
                                  <a:pt x="11430" y="-1641"/>
                                  <a:pt x="9525" y="4074"/>
                                </a:cubicBezTo>
                                <a:cubicBezTo>
                                  <a:pt x="8572" y="4074"/>
                                  <a:pt x="8572" y="4074"/>
                                  <a:pt x="7620" y="3121"/>
                                </a:cubicBezTo>
                                <a:cubicBezTo>
                                  <a:pt x="3810" y="3121"/>
                                  <a:pt x="0" y="5979"/>
                                  <a:pt x="0" y="9789"/>
                                </a:cubicBezTo>
                                <a:cubicBezTo>
                                  <a:pt x="0" y="14551"/>
                                  <a:pt x="0" y="19314"/>
                                  <a:pt x="953" y="24076"/>
                                </a:cubicBezTo>
                                <a:cubicBezTo>
                                  <a:pt x="953" y="28839"/>
                                  <a:pt x="1905" y="31696"/>
                                  <a:pt x="5715" y="35506"/>
                                </a:cubicBezTo>
                                <a:cubicBezTo>
                                  <a:pt x="7620" y="37411"/>
                                  <a:pt x="10478" y="37411"/>
                                  <a:pt x="12383" y="35506"/>
                                </a:cubicBezTo>
                                <a:cubicBezTo>
                                  <a:pt x="13335" y="34554"/>
                                  <a:pt x="14288" y="32649"/>
                                  <a:pt x="14288" y="31696"/>
                                </a:cubicBezTo>
                                <a:cubicBezTo>
                                  <a:pt x="16192" y="37411"/>
                                  <a:pt x="19050" y="43126"/>
                                  <a:pt x="24765" y="44079"/>
                                </a:cubicBezTo>
                                <a:cubicBezTo>
                                  <a:pt x="28575" y="45031"/>
                                  <a:pt x="33338" y="43126"/>
                                  <a:pt x="33338" y="38364"/>
                                </a:cubicBezTo>
                                <a:cubicBezTo>
                                  <a:pt x="34290" y="32649"/>
                                  <a:pt x="30480" y="27886"/>
                                  <a:pt x="27622" y="22171"/>
                                </a:cubicBezTo>
                                <a:cubicBezTo>
                                  <a:pt x="25717" y="17409"/>
                                  <a:pt x="24765" y="11694"/>
                                  <a:pt x="23813" y="59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153" name="Freeform: Shape 27">
                            <a:extLst>
                              <a:ext uri="{FF2B5EF4-FFF2-40B4-BE49-F238E27FC236}">
                                <a16:creationId xmlns:a16="http://schemas.microsoft.com/office/drawing/2014/main" id="{8C590C9F-3DBF-5EC3-D626-689A97AF40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89107" y="3450140"/>
                            <a:ext cx="19110" cy="24871"/>
                          </a:xfrm>
                          <a:custGeom>
                            <a:avLst/>
                            <a:gdLst>
                              <a:gd name="connsiteX0" fmla="*/ 13335 w 19110"/>
                              <a:gd name="connsiteY0" fmla="*/ 3624 h 24871"/>
                              <a:gd name="connsiteX1" fmla="*/ 3810 w 19110"/>
                              <a:gd name="connsiteY1" fmla="*/ 767 h 24871"/>
                              <a:gd name="connsiteX2" fmla="*/ 952 w 19110"/>
                              <a:gd name="connsiteY2" fmla="*/ 10292 h 24871"/>
                              <a:gd name="connsiteX3" fmla="*/ 5715 w 19110"/>
                              <a:gd name="connsiteY3" fmla="*/ 20769 h 24871"/>
                              <a:gd name="connsiteX4" fmla="*/ 19050 w 19110"/>
                              <a:gd name="connsiteY4" fmla="*/ 16007 h 24871"/>
                              <a:gd name="connsiteX5" fmla="*/ 13335 w 19110"/>
                              <a:gd name="connsiteY5" fmla="*/ 3624 h 2487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9110" h="24871">
                                <a:moveTo>
                                  <a:pt x="13335" y="3624"/>
                                </a:moveTo>
                                <a:cubicBezTo>
                                  <a:pt x="11430" y="767"/>
                                  <a:pt x="7620" y="-1138"/>
                                  <a:pt x="3810" y="767"/>
                                </a:cubicBezTo>
                                <a:cubicBezTo>
                                  <a:pt x="0" y="2672"/>
                                  <a:pt x="-953" y="6482"/>
                                  <a:pt x="952" y="10292"/>
                                </a:cubicBezTo>
                                <a:cubicBezTo>
                                  <a:pt x="2858" y="14102"/>
                                  <a:pt x="3810" y="17912"/>
                                  <a:pt x="5715" y="20769"/>
                                </a:cubicBezTo>
                                <a:cubicBezTo>
                                  <a:pt x="9525" y="28389"/>
                                  <a:pt x="20002" y="24579"/>
                                  <a:pt x="19050" y="16007"/>
                                </a:cubicBezTo>
                                <a:cubicBezTo>
                                  <a:pt x="19050" y="11244"/>
                                  <a:pt x="16193" y="7434"/>
                                  <a:pt x="13335" y="362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149" name="Graphic 4">
                          <a:extLst>
                            <a:ext uri="{FF2B5EF4-FFF2-40B4-BE49-F238E27FC236}">
                              <a16:creationId xmlns:a16="http://schemas.microsoft.com/office/drawing/2014/main" id="{89396CC6-0A2F-DDAF-3889-650B3D4ECDC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267200" y="3440429"/>
                          <a:ext cx="41018" cy="42148"/>
                          <a:chOff x="4267200" y="3440429"/>
                          <a:chExt cx="41018" cy="42148"/>
                        </a:xfrm>
                        <a:solidFill>
                          <a:srgbClr val="93362A"/>
                        </a:solidFill>
                      </p:grpSpPr>
                      <p:sp>
                        <p:nvSpPr>
                          <p:cNvPr id="1150" name="Freeform: Shape 29">
                            <a:extLst>
                              <a:ext uri="{FF2B5EF4-FFF2-40B4-BE49-F238E27FC236}">
                                <a16:creationId xmlns:a16="http://schemas.microsoft.com/office/drawing/2014/main" id="{4FAE3115-4658-85DE-BBE3-86B3C8A6D6C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67200" y="3440429"/>
                            <a:ext cx="27189" cy="42148"/>
                          </a:xfrm>
                          <a:custGeom>
                            <a:avLst/>
                            <a:gdLst>
                              <a:gd name="connsiteX0" fmla="*/ 22860 w 27189"/>
                              <a:gd name="connsiteY0" fmla="*/ 22860 h 42148"/>
                              <a:gd name="connsiteX1" fmla="*/ 19050 w 27189"/>
                              <a:gd name="connsiteY1" fmla="*/ 5715 h 42148"/>
                              <a:gd name="connsiteX2" fmla="*/ 15240 w 27189"/>
                              <a:gd name="connsiteY2" fmla="*/ 0 h 42148"/>
                              <a:gd name="connsiteX3" fmla="*/ 18097 w 27189"/>
                              <a:gd name="connsiteY3" fmla="*/ 27623 h 42148"/>
                              <a:gd name="connsiteX4" fmla="*/ 9525 w 27189"/>
                              <a:gd name="connsiteY4" fmla="*/ 31433 h 42148"/>
                              <a:gd name="connsiteX5" fmla="*/ 4763 w 27189"/>
                              <a:gd name="connsiteY5" fmla="*/ 953 h 42148"/>
                              <a:gd name="connsiteX6" fmla="*/ 3810 w 27189"/>
                              <a:gd name="connsiteY6" fmla="*/ 2858 h 42148"/>
                              <a:gd name="connsiteX7" fmla="*/ 1905 w 27189"/>
                              <a:gd name="connsiteY7" fmla="*/ 1905 h 42148"/>
                              <a:gd name="connsiteX8" fmla="*/ 0 w 27189"/>
                              <a:gd name="connsiteY8" fmla="*/ 1905 h 42148"/>
                              <a:gd name="connsiteX9" fmla="*/ 1905 w 27189"/>
                              <a:gd name="connsiteY9" fmla="*/ 34290 h 42148"/>
                              <a:gd name="connsiteX10" fmla="*/ 1905 w 27189"/>
                              <a:gd name="connsiteY10" fmla="*/ 35242 h 42148"/>
                              <a:gd name="connsiteX11" fmla="*/ 5715 w 27189"/>
                              <a:gd name="connsiteY11" fmla="*/ 33338 h 42148"/>
                              <a:gd name="connsiteX12" fmla="*/ 7620 w 27189"/>
                              <a:gd name="connsiteY12" fmla="*/ 29528 h 42148"/>
                              <a:gd name="connsiteX13" fmla="*/ 18097 w 27189"/>
                              <a:gd name="connsiteY13" fmla="*/ 41910 h 42148"/>
                              <a:gd name="connsiteX14" fmla="*/ 26670 w 27189"/>
                              <a:gd name="connsiteY14" fmla="*/ 36195 h 42148"/>
                              <a:gd name="connsiteX15" fmla="*/ 22860 w 27189"/>
                              <a:gd name="connsiteY15" fmla="*/ 22860 h 4214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</a:cxnLst>
                            <a:rect l="l" t="t" r="r" b="b"/>
                            <a:pathLst>
                              <a:path w="27189" h="42148">
                                <a:moveTo>
                                  <a:pt x="22860" y="22860"/>
                                </a:moveTo>
                                <a:cubicBezTo>
                                  <a:pt x="20955" y="17145"/>
                                  <a:pt x="20003" y="11430"/>
                                  <a:pt x="19050" y="5715"/>
                                </a:cubicBezTo>
                                <a:cubicBezTo>
                                  <a:pt x="19050" y="2858"/>
                                  <a:pt x="17145" y="953"/>
                                  <a:pt x="15240" y="0"/>
                                </a:cubicBezTo>
                                <a:cubicBezTo>
                                  <a:pt x="14288" y="9525"/>
                                  <a:pt x="15240" y="19050"/>
                                  <a:pt x="18097" y="27623"/>
                                </a:cubicBezTo>
                                <a:cubicBezTo>
                                  <a:pt x="20003" y="33338"/>
                                  <a:pt x="11430" y="37148"/>
                                  <a:pt x="9525" y="31433"/>
                                </a:cubicBezTo>
                                <a:cubicBezTo>
                                  <a:pt x="5715" y="21908"/>
                                  <a:pt x="4763" y="11430"/>
                                  <a:pt x="4763" y="953"/>
                                </a:cubicBezTo>
                                <a:cubicBezTo>
                                  <a:pt x="4763" y="1905"/>
                                  <a:pt x="3810" y="1905"/>
                                  <a:pt x="3810" y="2858"/>
                                </a:cubicBezTo>
                                <a:cubicBezTo>
                                  <a:pt x="2858" y="2858"/>
                                  <a:pt x="2858" y="2858"/>
                                  <a:pt x="1905" y="1905"/>
                                </a:cubicBezTo>
                                <a:cubicBezTo>
                                  <a:pt x="953" y="1905"/>
                                  <a:pt x="953" y="1905"/>
                                  <a:pt x="0" y="1905"/>
                                </a:cubicBezTo>
                                <a:cubicBezTo>
                                  <a:pt x="2858" y="12383"/>
                                  <a:pt x="1905" y="22860"/>
                                  <a:pt x="1905" y="34290"/>
                                </a:cubicBezTo>
                                <a:cubicBezTo>
                                  <a:pt x="1905" y="34290"/>
                                  <a:pt x="1905" y="35242"/>
                                  <a:pt x="1905" y="35242"/>
                                </a:cubicBezTo>
                                <a:cubicBezTo>
                                  <a:pt x="2858" y="35242"/>
                                  <a:pt x="4763" y="34290"/>
                                  <a:pt x="5715" y="33338"/>
                                </a:cubicBezTo>
                                <a:cubicBezTo>
                                  <a:pt x="6667" y="32385"/>
                                  <a:pt x="7620" y="30480"/>
                                  <a:pt x="7620" y="29528"/>
                                </a:cubicBezTo>
                                <a:cubicBezTo>
                                  <a:pt x="9525" y="35242"/>
                                  <a:pt x="12383" y="40958"/>
                                  <a:pt x="18097" y="41910"/>
                                </a:cubicBezTo>
                                <a:cubicBezTo>
                                  <a:pt x="21908" y="42863"/>
                                  <a:pt x="26670" y="40958"/>
                                  <a:pt x="26670" y="36195"/>
                                </a:cubicBezTo>
                                <a:cubicBezTo>
                                  <a:pt x="28575" y="33338"/>
                                  <a:pt x="24765" y="28575"/>
                                  <a:pt x="22860" y="2286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151" name="Freeform: Shape 30">
                            <a:extLst>
                              <a:ext uri="{FF2B5EF4-FFF2-40B4-BE49-F238E27FC236}">
                                <a16:creationId xmlns:a16="http://schemas.microsoft.com/office/drawing/2014/main" id="{332E1119-2932-EE2E-B03A-B3C723E8D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89434" y="3450907"/>
                            <a:ext cx="18784" cy="22199"/>
                          </a:xfrm>
                          <a:custGeom>
                            <a:avLst/>
                            <a:gdLst>
                              <a:gd name="connsiteX0" fmla="*/ 13008 w 18784"/>
                              <a:gd name="connsiteY0" fmla="*/ 2858 h 22199"/>
                              <a:gd name="connsiteX1" fmla="*/ 11103 w 18784"/>
                              <a:gd name="connsiteY1" fmla="*/ 0 h 22199"/>
                              <a:gd name="connsiteX2" fmla="*/ 13008 w 18784"/>
                              <a:gd name="connsiteY2" fmla="*/ 3810 h 22199"/>
                              <a:gd name="connsiteX3" fmla="*/ 4436 w 18784"/>
                              <a:gd name="connsiteY3" fmla="*/ 7620 h 22199"/>
                              <a:gd name="connsiteX4" fmla="*/ 1578 w 18784"/>
                              <a:gd name="connsiteY4" fmla="*/ 952 h 22199"/>
                              <a:gd name="connsiteX5" fmla="*/ 626 w 18784"/>
                              <a:gd name="connsiteY5" fmla="*/ 7620 h 22199"/>
                              <a:gd name="connsiteX6" fmla="*/ 5388 w 18784"/>
                              <a:gd name="connsiteY6" fmla="*/ 18097 h 22199"/>
                              <a:gd name="connsiteX7" fmla="*/ 18723 w 18784"/>
                              <a:gd name="connsiteY7" fmla="*/ 13335 h 22199"/>
                              <a:gd name="connsiteX8" fmla="*/ 13008 w 18784"/>
                              <a:gd name="connsiteY8" fmla="*/ 2858 h 22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8784" h="22199">
                                <a:moveTo>
                                  <a:pt x="13008" y="2858"/>
                                </a:moveTo>
                                <a:cubicBezTo>
                                  <a:pt x="12056" y="1905"/>
                                  <a:pt x="11103" y="952"/>
                                  <a:pt x="11103" y="0"/>
                                </a:cubicBezTo>
                                <a:cubicBezTo>
                                  <a:pt x="12056" y="952"/>
                                  <a:pt x="12056" y="2858"/>
                                  <a:pt x="13008" y="3810"/>
                                </a:cubicBezTo>
                                <a:cubicBezTo>
                                  <a:pt x="15866" y="9525"/>
                                  <a:pt x="7293" y="13335"/>
                                  <a:pt x="4436" y="7620"/>
                                </a:cubicBezTo>
                                <a:cubicBezTo>
                                  <a:pt x="3483" y="5715"/>
                                  <a:pt x="2531" y="2858"/>
                                  <a:pt x="1578" y="952"/>
                                </a:cubicBezTo>
                                <a:cubicBezTo>
                                  <a:pt x="-327" y="2858"/>
                                  <a:pt x="-327" y="5715"/>
                                  <a:pt x="626" y="7620"/>
                                </a:cubicBezTo>
                                <a:cubicBezTo>
                                  <a:pt x="2531" y="11430"/>
                                  <a:pt x="3483" y="15240"/>
                                  <a:pt x="5388" y="18097"/>
                                </a:cubicBezTo>
                                <a:cubicBezTo>
                                  <a:pt x="9198" y="25717"/>
                                  <a:pt x="19676" y="21908"/>
                                  <a:pt x="18723" y="13335"/>
                                </a:cubicBezTo>
                                <a:cubicBezTo>
                                  <a:pt x="18723" y="10477"/>
                                  <a:pt x="15866" y="6667"/>
                                  <a:pt x="13008" y="285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1136" name="Freeform: Shape 31">
                        <a:extLst>
                          <a:ext uri="{FF2B5EF4-FFF2-40B4-BE49-F238E27FC236}">
                            <a16:creationId xmlns:a16="http://schemas.microsoft.com/office/drawing/2014/main" id="{036083FF-38B4-961A-BF85-F5176C0A9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55525" y="3137649"/>
                        <a:ext cx="396897" cy="330764"/>
                      </a:xfrm>
                      <a:custGeom>
                        <a:avLst/>
                        <a:gdLst>
                          <a:gd name="connsiteX0" fmla="*/ 225962 w 396897"/>
                          <a:gd name="connsiteY0" fmla="*/ 306591 h 330764"/>
                          <a:gd name="connsiteX1" fmla="*/ 177384 w 396897"/>
                          <a:gd name="connsiteY1" fmla="*/ 330403 h 330764"/>
                          <a:gd name="connsiteX2" fmla="*/ 40224 w 396897"/>
                          <a:gd name="connsiteY2" fmla="*/ 228486 h 330764"/>
                          <a:gd name="connsiteX3" fmla="*/ 14507 w 396897"/>
                          <a:gd name="connsiteY3" fmla="*/ 73228 h 330764"/>
                          <a:gd name="connsiteX4" fmla="*/ 124044 w 396897"/>
                          <a:gd name="connsiteY4" fmla="*/ 29413 h 330764"/>
                          <a:gd name="connsiteX5" fmla="*/ 163097 w 396897"/>
                          <a:gd name="connsiteY5" fmla="*/ 37986 h 330764"/>
                          <a:gd name="connsiteX6" fmla="*/ 211674 w 396897"/>
                          <a:gd name="connsiteY6" fmla="*/ 21793 h 330764"/>
                          <a:gd name="connsiteX7" fmla="*/ 366932 w 396897"/>
                          <a:gd name="connsiteY7" fmla="*/ 37033 h 330764"/>
                          <a:gd name="connsiteX8" fmla="*/ 359312 w 396897"/>
                          <a:gd name="connsiteY8" fmla="*/ 233248 h 330764"/>
                          <a:gd name="connsiteX9" fmla="*/ 225962 w 396897"/>
                          <a:gd name="connsiteY9" fmla="*/ 306591 h 3307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96897" h="330764">
                            <a:moveTo>
                              <a:pt x="225962" y="306591"/>
                            </a:moveTo>
                            <a:cubicBezTo>
                              <a:pt x="225962" y="306591"/>
                              <a:pt x="204054" y="334213"/>
                              <a:pt x="177384" y="330403"/>
                            </a:cubicBezTo>
                            <a:cubicBezTo>
                              <a:pt x="124997" y="322783"/>
                              <a:pt x="70704" y="268491"/>
                              <a:pt x="40224" y="228486"/>
                            </a:cubicBezTo>
                            <a:cubicBezTo>
                              <a:pt x="7839" y="186576"/>
                              <a:pt x="-16926" y="123711"/>
                              <a:pt x="14507" y="73228"/>
                            </a:cubicBezTo>
                            <a:cubicBezTo>
                              <a:pt x="41177" y="31318"/>
                              <a:pt x="76419" y="23698"/>
                              <a:pt x="124044" y="29413"/>
                            </a:cubicBezTo>
                            <a:cubicBezTo>
                              <a:pt x="137379" y="31318"/>
                              <a:pt x="150714" y="34176"/>
                              <a:pt x="163097" y="37986"/>
                            </a:cubicBezTo>
                            <a:cubicBezTo>
                              <a:pt x="185004" y="45606"/>
                              <a:pt x="197387" y="35128"/>
                              <a:pt x="211674" y="21793"/>
                            </a:cubicBezTo>
                            <a:cubicBezTo>
                              <a:pt x="251679" y="-16307"/>
                              <a:pt x="331689" y="-114"/>
                              <a:pt x="366932" y="37033"/>
                            </a:cubicBezTo>
                            <a:cubicBezTo>
                              <a:pt x="422177" y="95136"/>
                              <a:pt x="389792" y="172288"/>
                              <a:pt x="359312" y="233248"/>
                            </a:cubicBezTo>
                            <a:cubicBezTo>
                              <a:pt x="335499" y="278016"/>
                              <a:pt x="282159" y="354216"/>
                              <a:pt x="225962" y="306591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7" name="Freeform: Shape 32">
                        <a:extLst>
                          <a:ext uri="{FF2B5EF4-FFF2-40B4-BE49-F238E27FC236}">
                            <a16:creationId xmlns:a16="http://schemas.microsoft.com/office/drawing/2014/main" id="{9A8A6CC3-73E4-514D-749C-E6D852BAD4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74249" y="3213897"/>
                        <a:ext cx="237647" cy="206791"/>
                      </a:xfrm>
                      <a:custGeom>
                        <a:avLst/>
                        <a:gdLst>
                          <a:gd name="connsiteX0" fmla="*/ 134848 w 237647"/>
                          <a:gd name="connsiteY0" fmla="*/ 205578 h 206791"/>
                          <a:gd name="connsiteX1" fmla="*/ 23406 w 237647"/>
                          <a:gd name="connsiteY1" fmla="*/ 132235 h 206791"/>
                          <a:gd name="connsiteX2" fmla="*/ 14833 w 237647"/>
                          <a:gd name="connsiteY2" fmla="*/ 13173 h 206791"/>
                          <a:gd name="connsiteX3" fmla="*/ 62458 w 237647"/>
                          <a:gd name="connsiteY3" fmla="*/ 1743 h 206791"/>
                          <a:gd name="connsiteX4" fmla="*/ 113893 w 237647"/>
                          <a:gd name="connsiteY4" fmla="*/ 10315 h 206791"/>
                          <a:gd name="connsiteX5" fmla="*/ 173901 w 237647"/>
                          <a:gd name="connsiteY5" fmla="*/ 9363 h 206791"/>
                          <a:gd name="connsiteX6" fmla="*/ 202476 w 237647"/>
                          <a:gd name="connsiteY6" fmla="*/ 185575 h 206791"/>
                          <a:gd name="connsiteX7" fmla="*/ 134848 w 237647"/>
                          <a:gd name="connsiteY7" fmla="*/ 205578 h 2067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37647" h="206791">
                            <a:moveTo>
                              <a:pt x="134848" y="205578"/>
                            </a:moveTo>
                            <a:cubicBezTo>
                              <a:pt x="91033" y="198910"/>
                              <a:pt x="47218" y="162715"/>
                              <a:pt x="23406" y="132235"/>
                            </a:cubicBezTo>
                            <a:cubicBezTo>
                              <a:pt x="-1359" y="99850"/>
                              <a:pt x="-9932" y="49368"/>
                              <a:pt x="14833" y="13173"/>
                            </a:cubicBezTo>
                            <a:cubicBezTo>
                              <a:pt x="26263" y="-3972"/>
                              <a:pt x="43408" y="-162"/>
                              <a:pt x="62458" y="1743"/>
                            </a:cubicBezTo>
                            <a:cubicBezTo>
                              <a:pt x="79603" y="2695"/>
                              <a:pt x="96748" y="7458"/>
                              <a:pt x="113893" y="10315"/>
                            </a:cubicBezTo>
                            <a:cubicBezTo>
                              <a:pt x="134848" y="14125"/>
                              <a:pt x="152946" y="10315"/>
                              <a:pt x="173901" y="9363"/>
                            </a:cubicBezTo>
                            <a:cubicBezTo>
                              <a:pt x="260578" y="4600"/>
                              <a:pt x="247243" y="144618"/>
                              <a:pt x="202476" y="185575"/>
                            </a:cubicBezTo>
                            <a:cubicBezTo>
                              <a:pt x="182473" y="204625"/>
                              <a:pt x="158661" y="209388"/>
                              <a:pt x="134848" y="205578"/>
                            </a:cubicBezTo>
                            <a:close/>
                          </a:path>
                        </a:pathLst>
                      </a:custGeom>
                      <a:solidFill>
                        <a:srgbClr val="F7A92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8" name="Freeform: Shape 33">
                        <a:extLst>
                          <a:ext uri="{FF2B5EF4-FFF2-40B4-BE49-F238E27FC236}">
                            <a16:creationId xmlns:a16="http://schemas.microsoft.com/office/drawing/2014/main" id="{8E196FF6-BD91-6313-AF81-F9E73D2340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39565" y="3138190"/>
                        <a:ext cx="312589" cy="332128"/>
                      </a:xfrm>
                      <a:custGeom>
                        <a:avLst/>
                        <a:gdLst>
                          <a:gd name="connsiteX0" fmla="*/ 126682 w 312589"/>
                          <a:gd name="connsiteY0" fmla="*/ 22205 h 332128"/>
                          <a:gd name="connsiteX1" fmla="*/ 46672 w 312589"/>
                          <a:gd name="connsiteY1" fmla="*/ 39350 h 332128"/>
                          <a:gd name="connsiteX2" fmla="*/ 43815 w 312589"/>
                          <a:gd name="connsiteY2" fmla="*/ 57447 h 332128"/>
                          <a:gd name="connsiteX3" fmla="*/ 109538 w 312589"/>
                          <a:gd name="connsiteY3" fmla="*/ 60305 h 332128"/>
                          <a:gd name="connsiteX4" fmla="*/ 224790 w 312589"/>
                          <a:gd name="connsiteY4" fmla="*/ 77450 h 332128"/>
                          <a:gd name="connsiteX5" fmla="*/ 111442 w 312589"/>
                          <a:gd name="connsiteY5" fmla="*/ 298430 h 332128"/>
                          <a:gd name="connsiteX6" fmla="*/ 0 w 312589"/>
                          <a:gd name="connsiteY6" fmla="*/ 278427 h 332128"/>
                          <a:gd name="connsiteX7" fmla="*/ 93345 w 312589"/>
                          <a:gd name="connsiteY7" fmla="*/ 331767 h 332128"/>
                          <a:gd name="connsiteX8" fmla="*/ 141922 w 312589"/>
                          <a:gd name="connsiteY8" fmla="*/ 307955 h 332128"/>
                          <a:gd name="connsiteX9" fmla="*/ 274320 w 312589"/>
                          <a:gd name="connsiteY9" fmla="*/ 233660 h 332128"/>
                          <a:gd name="connsiteX10" fmla="*/ 281940 w 312589"/>
                          <a:gd name="connsiteY10" fmla="*/ 37445 h 332128"/>
                          <a:gd name="connsiteX11" fmla="*/ 126682 w 312589"/>
                          <a:gd name="connsiteY11" fmla="*/ 22205 h 3321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12589" h="332128">
                            <a:moveTo>
                              <a:pt x="126682" y="22205"/>
                            </a:moveTo>
                            <a:cubicBezTo>
                              <a:pt x="100965" y="46017"/>
                              <a:pt x="79057" y="38397"/>
                              <a:pt x="46672" y="39350"/>
                            </a:cubicBezTo>
                            <a:cubicBezTo>
                              <a:pt x="28575" y="39350"/>
                              <a:pt x="24765" y="52685"/>
                              <a:pt x="43815" y="57447"/>
                            </a:cubicBezTo>
                            <a:cubicBezTo>
                              <a:pt x="62865" y="63162"/>
                              <a:pt x="90488" y="64115"/>
                              <a:pt x="109538" y="60305"/>
                            </a:cubicBezTo>
                            <a:cubicBezTo>
                              <a:pt x="152400" y="51732"/>
                              <a:pt x="190500" y="28872"/>
                              <a:pt x="224790" y="77450"/>
                            </a:cubicBezTo>
                            <a:cubicBezTo>
                              <a:pt x="263842" y="132695"/>
                              <a:pt x="204788" y="261282"/>
                              <a:pt x="111442" y="298430"/>
                            </a:cubicBezTo>
                            <a:cubicBezTo>
                              <a:pt x="73342" y="313670"/>
                              <a:pt x="33338" y="300335"/>
                              <a:pt x="0" y="278427"/>
                            </a:cubicBezTo>
                            <a:cubicBezTo>
                              <a:pt x="27622" y="305097"/>
                              <a:pt x="60960" y="327005"/>
                              <a:pt x="93345" y="331767"/>
                            </a:cubicBezTo>
                            <a:cubicBezTo>
                              <a:pt x="120967" y="335577"/>
                              <a:pt x="141922" y="307955"/>
                              <a:pt x="141922" y="307955"/>
                            </a:cubicBezTo>
                            <a:cubicBezTo>
                              <a:pt x="198120" y="355580"/>
                              <a:pt x="251460" y="278427"/>
                              <a:pt x="274320" y="233660"/>
                            </a:cubicBezTo>
                            <a:cubicBezTo>
                              <a:pt x="305752" y="172700"/>
                              <a:pt x="338138" y="95547"/>
                              <a:pt x="281940" y="37445"/>
                            </a:cubicBezTo>
                            <a:cubicBezTo>
                              <a:pt x="246697" y="297"/>
                              <a:pt x="166688" y="-16848"/>
                              <a:pt x="126682" y="22205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39" name="Graphic 4">
                        <a:extLst>
                          <a:ext uri="{FF2B5EF4-FFF2-40B4-BE49-F238E27FC236}">
                            <a16:creationId xmlns:a16="http://schemas.microsoft.com/office/drawing/2014/main" id="{3CBCD0ED-1783-16E1-23B5-66933A2CAB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55371" y="3188017"/>
                        <a:ext cx="360418" cy="285064"/>
                        <a:chOff x="4055371" y="3188017"/>
                        <a:chExt cx="360418" cy="285064"/>
                      </a:xfrm>
                      <a:solidFill>
                        <a:srgbClr val="C62B49"/>
                      </a:solidFill>
                    </p:grpSpPr>
                    <p:sp>
                      <p:nvSpPr>
                        <p:cNvPr id="1146" name="Freeform: Shape 35">
                          <a:extLst>
                            <a:ext uri="{FF2B5EF4-FFF2-40B4-BE49-F238E27FC236}">
                              <a16:creationId xmlns:a16="http://schemas.microsoft.com/office/drawing/2014/main" id="{E68F3693-E05F-7163-B4BC-299C159228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5371" y="3188017"/>
                          <a:ext cx="234688" cy="285064"/>
                        </a:xfrm>
                        <a:custGeom>
                          <a:avLst/>
                          <a:gdLst>
                            <a:gd name="connsiteX0" fmla="*/ 234689 w 234688"/>
                            <a:gd name="connsiteY0" fmla="*/ 240983 h 285064"/>
                            <a:gd name="connsiteX1" fmla="*/ 230879 w 234688"/>
                            <a:gd name="connsiteY1" fmla="*/ 249555 h 285064"/>
                            <a:gd name="connsiteX2" fmla="*/ 215639 w 234688"/>
                            <a:gd name="connsiteY2" fmla="*/ 270510 h 285064"/>
                            <a:gd name="connsiteX3" fmla="*/ 208971 w 234688"/>
                            <a:gd name="connsiteY3" fmla="*/ 276225 h 285064"/>
                            <a:gd name="connsiteX4" fmla="*/ 201351 w 234688"/>
                            <a:gd name="connsiteY4" fmla="*/ 280988 h 285064"/>
                            <a:gd name="connsiteX5" fmla="*/ 191826 w 234688"/>
                            <a:gd name="connsiteY5" fmla="*/ 283845 h 285064"/>
                            <a:gd name="connsiteX6" fmla="*/ 181349 w 234688"/>
                            <a:gd name="connsiteY6" fmla="*/ 284798 h 285064"/>
                            <a:gd name="connsiteX7" fmla="*/ 140391 w 234688"/>
                            <a:gd name="connsiteY7" fmla="*/ 274320 h 285064"/>
                            <a:gd name="connsiteX8" fmla="*/ 104196 w 234688"/>
                            <a:gd name="connsiteY8" fmla="*/ 252413 h 285064"/>
                            <a:gd name="connsiteX9" fmla="*/ 88956 w 234688"/>
                            <a:gd name="connsiteY9" fmla="*/ 240983 h 285064"/>
                            <a:gd name="connsiteX10" fmla="*/ 75621 w 234688"/>
                            <a:gd name="connsiteY10" fmla="*/ 229553 h 285064"/>
                            <a:gd name="connsiteX11" fmla="*/ 65144 w 234688"/>
                            <a:gd name="connsiteY11" fmla="*/ 219075 h 285064"/>
                            <a:gd name="connsiteX12" fmla="*/ 57524 w 234688"/>
                            <a:gd name="connsiteY12" fmla="*/ 210503 h 285064"/>
                            <a:gd name="connsiteX13" fmla="*/ 50856 w 234688"/>
                            <a:gd name="connsiteY13" fmla="*/ 202883 h 285064"/>
                            <a:gd name="connsiteX14" fmla="*/ 48951 w 234688"/>
                            <a:gd name="connsiteY14" fmla="*/ 200978 h 285064"/>
                            <a:gd name="connsiteX15" fmla="*/ 44189 w 234688"/>
                            <a:gd name="connsiteY15" fmla="*/ 195263 h 285064"/>
                            <a:gd name="connsiteX16" fmla="*/ 37521 w 234688"/>
                            <a:gd name="connsiteY16" fmla="*/ 185738 h 285064"/>
                            <a:gd name="connsiteX17" fmla="*/ 33711 w 234688"/>
                            <a:gd name="connsiteY17" fmla="*/ 180023 h 285064"/>
                            <a:gd name="connsiteX18" fmla="*/ 29901 w 234688"/>
                            <a:gd name="connsiteY18" fmla="*/ 173355 h 285064"/>
                            <a:gd name="connsiteX19" fmla="*/ 21329 w 234688"/>
                            <a:gd name="connsiteY19" fmla="*/ 158115 h 285064"/>
                            <a:gd name="connsiteX20" fmla="*/ 17519 w 234688"/>
                            <a:gd name="connsiteY20" fmla="*/ 149542 h 285064"/>
                            <a:gd name="connsiteX21" fmla="*/ 13709 w 234688"/>
                            <a:gd name="connsiteY21" fmla="*/ 140017 h 285064"/>
                            <a:gd name="connsiteX22" fmla="*/ 7041 w 234688"/>
                            <a:gd name="connsiteY22" fmla="*/ 120967 h 285064"/>
                            <a:gd name="connsiteX23" fmla="*/ 2279 w 234688"/>
                            <a:gd name="connsiteY23" fmla="*/ 100013 h 285064"/>
                            <a:gd name="connsiteX24" fmla="*/ 374 w 234688"/>
                            <a:gd name="connsiteY24" fmla="*/ 58103 h 285064"/>
                            <a:gd name="connsiteX25" fmla="*/ 9899 w 234688"/>
                            <a:gd name="connsiteY25" fmla="*/ 22860 h 285064"/>
                            <a:gd name="connsiteX26" fmla="*/ 18471 w 234688"/>
                            <a:gd name="connsiteY26" fmla="*/ 10478 h 285064"/>
                            <a:gd name="connsiteX27" fmla="*/ 27996 w 234688"/>
                            <a:gd name="connsiteY27" fmla="*/ 3810 h 285064"/>
                            <a:gd name="connsiteX28" fmla="*/ 34664 w 234688"/>
                            <a:gd name="connsiteY28" fmla="*/ 953 h 285064"/>
                            <a:gd name="connsiteX29" fmla="*/ 37521 w 234688"/>
                            <a:gd name="connsiteY29" fmla="*/ 0 h 285064"/>
                            <a:gd name="connsiteX30" fmla="*/ 28949 w 234688"/>
                            <a:gd name="connsiteY30" fmla="*/ 4763 h 285064"/>
                            <a:gd name="connsiteX31" fmla="*/ 20376 w 234688"/>
                            <a:gd name="connsiteY31" fmla="*/ 11430 h 285064"/>
                            <a:gd name="connsiteX32" fmla="*/ 12756 w 234688"/>
                            <a:gd name="connsiteY32" fmla="*/ 22860 h 285064"/>
                            <a:gd name="connsiteX33" fmla="*/ 7994 w 234688"/>
                            <a:gd name="connsiteY33" fmla="*/ 98108 h 285064"/>
                            <a:gd name="connsiteX34" fmla="*/ 12756 w 234688"/>
                            <a:gd name="connsiteY34" fmla="*/ 118110 h 285064"/>
                            <a:gd name="connsiteX35" fmla="*/ 20376 w 234688"/>
                            <a:gd name="connsiteY35" fmla="*/ 137160 h 285064"/>
                            <a:gd name="connsiteX36" fmla="*/ 24186 w 234688"/>
                            <a:gd name="connsiteY36" fmla="*/ 145733 h 285064"/>
                            <a:gd name="connsiteX37" fmla="*/ 27996 w 234688"/>
                            <a:gd name="connsiteY37" fmla="*/ 154305 h 285064"/>
                            <a:gd name="connsiteX38" fmla="*/ 36569 w 234688"/>
                            <a:gd name="connsiteY38" fmla="*/ 168592 h 285064"/>
                            <a:gd name="connsiteX39" fmla="*/ 40379 w 234688"/>
                            <a:gd name="connsiteY39" fmla="*/ 175260 h 285064"/>
                            <a:gd name="connsiteX40" fmla="*/ 44189 w 234688"/>
                            <a:gd name="connsiteY40" fmla="*/ 180975 h 285064"/>
                            <a:gd name="connsiteX41" fmla="*/ 50856 w 234688"/>
                            <a:gd name="connsiteY41" fmla="*/ 189548 h 285064"/>
                            <a:gd name="connsiteX42" fmla="*/ 55619 w 234688"/>
                            <a:gd name="connsiteY42" fmla="*/ 195263 h 285064"/>
                            <a:gd name="connsiteX43" fmla="*/ 57524 w 234688"/>
                            <a:gd name="connsiteY43" fmla="*/ 197167 h 285064"/>
                            <a:gd name="connsiteX44" fmla="*/ 63239 w 234688"/>
                            <a:gd name="connsiteY44" fmla="*/ 204788 h 285064"/>
                            <a:gd name="connsiteX45" fmla="*/ 70859 w 234688"/>
                            <a:gd name="connsiteY45" fmla="*/ 213360 h 285064"/>
                            <a:gd name="connsiteX46" fmla="*/ 80384 w 234688"/>
                            <a:gd name="connsiteY46" fmla="*/ 223838 h 285064"/>
                            <a:gd name="connsiteX47" fmla="*/ 92766 w 234688"/>
                            <a:gd name="connsiteY47" fmla="*/ 235267 h 285064"/>
                            <a:gd name="connsiteX48" fmla="*/ 108006 w 234688"/>
                            <a:gd name="connsiteY48" fmla="*/ 246698 h 285064"/>
                            <a:gd name="connsiteX49" fmla="*/ 142296 w 234688"/>
                            <a:gd name="connsiteY49" fmla="*/ 268605 h 285064"/>
                            <a:gd name="connsiteX50" fmla="*/ 180396 w 234688"/>
                            <a:gd name="connsiteY50" fmla="*/ 280035 h 285064"/>
                            <a:gd name="connsiteX51" fmla="*/ 189921 w 234688"/>
                            <a:gd name="connsiteY51" fmla="*/ 279083 h 285064"/>
                            <a:gd name="connsiteX52" fmla="*/ 198494 w 234688"/>
                            <a:gd name="connsiteY52" fmla="*/ 276225 h 285064"/>
                            <a:gd name="connsiteX53" fmla="*/ 206114 w 234688"/>
                            <a:gd name="connsiteY53" fmla="*/ 272415 h 285064"/>
                            <a:gd name="connsiteX54" fmla="*/ 212781 w 234688"/>
                            <a:gd name="connsiteY54" fmla="*/ 267653 h 285064"/>
                            <a:gd name="connsiteX55" fmla="*/ 228974 w 234688"/>
                            <a:gd name="connsiteY55" fmla="*/ 248603 h 285064"/>
                            <a:gd name="connsiteX56" fmla="*/ 234689 w 234688"/>
                            <a:gd name="connsiteY56" fmla="*/ 240983 h 285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</a:cxnLst>
                          <a:rect l="l" t="t" r="r" b="b"/>
                          <a:pathLst>
                            <a:path w="234688" h="285064">
                              <a:moveTo>
                                <a:pt x="234689" y="240983"/>
                              </a:moveTo>
                              <a:cubicBezTo>
                                <a:pt x="234689" y="240983"/>
                                <a:pt x="233736" y="243840"/>
                                <a:pt x="230879" y="249555"/>
                              </a:cubicBezTo>
                              <a:cubicBezTo>
                                <a:pt x="228021" y="255270"/>
                                <a:pt x="223259" y="262890"/>
                                <a:pt x="215639" y="270510"/>
                              </a:cubicBezTo>
                              <a:cubicBezTo>
                                <a:pt x="213734" y="272415"/>
                                <a:pt x="210876" y="274320"/>
                                <a:pt x="208971" y="276225"/>
                              </a:cubicBezTo>
                              <a:cubicBezTo>
                                <a:pt x="206114" y="278130"/>
                                <a:pt x="204209" y="279083"/>
                                <a:pt x="201351" y="280988"/>
                              </a:cubicBezTo>
                              <a:cubicBezTo>
                                <a:pt x="198494" y="281940"/>
                                <a:pt x="195636" y="282892"/>
                                <a:pt x="191826" y="283845"/>
                              </a:cubicBezTo>
                              <a:cubicBezTo>
                                <a:pt x="188969" y="283845"/>
                                <a:pt x="185159" y="285750"/>
                                <a:pt x="181349" y="284798"/>
                              </a:cubicBezTo>
                              <a:cubicBezTo>
                                <a:pt x="167061" y="284798"/>
                                <a:pt x="152774" y="280035"/>
                                <a:pt x="140391" y="274320"/>
                              </a:cubicBezTo>
                              <a:cubicBezTo>
                                <a:pt x="127056" y="267653"/>
                                <a:pt x="115626" y="260033"/>
                                <a:pt x="104196" y="252413"/>
                              </a:cubicBezTo>
                              <a:cubicBezTo>
                                <a:pt x="98481" y="248603"/>
                                <a:pt x="93719" y="244792"/>
                                <a:pt x="88956" y="240983"/>
                              </a:cubicBezTo>
                              <a:cubicBezTo>
                                <a:pt x="84194" y="237173"/>
                                <a:pt x="80384" y="233363"/>
                                <a:pt x="75621" y="229553"/>
                              </a:cubicBezTo>
                              <a:cubicBezTo>
                                <a:pt x="71811" y="225742"/>
                                <a:pt x="68001" y="221933"/>
                                <a:pt x="65144" y="219075"/>
                              </a:cubicBezTo>
                              <a:cubicBezTo>
                                <a:pt x="62286" y="216217"/>
                                <a:pt x="59429" y="213360"/>
                                <a:pt x="57524" y="210503"/>
                              </a:cubicBezTo>
                              <a:cubicBezTo>
                                <a:pt x="53714" y="205740"/>
                                <a:pt x="50856" y="202883"/>
                                <a:pt x="50856" y="202883"/>
                              </a:cubicBezTo>
                              <a:cubicBezTo>
                                <a:pt x="50856" y="202883"/>
                                <a:pt x="49904" y="201930"/>
                                <a:pt x="48951" y="200978"/>
                              </a:cubicBezTo>
                              <a:cubicBezTo>
                                <a:pt x="47999" y="200025"/>
                                <a:pt x="46094" y="198120"/>
                                <a:pt x="44189" y="195263"/>
                              </a:cubicBezTo>
                              <a:cubicBezTo>
                                <a:pt x="42284" y="192405"/>
                                <a:pt x="40379" y="189548"/>
                                <a:pt x="37521" y="185738"/>
                              </a:cubicBezTo>
                              <a:cubicBezTo>
                                <a:pt x="36569" y="183833"/>
                                <a:pt x="34664" y="181928"/>
                                <a:pt x="33711" y="180023"/>
                              </a:cubicBezTo>
                              <a:cubicBezTo>
                                <a:pt x="32759" y="178117"/>
                                <a:pt x="30854" y="175260"/>
                                <a:pt x="29901" y="173355"/>
                              </a:cubicBezTo>
                              <a:cubicBezTo>
                                <a:pt x="27044" y="168592"/>
                                <a:pt x="24186" y="163830"/>
                                <a:pt x="21329" y="158115"/>
                              </a:cubicBezTo>
                              <a:cubicBezTo>
                                <a:pt x="20376" y="155258"/>
                                <a:pt x="18471" y="152400"/>
                                <a:pt x="17519" y="149542"/>
                              </a:cubicBezTo>
                              <a:cubicBezTo>
                                <a:pt x="15614" y="146685"/>
                                <a:pt x="14661" y="143828"/>
                                <a:pt x="13709" y="140017"/>
                              </a:cubicBezTo>
                              <a:cubicBezTo>
                                <a:pt x="11804" y="133350"/>
                                <a:pt x="8946" y="127635"/>
                                <a:pt x="7041" y="120967"/>
                              </a:cubicBezTo>
                              <a:cubicBezTo>
                                <a:pt x="5136" y="114300"/>
                                <a:pt x="3231" y="106680"/>
                                <a:pt x="2279" y="100013"/>
                              </a:cubicBezTo>
                              <a:cubicBezTo>
                                <a:pt x="374" y="85725"/>
                                <a:pt x="-579" y="71438"/>
                                <a:pt x="374" y="58103"/>
                              </a:cubicBezTo>
                              <a:cubicBezTo>
                                <a:pt x="1326" y="44767"/>
                                <a:pt x="4184" y="32385"/>
                                <a:pt x="9899" y="22860"/>
                              </a:cubicBezTo>
                              <a:cubicBezTo>
                                <a:pt x="12756" y="18098"/>
                                <a:pt x="15614" y="14288"/>
                                <a:pt x="18471" y="10478"/>
                              </a:cubicBezTo>
                              <a:cubicBezTo>
                                <a:pt x="21329" y="7620"/>
                                <a:pt x="25139" y="4763"/>
                                <a:pt x="27996" y="3810"/>
                              </a:cubicBezTo>
                              <a:cubicBezTo>
                                <a:pt x="30854" y="1905"/>
                                <a:pt x="32759" y="953"/>
                                <a:pt x="34664" y="953"/>
                              </a:cubicBezTo>
                              <a:cubicBezTo>
                                <a:pt x="36569" y="953"/>
                                <a:pt x="37521" y="0"/>
                                <a:pt x="37521" y="0"/>
                              </a:cubicBezTo>
                              <a:cubicBezTo>
                                <a:pt x="37521" y="0"/>
                                <a:pt x="34664" y="953"/>
                                <a:pt x="28949" y="4763"/>
                              </a:cubicBezTo>
                              <a:cubicBezTo>
                                <a:pt x="26091" y="6667"/>
                                <a:pt x="23234" y="8573"/>
                                <a:pt x="20376" y="11430"/>
                              </a:cubicBezTo>
                              <a:cubicBezTo>
                                <a:pt x="17519" y="14288"/>
                                <a:pt x="14661" y="18098"/>
                                <a:pt x="12756" y="22860"/>
                              </a:cubicBezTo>
                              <a:cubicBezTo>
                                <a:pt x="4184" y="41910"/>
                                <a:pt x="3231" y="70485"/>
                                <a:pt x="7994" y="98108"/>
                              </a:cubicBezTo>
                              <a:cubicBezTo>
                                <a:pt x="8946" y="104775"/>
                                <a:pt x="10851" y="111442"/>
                                <a:pt x="12756" y="118110"/>
                              </a:cubicBezTo>
                              <a:cubicBezTo>
                                <a:pt x="14661" y="124778"/>
                                <a:pt x="17519" y="130492"/>
                                <a:pt x="20376" y="137160"/>
                              </a:cubicBezTo>
                              <a:cubicBezTo>
                                <a:pt x="21329" y="140017"/>
                                <a:pt x="23234" y="142875"/>
                                <a:pt x="24186" y="145733"/>
                              </a:cubicBezTo>
                              <a:cubicBezTo>
                                <a:pt x="25139" y="148590"/>
                                <a:pt x="27044" y="151448"/>
                                <a:pt x="27996" y="154305"/>
                              </a:cubicBezTo>
                              <a:cubicBezTo>
                                <a:pt x="30854" y="160020"/>
                                <a:pt x="33711" y="164783"/>
                                <a:pt x="36569" y="168592"/>
                              </a:cubicBezTo>
                              <a:cubicBezTo>
                                <a:pt x="37521" y="170498"/>
                                <a:pt x="39426" y="173355"/>
                                <a:pt x="40379" y="175260"/>
                              </a:cubicBezTo>
                              <a:cubicBezTo>
                                <a:pt x="41331" y="177165"/>
                                <a:pt x="43236" y="179070"/>
                                <a:pt x="44189" y="180975"/>
                              </a:cubicBezTo>
                              <a:cubicBezTo>
                                <a:pt x="47046" y="184785"/>
                                <a:pt x="48951" y="187642"/>
                                <a:pt x="50856" y="189548"/>
                              </a:cubicBezTo>
                              <a:cubicBezTo>
                                <a:pt x="52761" y="192405"/>
                                <a:pt x="54666" y="193358"/>
                                <a:pt x="55619" y="195263"/>
                              </a:cubicBezTo>
                              <a:cubicBezTo>
                                <a:pt x="56571" y="196215"/>
                                <a:pt x="57524" y="197167"/>
                                <a:pt x="57524" y="197167"/>
                              </a:cubicBezTo>
                              <a:cubicBezTo>
                                <a:pt x="57524" y="197167"/>
                                <a:pt x="59429" y="200025"/>
                                <a:pt x="63239" y="204788"/>
                              </a:cubicBezTo>
                              <a:cubicBezTo>
                                <a:pt x="65144" y="207645"/>
                                <a:pt x="68001" y="209550"/>
                                <a:pt x="70859" y="213360"/>
                              </a:cubicBezTo>
                              <a:cubicBezTo>
                                <a:pt x="73716" y="216217"/>
                                <a:pt x="76574" y="220028"/>
                                <a:pt x="80384" y="223838"/>
                              </a:cubicBezTo>
                              <a:cubicBezTo>
                                <a:pt x="84194" y="227648"/>
                                <a:pt x="88004" y="231458"/>
                                <a:pt x="92766" y="235267"/>
                              </a:cubicBezTo>
                              <a:cubicBezTo>
                                <a:pt x="97529" y="239078"/>
                                <a:pt x="102291" y="242888"/>
                                <a:pt x="108006" y="246698"/>
                              </a:cubicBezTo>
                              <a:cubicBezTo>
                                <a:pt x="118484" y="254317"/>
                                <a:pt x="129914" y="261938"/>
                                <a:pt x="142296" y="268605"/>
                              </a:cubicBezTo>
                              <a:cubicBezTo>
                                <a:pt x="154679" y="275273"/>
                                <a:pt x="168014" y="280035"/>
                                <a:pt x="180396" y="280035"/>
                              </a:cubicBezTo>
                              <a:cubicBezTo>
                                <a:pt x="183254" y="280035"/>
                                <a:pt x="187064" y="279083"/>
                                <a:pt x="189921" y="279083"/>
                              </a:cubicBezTo>
                              <a:cubicBezTo>
                                <a:pt x="192779" y="278130"/>
                                <a:pt x="195636" y="277178"/>
                                <a:pt x="198494" y="276225"/>
                              </a:cubicBezTo>
                              <a:cubicBezTo>
                                <a:pt x="201351" y="275273"/>
                                <a:pt x="203256" y="273367"/>
                                <a:pt x="206114" y="272415"/>
                              </a:cubicBezTo>
                              <a:cubicBezTo>
                                <a:pt x="208019" y="270510"/>
                                <a:pt x="210876" y="269558"/>
                                <a:pt x="212781" y="267653"/>
                              </a:cubicBezTo>
                              <a:cubicBezTo>
                                <a:pt x="220401" y="260985"/>
                                <a:pt x="226116" y="253365"/>
                                <a:pt x="228974" y="248603"/>
                              </a:cubicBezTo>
                              <a:cubicBezTo>
                                <a:pt x="232784" y="243840"/>
                                <a:pt x="234689" y="240983"/>
                                <a:pt x="234689" y="2409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62B4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47" name="Freeform: Shape 36">
                          <a:extLst>
                            <a:ext uri="{FF2B5EF4-FFF2-40B4-BE49-F238E27FC236}">
                              <a16:creationId xmlns:a16="http://schemas.microsoft.com/office/drawing/2014/main" id="{72CFF956-DB7B-CAA7-8B7A-99F5D8B46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80534" y="3370897"/>
                          <a:ext cx="135255" cy="88765"/>
                        </a:xfrm>
                        <a:custGeom>
                          <a:avLst/>
                          <a:gdLst>
                            <a:gd name="connsiteX0" fmla="*/ 135255 w 135255"/>
                            <a:gd name="connsiteY0" fmla="*/ 0 h 88765"/>
                            <a:gd name="connsiteX1" fmla="*/ 128588 w 135255"/>
                            <a:gd name="connsiteY1" fmla="*/ 11430 h 88765"/>
                            <a:gd name="connsiteX2" fmla="*/ 111443 w 135255"/>
                            <a:gd name="connsiteY2" fmla="*/ 36195 h 88765"/>
                            <a:gd name="connsiteX3" fmla="*/ 92393 w 135255"/>
                            <a:gd name="connsiteY3" fmla="*/ 60008 h 88765"/>
                            <a:gd name="connsiteX4" fmla="*/ 82868 w 135255"/>
                            <a:gd name="connsiteY4" fmla="*/ 69533 h 88765"/>
                            <a:gd name="connsiteX5" fmla="*/ 71438 w 135255"/>
                            <a:gd name="connsiteY5" fmla="*/ 78105 h 88765"/>
                            <a:gd name="connsiteX6" fmla="*/ 58103 w 135255"/>
                            <a:gd name="connsiteY6" fmla="*/ 84773 h 88765"/>
                            <a:gd name="connsiteX7" fmla="*/ 41910 w 135255"/>
                            <a:gd name="connsiteY7" fmla="*/ 88583 h 88765"/>
                            <a:gd name="connsiteX8" fmla="*/ 11430 w 135255"/>
                            <a:gd name="connsiteY8" fmla="*/ 81915 h 88765"/>
                            <a:gd name="connsiteX9" fmla="*/ 0 w 135255"/>
                            <a:gd name="connsiteY9" fmla="*/ 73343 h 88765"/>
                            <a:gd name="connsiteX10" fmla="*/ 12383 w 135255"/>
                            <a:gd name="connsiteY10" fmla="*/ 79058 h 88765"/>
                            <a:gd name="connsiteX11" fmla="*/ 40958 w 135255"/>
                            <a:gd name="connsiteY11" fmla="*/ 82868 h 88765"/>
                            <a:gd name="connsiteX12" fmla="*/ 55245 w 135255"/>
                            <a:gd name="connsiteY12" fmla="*/ 78105 h 88765"/>
                            <a:gd name="connsiteX13" fmla="*/ 66675 w 135255"/>
                            <a:gd name="connsiteY13" fmla="*/ 71438 h 88765"/>
                            <a:gd name="connsiteX14" fmla="*/ 77153 w 135255"/>
                            <a:gd name="connsiteY14" fmla="*/ 62865 h 88765"/>
                            <a:gd name="connsiteX15" fmla="*/ 86678 w 135255"/>
                            <a:gd name="connsiteY15" fmla="*/ 54293 h 88765"/>
                            <a:gd name="connsiteX16" fmla="*/ 106680 w 135255"/>
                            <a:gd name="connsiteY16" fmla="*/ 32385 h 88765"/>
                            <a:gd name="connsiteX17" fmla="*/ 125730 w 135255"/>
                            <a:gd name="connsiteY17" fmla="*/ 8573 h 88765"/>
                            <a:gd name="connsiteX18" fmla="*/ 135255 w 135255"/>
                            <a:gd name="connsiteY18" fmla="*/ 0 h 887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135255" h="88765">
                              <a:moveTo>
                                <a:pt x="135255" y="0"/>
                              </a:moveTo>
                              <a:cubicBezTo>
                                <a:pt x="135255" y="0"/>
                                <a:pt x="132398" y="4763"/>
                                <a:pt x="128588" y="11430"/>
                              </a:cubicBezTo>
                              <a:cubicBezTo>
                                <a:pt x="123825" y="18098"/>
                                <a:pt x="118110" y="27623"/>
                                <a:pt x="111443" y="36195"/>
                              </a:cubicBezTo>
                              <a:cubicBezTo>
                                <a:pt x="104775" y="44768"/>
                                <a:pt x="98108" y="54293"/>
                                <a:pt x="92393" y="60008"/>
                              </a:cubicBezTo>
                              <a:cubicBezTo>
                                <a:pt x="86678" y="66675"/>
                                <a:pt x="82868" y="69533"/>
                                <a:pt x="82868" y="69533"/>
                              </a:cubicBezTo>
                              <a:cubicBezTo>
                                <a:pt x="82868" y="69533"/>
                                <a:pt x="79058" y="73343"/>
                                <a:pt x="71438" y="78105"/>
                              </a:cubicBezTo>
                              <a:cubicBezTo>
                                <a:pt x="67628" y="80010"/>
                                <a:pt x="63818" y="82868"/>
                                <a:pt x="58103" y="84773"/>
                              </a:cubicBezTo>
                              <a:cubicBezTo>
                                <a:pt x="53340" y="86678"/>
                                <a:pt x="47625" y="88583"/>
                                <a:pt x="41910" y="88583"/>
                              </a:cubicBezTo>
                              <a:cubicBezTo>
                                <a:pt x="30480" y="89535"/>
                                <a:pt x="19050" y="86678"/>
                                <a:pt x="11430" y="81915"/>
                              </a:cubicBezTo>
                              <a:cubicBezTo>
                                <a:pt x="3810" y="78105"/>
                                <a:pt x="0" y="74295"/>
                                <a:pt x="0" y="73343"/>
                              </a:cubicBezTo>
                              <a:cubicBezTo>
                                <a:pt x="0" y="72390"/>
                                <a:pt x="4763" y="75248"/>
                                <a:pt x="12383" y="79058"/>
                              </a:cubicBezTo>
                              <a:cubicBezTo>
                                <a:pt x="20003" y="81915"/>
                                <a:pt x="30480" y="84773"/>
                                <a:pt x="40958" y="82868"/>
                              </a:cubicBezTo>
                              <a:cubicBezTo>
                                <a:pt x="45720" y="81915"/>
                                <a:pt x="50483" y="80010"/>
                                <a:pt x="55245" y="78105"/>
                              </a:cubicBezTo>
                              <a:cubicBezTo>
                                <a:pt x="60008" y="76200"/>
                                <a:pt x="63818" y="73343"/>
                                <a:pt x="66675" y="71438"/>
                              </a:cubicBezTo>
                              <a:cubicBezTo>
                                <a:pt x="73343" y="66675"/>
                                <a:pt x="77153" y="62865"/>
                                <a:pt x="77153" y="62865"/>
                              </a:cubicBezTo>
                              <a:cubicBezTo>
                                <a:pt x="77153" y="62865"/>
                                <a:pt x="80963" y="60008"/>
                                <a:pt x="86678" y="54293"/>
                              </a:cubicBezTo>
                              <a:cubicBezTo>
                                <a:pt x="92393" y="48578"/>
                                <a:pt x="100013" y="40958"/>
                                <a:pt x="106680" y="32385"/>
                              </a:cubicBezTo>
                              <a:cubicBezTo>
                                <a:pt x="113348" y="23813"/>
                                <a:pt x="120968" y="15240"/>
                                <a:pt x="125730" y="8573"/>
                              </a:cubicBezTo>
                              <a:cubicBezTo>
                                <a:pt x="130493" y="3810"/>
                                <a:pt x="134303" y="0"/>
                                <a:pt x="13525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62B4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40" name="Freeform: Shape 37">
                        <a:extLst>
                          <a:ext uri="{FF2B5EF4-FFF2-40B4-BE49-F238E27FC236}">
                            <a16:creationId xmlns:a16="http://schemas.microsoft.com/office/drawing/2014/main" id="{8A6A6DC3-5404-24F2-A6C2-5F58F7EB9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3377" y="3161347"/>
                        <a:ext cx="139064" cy="41910"/>
                      </a:xfrm>
                      <a:custGeom>
                        <a:avLst/>
                        <a:gdLst>
                          <a:gd name="connsiteX0" fmla="*/ 139065 w 139064"/>
                          <a:gd name="connsiteY0" fmla="*/ 0 h 41910"/>
                          <a:gd name="connsiteX1" fmla="*/ 133350 w 139064"/>
                          <a:gd name="connsiteY1" fmla="*/ 10478 h 41910"/>
                          <a:gd name="connsiteX2" fmla="*/ 115252 w 139064"/>
                          <a:gd name="connsiteY2" fmla="*/ 30480 h 41910"/>
                          <a:gd name="connsiteX3" fmla="*/ 89535 w 139064"/>
                          <a:gd name="connsiteY3" fmla="*/ 40958 h 41910"/>
                          <a:gd name="connsiteX4" fmla="*/ 80010 w 139064"/>
                          <a:gd name="connsiteY4" fmla="*/ 41910 h 41910"/>
                          <a:gd name="connsiteX5" fmla="*/ 76200 w 139064"/>
                          <a:gd name="connsiteY5" fmla="*/ 41910 h 41910"/>
                          <a:gd name="connsiteX6" fmla="*/ 63817 w 139064"/>
                          <a:gd name="connsiteY6" fmla="*/ 40958 h 41910"/>
                          <a:gd name="connsiteX7" fmla="*/ 38100 w 139064"/>
                          <a:gd name="connsiteY7" fmla="*/ 36195 h 41910"/>
                          <a:gd name="connsiteX8" fmla="*/ 12382 w 139064"/>
                          <a:gd name="connsiteY8" fmla="*/ 33338 h 41910"/>
                          <a:gd name="connsiteX9" fmla="*/ 0 w 139064"/>
                          <a:gd name="connsiteY9" fmla="*/ 33338 h 41910"/>
                          <a:gd name="connsiteX10" fmla="*/ 11430 w 139064"/>
                          <a:gd name="connsiteY10" fmla="*/ 29528 h 41910"/>
                          <a:gd name="connsiteX11" fmla="*/ 38100 w 139064"/>
                          <a:gd name="connsiteY11" fmla="*/ 29528 h 41910"/>
                          <a:gd name="connsiteX12" fmla="*/ 63817 w 139064"/>
                          <a:gd name="connsiteY12" fmla="*/ 32385 h 41910"/>
                          <a:gd name="connsiteX13" fmla="*/ 75247 w 139064"/>
                          <a:gd name="connsiteY13" fmla="*/ 33338 h 41910"/>
                          <a:gd name="connsiteX14" fmla="*/ 78105 w 139064"/>
                          <a:gd name="connsiteY14" fmla="*/ 33338 h 41910"/>
                          <a:gd name="connsiteX15" fmla="*/ 86677 w 139064"/>
                          <a:gd name="connsiteY15" fmla="*/ 33338 h 41910"/>
                          <a:gd name="connsiteX16" fmla="*/ 109538 w 139064"/>
                          <a:gd name="connsiteY16" fmla="*/ 25718 h 41910"/>
                          <a:gd name="connsiteX17" fmla="*/ 128588 w 139064"/>
                          <a:gd name="connsiteY17" fmla="*/ 8573 h 41910"/>
                          <a:gd name="connsiteX18" fmla="*/ 139065 w 139064"/>
                          <a:gd name="connsiteY18" fmla="*/ 0 h 41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39064" h="41910">
                            <a:moveTo>
                              <a:pt x="139065" y="0"/>
                            </a:moveTo>
                            <a:cubicBezTo>
                              <a:pt x="139065" y="0"/>
                              <a:pt x="137160" y="4763"/>
                              <a:pt x="133350" y="10478"/>
                            </a:cubicBezTo>
                            <a:cubicBezTo>
                              <a:pt x="129540" y="16193"/>
                              <a:pt x="122872" y="24765"/>
                              <a:pt x="115252" y="30480"/>
                            </a:cubicBezTo>
                            <a:cubicBezTo>
                              <a:pt x="107632" y="36195"/>
                              <a:pt x="97155" y="40005"/>
                              <a:pt x="89535" y="40958"/>
                            </a:cubicBezTo>
                            <a:cubicBezTo>
                              <a:pt x="85725" y="41910"/>
                              <a:pt x="82867" y="41910"/>
                              <a:pt x="80010" y="41910"/>
                            </a:cubicBezTo>
                            <a:cubicBezTo>
                              <a:pt x="78105" y="41910"/>
                              <a:pt x="76200" y="41910"/>
                              <a:pt x="76200" y="41910"/>
                            </a:cubicBezTo>
                            <a:cubicBezTo>
                              <a:pt x="76200" y="41910"/>
                              <a:pt x="71438" y="41910"/>
                              <a:pt x="63817" y="40958"/>
                            </a:cubicBezTo>
                            <a:cubicBezTo>
                              <a:pt x="56197" y="40005"/>
                              <a:pt x="47625" y="38100"/>
                              <a:pt x="38100" y="36195"/>
                            </a:cubicBezTo>
                            <a:cubicBezTo>
                              <a:pt x="28575" y="34290"/>
                              <a:pt x="19050" y="33338"/>
                              <a:pt x="12382" y="33338"/>
                            </a:cubicBezTo>
                            <a:cubicBezTo>
                              <a:pt x="5715" y="33338"/>
                              <a:pt x="952" y="34290"/>
                              <a:pt x="0" y="33338"/>
                            </a:cubicBezTo>
                            <a:cubicBezTo>
                              <a:pt x="0" y="33338"/>
                              <a:pt x="4763" y="30480"/>
                              <a:pt x="11430" y="29528"/>
                            </a:cubicBezTo>
                            <a:cubicBezTo>
                              <a:pt x="19050" y="28575"/>
                              <a:pt x="28575" y="28575"/>
                              <a:pt x="38100" y="29528"/>
                            </a:cubicBezTo>
                            <a:cubicBezTo>
                              <a:pt x="47625" y="30480"/>
                              <a:pt x="57150" y="32385"/>
                              <a:pt x="63817" y="32385"/>
                            </a:cubicBezTo>
                            <a:cubicBezTo>
                              <a:pt x="70485" y="33338"/>
                              <a:pt x="75247" y="33338"/>
                              <a:pt x="75247" y="33338"/>
                            </a:cubicBezTo>
                            <a:cubicBezTo>
                              <a:pt x="75247" y="33338"/>
                              <a:pt x="76200" y="33338"/>
                              <a:pt x="78105" y="33338"/>
                            </a:cubicBezTo>
                            <a:cubicBezTo>
                              <a:pt x="80010" y="33338"/>
                              <a:pt x="82867" y="33338"/>
                              <a:pt x="86677" y="33338"/>
                            </a:cubicBezTo>
                            <a:cubicBezTo>
                              <a:pt x="93345" y="32385"/>
                              <a:pt x="101917" y="30480"/>
                              <a:pt x="109538" y="25718"/>
                            </a:cubicBezTo>
                            <a:cubicBezTo>
                              <a:pt x="117157" y="20955"/>
                              <a:pt x="123825" y="14288"/>
                              <a:pt x="128588" y="8573"/>
                            </a:cubicBezTo>
                            <a:cubicBezTo>
                              <a:pt x="136207" y="3810"/>
                              <a:pt x="139065" y="0"/>
                              <a:pt x="139065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2B4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1" name="Freeform: Shape 38">
                        <a:extLst>
                          <a:ext uri="{FF2B5EF4-FFF2-40B4-BE49-F238E27FC236}">
                            <a16:creationId xmlns:a16="http://schemas.microsoft.com/office/drawing/2014/main" id="{332561E2-7889-AA99-4B77-94F26BCB0B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4616" y="3254601"/>
                        <a:ext cx="37523" cy="84460"/>
                      </a:xfrm>
                      <a:custGeom>
                        <a:avLst/>
                        <a:gdLst>
                          <a:gd name="connsiteX0" fmla="*/ 12563 w 37523"/>
                          <a:gd name="connsiteY0" fmla="*/ 36286 h 84460"/>
                          <a:gd name="connsiteX1" fmla="*/ 35423 w 37523"/>
                          <a:gd name="connsiteY1" fmla="*/ 55336 h 84460"/>
                          <a:gd name="connsiteX2" fmla="*/ 28755 w 37523"/>
                          <a:gd name="connsiteY2" fmla="*/ 83911 h 84460"/>
                          <a:gd name="connsiteX3" fmla="*/ 5896 w 37523"/>
                          <a:gd name="connsiteY3" fmla="*/ 64861 h 84460"/>
                          <a:gd name="connsiteX4" fmla="*/ 12563 w 37523"/>
                          <a:gd name="connsiteY4" fmla="*/ 36286 h 84460"/>
                          <a:gd name="connsiteX5" fmla="*/ 180 w 37523"/>
                          <a:gd name="connsiteY5" fmla="*/ 13426 h 84460"/>
                          <a:gd name="connsiteX6" fmla="*/ 7800 w 37523"/>
                          <a:gd name="connsiteY6" fmla="*/ 29619 h 84460"/>
                          <a:gd name="connsiteX7" fmla="*/ 19230 w 37523"/>
                          <a:gd name="connsiteY7" fmla="*/ 16283 h 84460"/>
                          <a:gd name="connsiteX8" fmla="*/ 11611 w 37523"/>
                          <a:gd name="connsiteY8" fmla="*/ 91 h 84460"/>
                          <a:gd name="connsiteX9" fmla="*/ 180 w 37523"/>
                          <a:gd name="connsiteY9" fmla="*/ 13426 h 844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7523" h="84460">
                            <a:moveTo>
                              <a:pt x="12563" y="36286"/>
                            </a:moveTo>
                            <a:cubicBezTo>
                              <a:pt x="21136" y="33428"/>
                              <a:pt x="30661" y="42001"/>
                              <a:pt x="35423" y="55336"/>
                            </a:cubicBezTo>
                            <a:cubicBezTo>
                              <a:pt x="40186" y="68671"/>
                              <a:pt x="36375" y="81053"/>
                              <a:pt x="28755" y="83911"/>
                            </a:cubicBezTo>
                            <a:cubicBezTo>
                              <a:pt x="20183" y="86769"/>
                              <a:pt x="10658" y="78196"/>
                              <a:pt x="5896" y="64861"/>
                            </a:cubicBezTo>
                            <a:cubicBezTo>
                              <a:pt x="1133" y="51526"/>
                              <a:pt x="4943" y="39144"/>
                              <a:pt x="12563" y="36286"/>
                            </a:cubicBezTo>
                            <a:close/>
                            <a:moveTo>
                              <a:pt x="180" y="13426"/>
                            </a:moveTo>
                            <a:cubicBezTo>
                              <a:pt x="-772" y="21999"/>
                              <a:pt x="2086" y="28666"/>
                              <a:pt x="7800" y="29619"/>
                            </a:cubicBezTo>
                            <a:cubicBezTo>
                              <a:pt x="12563" y="30571"/>
                              <a:pt x="18278" y="23903"/>
                              <a:pt x="19230" y="16283"/>
                            </a:cubicBezTo>
                            <a:cubicBezTo>
                              <a:pt x="20183" y="7711"/>
                              <a:pt x="17325" y="1044"/>
                              <a:pt x="11611" y="91"/>
                            </a:cubicBezTo>
                            <a:cubicBezTo>
                              <a:pt x="6848" y="-861"/>
                              <a:pt x="1133" y="5806"/>
                              <a:pt x="180" y="13426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2" name="Freeform: Shape 39">
                        <a:extLst>
                          <a:ext uri="{FF2B5EF4-FFF2-40B4-BE49-F238E27FC236}">
                            <a16:creationId xmlns:a16="http://schemas.microsoft.com/office/drawing/2014/main" id="{C95DFD41-8022-3578-CFDD-3F58C6A867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77498" y="3284930"/>
                        <a:ext cx="43885" cy="85967"/>
                      </a:xfrm>
                      <a:custGeom>
                        <a:avLst/>
                        <a:gdLst>
                          <a:gd name="connsiteX0" fmla="*/ 21147 w 43885"/>
                          <a:gd name="connsiteY0" fmla="*/ 51677 h 85967"/>
                          <a:gd name="connsiteX1" fmla="*/ 10669 w 43885"/>
                          <a:gd name="connsiteY1" fmla="*/ 22150 h 85967"/>
                          <a:gd name="connsiteX2" fmla="*/ 32577 w 43885"/>
                          <a:gd name="connsiteY2" fmla="*/ 242 h 85967"/>
                          <a:gd name="connsiteX3" fmla="*/ 43054 w 43885"/>
                          <a:gd name="connsiteY3" fmla="*/ 29770 h 85967"/>
                          <a:gd name="connsiteX4" fmla="*/ 21147 w 43885"/>
                          <a:gd name="connsiteY4" fmla="*/ 51677 h 85967"/>
                          <a:gd name="connsiteX5" fmla="*/ 20194 w 43885"/>
                          <a:gd name="connsiteY5" fmla="*/ 78347 h 85967"/>
                          <a:gd name="connsiteX6" fmla="*/ 22099 w 43885"/>
                          <a:gd name="connsiteY6" fmla="*/ 60250 h 85967"/>
                          <a:gd name="connsiteX7" fmla="*/ 4954 w 43885"/>
                          <a:gd name="connsiteY7" fmla="*/ 65965 h 85967"/>
                          <a:gd name="connsiteX8" fmla="*/ 3049 w 43885"/>
                          <a:gd name="connsiteY8" fmla="*/ 84062 h 85967"/>
                          <a:gd name="connsiteX9" fmla="*/ 20194 w 43885"/>
                          <a:gd name="connsiteY9" fmla="*/ 78347 h 8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885" h="85967">
                            <a:moveTo>
                              <a:pt x="21147" y="51677"/>
                            </a:moveTo>
                            <a:cubicBezTo>
                              <a:pt x="12574" y="49772"/>
                              <a:pt x="7812" y="36437"/>
                              <a:pt x="10669" y="22150"/>
                            </a:cubicBezTo>
                            <a:cubicBezTo>
                              <a:pt x="14479" y="7862"/>
                              <a:pt x="24004" y="-1663"/>
                              <a:pt x="32577" y="242"/>
                            </a:cubicBezTo>
                            <a:cubicBezTo>
                              <a:pt x="41149" y="2147"/>
                              <a:pt x="45912" y="15482"/>
                              <a:pt x="43054" y="29770"/>
                            </a:cubicBezTo>
                            <a:cubicBezTo>
                              <a:pt x="40197" y="44057"/>
                              <a:pt x="29719" y="53582"/>
                              <a:pt x="21147" y="51677"/>
                            </a:cubicBezTo>
                            <a:close/>
                            <a:moveTo>
                              <a:pt x="20194" y="78347"/>
                            </a:moveTo>
                            <a:cubicBezTo>
                              <a:pt x="25909" y="71680"/>
                              <a:pt x="26862" y="63107"/>
                              <a:pt x="22099" y="60250"/>
                            </a:cubicBezTo>
                            <a:cubicBezTo>
                              <a:pt x="18289" y="56440"/>
                              <a:pt x="9717" y="59297"/>
                              <a:pt x="4954" y="65965"/>
                            </a:cubicBezTo>
                            <a:cubicBezTo>
                              <a:pt x="-761" y="72632"/>
                              <a:pt x="-1713" y="81205"/>
                              <a:pt x="3049" y="84062"/>
                            </a:cubicBezTo>
                            <a:cubicBezTo>
                              <a:pt x="6859" y="87872"/>
                              <a:pt x="14479" y="85967"/>
                              <a:pt x="20194" y="78347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43" name="Graphic 4">
                        <a:extLst>
                          <a:ext uri="{FF2B5EF4-FFF2-40B4-BE49-F238E27FC236}">
                            <a16:creationId xmlns:a16="http://schemas.microsoft.com/office/drawing/2014/main" id="{442C7F3D-1DA6-8EB1-2327-DED6F25F6B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24840" y="3069507"/>
                        <a:ext cx="40454" cy="132209"/>
                        <a:chOff x="4224840" y="3069507"/>
                        <a:chExt cx="40454" cy="132209"/>
                      </a:xfrm>
                    </p:grpSpPr>
                    <p:sp>
                      <p:nvSpPr>
                        <p:cNvPr id="1144" name="Freeform: Shape 41">
                          <a:extLst>
                            <a:ext uri="{FF2B5EF4-FFF2-40B4-BE49-F238E27FC236}">
                              <a16:creationId xmlns:a16="http://schemas.microsoft.com/office/drawing/2014/main" id="{F9D8A322-C562-BD96-6CCA-9BBD22CAF1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4840" y="3069507"/>
                          <a:ext cx="39502" cy="132209"/>
                        </a:xfrm>
                        <a:custGeom>
                          <a:avLst/>
                          <a:gdLst>
                            <a:gd name="connsiteX0" fmla="*/ 24262 w 39502"/>
                            <a:gd name="connsiteY0" fmla="*/ 128035 h 132209"/>
                            <a:gd name="connsiteX1" fmla="*/ 23310 w 39502"/>
                            <a:gd name="connsiteY1" fmla="*/ 108033 h 132209"/>
                            <a:gd name="connsiteX2" fmla="*/ 24262 w 39502"/>
                            <a:gd name="connsiteY2" fmla="*/ 56598 h 132209"/>
                            <a:gd name="connsiteX3" fmla="*/ 39502 w 39502"/>
                            <a:gd name="connsiteY3" fmla="*/ 11830 h 132209"/>
                            <a:gd name="connsiteX4" fmla="*/ 13785 w 39502"/>
                            <a:gd name="connsiteY4" fmla="*/ 2305 h 132209"/>
                            <a:gd name="connsiteX5" fmla="*/ 4260 w 39502"/>
                            <a:gd name="connsiteY5" fmla="*/ 103270 h 132209"/>
                            <a:gd name="connsiteX6" fmla="*/ 11880 w 39502"/>
                            <a:gd name="connsiteY6" fmla="*/ 127083 h 132209"/>
                            <a:gd name="connsiteX7" fmla="*/ 24262 w 39502"/>
                            <a:gd name="connsiteY7" fmla="*/ 128035 h 1322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9502" h="132209">
                              <a:moveTo>
                                <a:pt x="24262" y="128035"/>
                              </a:moveTo>
                              <a:cubicBezTo>
                                <a:pt x="26167" y="122320"/>
                                <a:pt x="24262" y="111843"/>
                                <a:pt x="23310" y="108033"/>
                              </a:cubicBezTo>
                              <a:cubicBezTo>
                                <a:pt x="20452" y="90888"/>
                                <a:pt x="20452" y="73743"/>
                                <a:pt x="24262" y="56598"/>
                              </a:cubicBezTo>
                              <a:cubicBezTo>
                                <a:pt x="28072" y="43263"/>
                                <a:pt x="39502" y="26118"/>
                                <a:pt x="39502" y="11830"/>
                              </a:cubicBezTo>
                              <a:cubicBezTo>
                                <a:pt x="39502" y="11830"/>
                                <a:pt x="23310" y="-6267"/>
                                <a:pt x="13785" y="2305"/>
                              </a:cubicBezTo>
                              <a:cubicBezTo>
                                <a:pt x="-5265" y="18498"/>
                                <a:pt x="-503" y="82315"/>
                                <a:pt x="4260" y="103270"/>
                              </a:cubicBezTo>
                              <a:cubicBezTo>
                                <a:pt x="5212" y="108033"/>
                                <a:pt x="8070" y="124225"/>
                                <a:pt x="11880" y="127083"/>
                              </a:cubicBezTo>
                              <a:cubicBezTo>
                                <a:pt x="19500" y="134703"/>
                                <a:pt x="23310" y="132798"/>
                                <a:pt x="24262" y="1280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45" name="Freeform: Shape 42">
                          <a:extLst>
                            <a:ext uri="{FF2B5EF4-FFF2-40B4-BE49-F238E27FC236}">
                              <a16:creationId xmlns:a16="http://schemas.microsoft.com/office/drawing/2014/main" id="{0B623455-6EA9-8C07-6F0C-D9B9BC6B8C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9100" y="3071812"/>
                          <a:ext cx="36195" cy="129093"/>
                        </a:xfrm>
                        <a:custGeom>
                          <a:avLst/>
                          <a:gdLst>
                            <a:gd name="connsiteX0" fmla="*/ 23813 w 36195"/>
                            <a:gd name="connsiteY0" fmla="*/ 0 h 129093"/>
                            <a:gd name="connsiteX1" fmla="*/ 17145 w 36195"/>
                            <a:gd name="connsiteY1" fmla="*/ 36195 h 129093"/>
                            <a:gd name="connsiteX2" fmla="*/ 9525 w 36195"/>
                            <a:gd name="connsiteY2" fmla="*/ 93345 h 129093"/>
                            <a:gd name="connsiteX3" fmla="*/ 0 w 36195"/>
                            <a:gd name="connsiteY3" fmla="*/ 92392 h 129093"/>
                            <a:gd name="connsiteX4" fmla="*/ 1905 w 36195"/>
                            <a:gd name="connsiteY4" fmla="*/ 100965 h 129093"/>
                            <a:gd name="connsiteX5" fmla="*/ 9525 w 36195"/>
                            <a:gd name="connsiteY5" fmla="*/ 124778 h 129093"/>
                            <a:gd name="connsiteX6" fmla="*/ 20955 w 36195"/>
                            <a:gd name="connsiteY6" fmla="*/ 124778 h 129093"/>
                            <a:gd name="connsiteX7" fmla="*/ 20003 w 36195"/>
                            <a:gd name="connsiteY7" fmla="*/ 104775 h 129093"/>
                            <a:gd name="connsiteX8" fmla="*/ 20955 w 36195"/>
                            <a:gd name="connsiteY8" fmla="*/ 53340 h 129093"/>
                            <a:gd name="connsiteX9" fmla="*/ 36195 w 36195"/>
                            <a:gd name="connsiteY9" fmla="*/ 8572 h 129093"/>
                            <a:gd name="connsiteX10" fmla="*/ 23813 w 36195"/>
                            <a:gd name="connsiteY10" fmla="*/ 0 h 1290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36195" h="129093">
                              <a:moveTo>
                                <a:pt x="23813" y="0"/>
                              </a:moveTo>
                              <a:cubicBezTo>
                                <a:pt x="25717" y="9525"/>
                                <a:pt x="20955" y="24765"/>
                                <a:pt x="17145" y="36195"/>
                              </a:cubicBezTo>
                              <a:cubicBezTo>
                                <a:pt x="11430" y="53340"/>
                                <a:pt x="11430" y="78105"/>
                                <a:pt x="9525" y="93345"/>
                              </a:cubicBezTo>
                              <a:cubicBezTo>
                                <a:pt x="8572" y="99060"/>
                                <a:pt x="4763" y="97155"/>
                                <a:pt x="0" y="92392"/>
                              </a:cubicBezTo>
                              <a:cubicBezTo>
                                <a:pt x="953" y="95250"/>
                                <a:pt x="953" y="98108"/>
                                <a:pt x="1905" y="100965"/>
                              </a:cubicBezTo>
                              <a:cubicBezTo>
                                <a:pt x="2858" y="105728"/>
                                <a:pt x="5715" y="121920"/>
                                <a:pt x="9525" y="124778"/>
                              </a:cubicBezTo>
                              <a:cubicBezTo>
                                <a:pt x="17145" y="131445"/>
                                <a:pt x="20003" y="129540"/>
                                <a:pt x="20955" y="124778"/>
                              </a:cubicBezTo>
                              <a:cubicBezTo>
                                <a:pt x="22860" y="119063"/>
                                <a:pt x="20955" y="108585"/>
                                <a:pt x="20003" y="104775"/>
                              </a:cubicBezTo>
                              <a:cubicBezTo>
                                <a:pt x="17145" y="87630"/>
                                <a:pt x="17145" y="70485"/>
                                <a:pt x="20955" y="53340"/>
                              </a:cubicBezTo>
                              <a:cubicBezTo>
                                <a:pt x="24765" y="40005"/>
                                <a:pt x="36195" y="22860"/>
                                <a:pt x="36195" y="8572"/>
                              </a:cubicBezTo>
                              <a:cubicBezTo>
                                <a:pt x="36195" y="10478"/>
                                <a:pt x="30480" y="3810"/>
                                <a:pt x="2381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26" name="Graphic 4">
                      <a:extLst>
                        <a:ext uri="{FF2B5EF4-FFF2-40B4-BE49-F238E27FC236}">
                          <a16:creationId xmlns:a16="http://schemas.microsoft.com/office/drawing/2014/main" id="{A5EB62D4-8F75-C7C7-C81C-87AAE58DED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32041" y="3288748"/>
                      <a:ext cx="176346" cy="205208"/>
                      <a:chOff x="4032041" y="3288748"/>
                      <a:chExt cx="176346" cy="205208"/>
                    </a:xfrm>
                  </p:grpSpPr>
                  <p:sp>
                    <p:nvSpPr>
                      <p:cNvPr id="1127" name="Freeform: Shape 44">
                        <a:extLst>
                          <a:ext uri="{FF2B5EF4-FFF2-40B4-BE49-F238E27FC236}">
                            <a16:creationId xmlns:a16="http://schemas.microsoft.com/office/drawing/2014/main" id="{9CE4F9CC-C5EB-9FE4-461D-9D716B7D9B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2531" y="3294792"/>
                        <a:ext cx="170860" cy="196760"/>
                      </a:xfrm>
                      <a:custGeom>
                        <a:avLst/>
                        <a:gdLst>
                          <a:gd name="connsiteX0" fmla="*/ 55599 w 170860"/>
                          <a:gd name="connsiteY0" fmla="*/ 175165 h 196760"/>
                          <a:gd name="connsiteX1" fmla="*/ 12736 w 170860"/>
                          <a:gd name="connsiteY1" fmla="*/ 28480 h 196760"/>
                          <a:gd name="connsiteX2" fmla="*/ 134656 w 170860"/>
                          <a:gd name="connsiteY2" fmla="*/ 47530 h 196760"/>
                          <a:gd name="connsiteX3" fmla="*/ 73696 w 170860"/>
                          <a:gd name="connsiteY3" fmla="*/ 75152 h 196760"/>
                          <a:gd name="connsiteX4" fmla="*/ 169899 w 170860"/>
                          <a:gd name="connsiteY4" fmla="*/ 152305 h 196760"/>
                          <a:gd name="connsiteX5" fmla="*/ 55599 w 170860"/>
                          <a:gd name="connsiteY5" fmla="*/ 175165 h 1967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70860" h="196760">
                            <a:moveTo>
                              <a:pt x="55599" y="175165"/>
                            </a:moveTo>
                            <a:cubicBezTo>
                              <a:pt x="55599" y="175165"/>
                              <a:pt x="-32031" y="84677"/>
                              <a:pt x="12736" y="28480"/>
                            </a:cubicBezTo>
                            <a:cubicBezTo>
                              <a:pt x="57504" y="-27718"/>
                              <a:pt x="114654" y="10382"/>
                              <a:pt x="134656" y="47530"/>
                            </a:cubicBezTo>
                            <a:cubicBezTo>
                              <a:pt x="154659" y="84677"/>
                              <a:pt x="98461" y="83725"/>
                              <a:pt x="73696" y="75152"/>
                            </a:cubicBezTo>
                            <a:cubicBezTo>
                              <a:pt x="73696" y="75152"/>
                              <a:pt x="159421" y="118967"/>
                              <a:pt x="169899" y="152305"/>
                            </a:cubicBezTo>
                            <a:cubicBezTo>
                              <a:pt x="179424" y="184690"/>
                              <a:pt x="116559" y="220885"/>
                              <a:pt x="55599" y="175165"/>
                            </a:cubicBezTo>
                            <a:close/>
                          </a:path>
                        </a:pathLst>
                      </a:custGeom>
                      <a:solidFill>
                        <a:srgbClr val="F9A56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28" name="Graphic 4">
                        <a:extLst>
                          <a:ext uri="{FF2B5EF4-FFF2-40B4-BE49-F238E27FC236}">
                            <a16:creationId xmlns:a16="http://schemas.microsoft.com/office/drawing/2014/main" id="{F0D070F2-FA9A-B7F3-F692-4873080F4D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32041" y="3333750"/>
                        <a:ext cx="171350" cy="157492"/>
                        <a:chOff x="4032041" y="3333750"/>
                        <a:chExt cx="171350" cy="157492"/>
                      </a:xfrm>
                      <a:solidFill>
                        <a:srgbClr val="F9A56A">
                          <a:alpha val="40000"/>
                        </a:srgbClr>
                      </a:solidFill>
                    </p:grpSpPr>
                    <p:sp>
                      <p:nvSpPr>
                        <p:cNvPr id="1133" name="Freeform: Shape 46">
                          <a:extLst>
                            <a:ext uri="{FF2B5EF4-FFF2-40B4-BE49-F238E27FC236}">
                              <a16:creationId xmlns:a16="http://schemas.microsoft.com/office/drawing/2014/main" id="{D0A4B33B-F531-2140-3B6A-51C4B8D325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32041" y="3333750"/>
                          <a:ext cx="171350" cy="157492"/>
                        </a:xfrm>
                        <a:custGeom>
                          <a:avLst/>
                          <a:gdLst>
                            <a:gd name="connsiteX0" fmla="*/ 170388 w 171350"/>
                            <a:gd name="connsiteY0" fmla="*/ 112395 h 157492"/>
                            <a:gd name="connsiteX1" fmla="*/ 77043 w 171350"/>
                            <a:gd name="connsiteY1" fmla="*/ 37147 h 157492"/>
                            <a:gd name="connsiteX2" fmla="*/ 72281 w 171350"/>
                            <a:gd name="connsiteY2" fmla="*/ 100965 h 157492"/>
                            <a:gd name="connsiteX3" fmla="*/ 5606 w 171350"/>
                            <a:gd name="connsiteY3" fmla="*/ 0 h 157492"/>
                            <a:gd name="connsiteX4" fmla="*/ 56088 w 171350"/>
                            <a:gd name="connsiteY4" fmla="*/ 135255 h 157492"/>
                            <a:gd name="connsiteX5" fmla="*/ 170388 w 171350"/>
                            <a:gd name="connsiteY5" fmla="*/ 112395 h 15749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1350" h="157492">
                              <a:moveTo>
                                <a:pt x="170388" y="112395"/>
                              </a:moveTo>
                              <a:cubicBezTo>
                                <a:pt x="161816" y="82867"/>
                                <a:pt x="91331" y="44767"/>
                                <a:pt x="77043" y="37147"/>
                              </a:cubicBezTo>
                              <a:cubicBezTo>
                                <a:pt x="99903" y="66675"/>
                                <a:pt x="129431" y="113347"/>
                                <a:pt x="72281" y="100965"/>
                              </a:cubicBezTo>
                              <a:cubicBezTo>
                                <a:pt x="19893" y="89535"/>
                                <a:pt x="7511" y="36195"/>
                                <a:pt x="5606" y="0"/>
                              </a:cubicBezTo>
                              <a:cubicBezTo>
                                <a:pt x="-21064" y="56197"/>
                                <a:pt x="56088" y="135255"/>
                                <a:pt x="56088" y="135255"/>
                              </a:cubicBezTo>
                              <a:cubicBezTo>
                                <a:pt x="117048" y="181928"/>
                                <a:pt x="179913" y="145733"/>
                                <a:pt x="170388" y="112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4" name="Freeform: Shape 47">
                          <a:extLst>
                            <a:ext uri="{FF2B5EF4-FFF2-40B4-BE49-F238E27FC236}">
                              <a16:creationId xmlns:a16="http://schemas.microsoft.com/office/drawing/2014/main" id="{D634934D-FD13-AD95-37BD-B1A4543EE7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0034" y="3338512"/>
                          <a:ext cx="81234" cy="35472"/>
                        </a:xfrm>
                        <a:custGeom>
                          <a:avLst/>
                          <a:gdLst>
                            <a:gd name="connsiteX0" fmla="*/ 0 w 81234"/>
                            <a:gd name="connsiteY0" fmla="*/ 10478 h 35472"/>
                            <a:gd name="connsiteX1" fmla="*/ 18098 w 81234"/>
                            <a:gd name="connsiteY1" fmla="*/ 31433 h 35472"/>
                            <a:gd name="connsiteX2" fmla="*/ 77153 w 81234"/>
                            <a:gd name="connsiteY2" fmla="*/ 2858 h 35472"/>
                            <a:gd name="connsiteX3" fmla="*/ 75248 w 81234"/>
                            <a:gd name="connsiteY3" fmla="*/ 0 h 35472"/>
                            <a:gd name="connsiteX4" fmla="*/ 0 w 81234"/>
                            <a:gd name="connsiteY4" fmla="*/ 10478 h 354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1234" h="35472">
                              <a:moveTo>
                                <a:pt x="0" y="10478"/>
                              </a:moveTo>
                              <a:cubicBezTo>
                                <a:pt x="0" y="10478"/>
                                <a:pt x="8573" y="20003"/>
                                <a:pt x="18098" y="31433"/>
                              </a:cubicBezTo>
                              <a:cubicBezTo>
                                <a:pt x="43815" y="39053"/>
                                <a:pt x="96203" y="39053"/>
                                <a:pt x="77153" y="2858"/>
                              </a:cubicBezTo>
                              <a:cubicBezTo>
                                <a:pt x="76200" y="1905"/>
                                <a:pt x="76200" y="953"/>
                                <a:pt x="75248" y="0"/>
                              </a:cubicBezTo>
                              <a:cubicBezTo>
                                <a:pt x="50483" y="14288"/>
                                <a:pt x="0" y="10478"/>
                                <a:pt x="0" y="104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29" name="Graphic 4">
                        <a:extLst>
                          <a:ext uri="{FF2B5EF4-FFF2-40B4-BE49-F238E27FC236}">
                            <a16:creationId xmlns:a16="http://schemas.microsoft.com/office/drawing/2014/main" id="{3F239594-3025-6EB2-6645-016AC3A5F7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33152" y="3288748"/>
                        <a:ext cx="175235" cy="205208"/>
                        <a:chOff x="4033152" y="3288748"/>
                        <a:chExt cx="175235" cy="205208"/>
                      </a:xfrm>
                      <a:solidFill>
                        <a:srgbClr val="C26331"/>
                      </a:solidFill>
                    </p:grpSpPr>
                    <p:sp>
                      <p:nvSpPr>
                        <p:cNvPr id="1130" name="Freeform: Shape 49">
                          <a:extLst>
                            <a:ext uri="{FF2B5EF4-FFF2-40B4-BE49-F238E27FC236}">
                              <a16:creationId xmlns:a16="http://schemas.microsoft.com/office/drawing/2014/main" id="{D5782490-1CC8-9AD9-B93F-C1074AB910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33152" y="3288748"/>
                          <a:ext cx="143954" cy="194543"/>
                        </a:xfrm>
                        <a:custGeom>
                          <a:avLst/>
                          <a:gdLst>
                            <a:gd name="connsiteX0" fmla="*/ 93077 w 143954"/>
                            <a:gd name="connsiteY0" fmla="*/ 194544 h 194543"/>
                            <a:gd name="connsiteX1" fmla="*/ 83552 w 143954"/>
                            <a:gd name="connsiteY1" fmla="*/ 192639 h 194543"/>
                            <a:gd name="connsiteX2" fmla="*/ 73075 w 143954"/>
                            <a:gd name="connsiteY2" fmla="*/ 188829 h 194543"/>
                            <a:gd name="connsiteX3" fmla="*/ 60692 w 143954"/>
                            <a:gd name="connsiteY3" fmla="*/ 182161 h 194543"/>
                            <a:gd name="connsiteX4" fmla="*/ 11162 w 143954"/>
                            <a:gd name="connsiteY4" fmla="*/ 123106 h 194543"/>
                            <a:gd name="connsiteX5" fmla="*/ 3542 w 143954"/>
                            <a:gd name="connsiteY5" fmla="*/ 45001 h 194543"/>
                            <a:gd name="connsiteX6" fmla="*/ 16877 w 143954"/>
                            <a:gd name="connsiteY6" fmla="*/ 21189 h 194543"/>
                            <a:gd name="connsiteX7" fmla="*/ 22592 w 143954"/>
                            <a:gd name="connsiteY7" fmla="*/ 15474 h 194543"/>
                            <a:gd name="connsiteX8" fmla="*/ 24497 w 143954"/>
                            <a:gd name="connsiteY8" fmla="*/ 13569 h 194543"/>
                            <a:gd name="connsiteX9" fmla="*/ 26402 w 143954"/>
                            <a:gd name="connsiteY9" fmla="*/ 11664 h 194543"/>
                            <a:gd name="connsiteX10" fmla="*/ 33070 w 143954"/>
                            <a:gd name="connsiteY10" fmla="*/ 7854 h 194543"/>
                            <a:gd name="connsiteX11" fmla="*/ 59740 w 143954"/>
                            <a:gd name="connsiteY11" fmla="*/ 234 h 194543"/>
                            <a:gd name="connsiteX12" fmla="*/ 96887 w 143954"/>
                            <a:gd name="connsiteY12" fmla="*/ 6901 h 194543"/>
                            <a:gd name="connsiteX13" fmla="*/ 114985 w 143954"/>
                            <a:gd name="connsiteY13" fmla="*/ 18331 h 194543"/>
                            <a:gd name="connsiteX14" fmla="*/ 131177 w 143954"/>
                            <a:gd name="connsiteY14" fmla="*/ 32619 h 194543"/>
                            <a:gd name="connsiteX15" fmla="*/ 142607 w 143954"/>
                            <a:gd name="connsiteY15" fmla="*/ 51669 h 194543"/>
                            <a:gd name="connsiteX16" fmla="*/ 143560 w 143954"/>
                            <a:gd name="connsiteY16" fmla="*/ 63099 h 194543"/>
                            <a:gd name="connsiteX17" fmla="*/ 138797 w 143954"/>
                            <a:gd name="connsiteY17" fmla="*/ 73576 h 194543"/>
                            <a:gd name="connsiteX18" fmla="*/ 104507 w 143954"/>
                            <a:gd name="connsiteY18" fmla="*/ 86911 h 194543"/>
                            <a:gd name="connsiteX19" fmla="*/ 79742 w 143954"/>
                            <a:gd name="connsiteY19" fmla="*/ 83101 h 194543"/>
                            <a:gd name="connsiteX20" fmla="*/ 71170 w 143954"/>
                            <a:gd name="connsiteY20" fmla="*/ 79291 h 194543"/>
                            <a:gd name="connsiteX21" fmla="*/ 80695 w 143954"/>
                            <a:gd name="connsiteY21" fmla="*/ 80244 h 194543"/>
                            <a:gd name="connsiteX22" fmla="*/ 105460 w 143954"/>
                            <a:gd name="connsiteY22" fmla="*/ 81196 h 194543"/>
                            <a:gd name="connsiteX23" fmla="*/ 134987 w 143954"/>
                            <a:gd name="connsiteY23" fmla="*/ 68814 h 194543"/>
                            <a:gd name="connsiteX24" fmla="*/ 126415 w 143954"/>
                            <a:gd name="connsiteY24" fmla="*/ 38334 h 194543"/>
                            <a:gd name="connsiteX25" fmla="*/ 111175 w 143954"/>
                            <a:gd name="connsiteY25" fmla="*/ 25951 h 194543"/>
                            <a:gd name="connsiteX26" fmla="*/ 94982 w 143954"/>
                            <a:gd name="connsiteY26" fmla="*/ 16426 h 194543"/>
                            <a:gd name="connsiteX27" fmla="*/ 63550 w 143954"/>
                            <a:gd name="connsiteY27" fmla="*/ 11664 h 194543"/>
                            <a:gd name="connsiteX28" fmla="*/ 42595 w 143954"/>
                            <a:gd name="connsiteY28" fmla="*/ 18331 h 194543"/>
                            <a:gd name="connsiteX29" fmla="*/ 35927 w 143954"/>
                            <a:gd name="connsiteY29" fmla="*/ 23094 h 194543"/>
                            <a:gd name="connsiteX30" fmla="*/ 34022 w 143954"/>
                            <a:gd name="connsiteY30" fmla="*/ 24999 h 194543"/>
                            <a:gd name="connsiteX31" fmla="*/ 29260 w 143954"/>
                            <a:gd name="connsiteY31" fmla="*/ 29761 h 194543"/>
                            <a:gd name="connsiteX32" fmla="*/ 17830 w 143954"/>
                            <a:gd name="connsiteY32" fmla="*/ 48811 h 194543"/>
                            <a:gd name="connsiteX33" fmla="*/ 22592 w 143954"/>
                            <a:gd name="connsiteY33" fmla="*/ 120249 h 194543"/>
                            <a:gd name="connsiteX34" fmla="*/ 66407 w 143954"/>
                            <a:gd name="connsiteY34" fmla="*/ 178351 h 194543"/>
                            <a:gd name="connsiteX35" fmla="*/ 93077 w 143954"/>
                            <a:gd name="connsiteY35" fmla="*/ 194544 h 19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143954" h="194543">
                              <a:moveTo>
                                <a:pt x="93077" y="194544"/>
                              </a:moveTo>
                              <a:cubicBezTo>
                                <a:pt x="93077" y="194544"/>
                                <a:pt x="89267" y="194544"/>
                                <a:pt x="83552" y="192639"/>
                              </a:cubicBezTo>
                              <a:cubicBezTo>
                                <a:pt x="80695" y="191686"/>
                                <a:pt x="76885" y="190734"/>
                                <a:pt x="73075" y="188829"/>
                              </a:cubicBezTo>
                              <a:cubicBezTo>
                                <a:pt x="69265" y="186924"/>
                                <a:pt x="64502" y="185019"/>
                                <a:pt x="60692" y="182161"/>
                              </a:cubicBezTo>
                              <a:cubicBezTo>
                                <a:pt x="42595" y="171684"/>
                                <a:pt x="22592" y="149776"/>
                                <a:pt x="11162" y="123106"/>
                              </a:cubicBezTo>
                              <a:cubicBezTo>
                                <a:pt x="-268" y="96436"/>
                                <a:pt x="-3125" y="66909"/>
                                <a:pt x="3542" y="45001"/>
                              </a:cubicBezTo>
                              <a:cubicBezTo>
                                <a:pt x="6400" y="34524"/>
                                <a:pt x="12115" y="25951"/>
                                <a:pt x="16877" y="21189"/>
                              </a:cubicBezTo>
                              <a:cubicBezTo>
                                <a:pt x="18782" y="18331"/>
                                <a:pt x="20687" y="16426"/>
                                <a:pt x="22592" y="15474"/>
                              </a:cubicBezTo>
                              <a:cubicBezTo>
                                <a:pt x="23545" y="14521"/>
                                <a:pt x="24497" y="13569"/>
                                <a:pt x="24497" y="13569"/>
                              </a:cubicBezTo>
                              <a:cubicBezTo>
                                <a:pt x="24497" y="13569"/>
                                <a:pt x="25450" y="12616"/>
                                <a:pt x="26402" y="11664"/>
                              </a:cubicBezTo>
                              <a:cubicBezTo>
                                <a:pt x="28307" y="10711"/>
                                <a:pt x="30212" y="8806"/>
                                <a:pt x="33070" y="7854"/>
                              </a:cubicBezTo>
                              <a:cubicBezTo>
                                <a:pt x="38785" y="4996"/>
                                <a:pt x="48310" y="1186"/>
                                <a:pt x="59740" y="234"/>
                              </a:cubicBezTo>
                              <a:cubicBezTo>
                                <a:pt x="71170" y="-719"/>
                                <a:pt x="84505" y="1186"/>
                                <a:pt x="96887" y="6901"/>
                              </a:cubicBezTo>
                              <a:cubicBezTo>
                                <a:pt x="103555" y="9759"/>
                                <a:pt x="109270" y="13569"/>
                                <a:pt x="114985" y="18331"/>
                              </a:cubicBezTo>
                              <a:cubicBezTo>
                                <a:pt x="120700" y="22141"/>
                                <a:pt x="125462" y="27856"/>
                                <a:pt x="131177" y="32619"/>
                              </a:cubicBezTo>
                              <a:cubicBezTo>
                                <a:pt x="135940" y="38334"/>
                                <a:pt x="139750" y="44049"/>
                                <a:pt x="142607" y="51669"/>
                              </a:cubicBezTo>
                              <a:cubicBezTo>
                                <a:pt x="143560" y="55479"/>
                                <a:pt x="144512" y="59289"/>
                                <a:pt x="143560" y="63099"/>
                              </a:cubicBezTo>
                              <a:cubicBezTo>
                                <a:pt x="142607" y="66909"/>
                                <a:pt x="140702" y="70719"/>
                                <a:pt x="138797" y="73576"/>
                              </a:cubicBezTo>
                              <a:cubicBezTo>
                                <a:pt x="128320" y="85006"/>
                                <a:pt x="114985" y="86911"/>
                                <a:pt x="104507" y="86911"/>
                              </a:cubicBezTo>
                              <a:cubicBezTo>
                                <a:pt x="94030" y="86911"/>
                                <a:pt x="85457" y="85006"/>
                                <a:pt x="79742" y="83101"/>
                              </a:cubicBezTo>
                              <a:cubicBezTo>
                                <a:pt x="74027" y="81196"/>
                                <a:pt x="70217" y="80244"/>
                                <a:pt x="71170" y="79291"/>
                              </a:cubicBezTo>
                              <a:cubicBezTo>
                                <a:pt x="71170" y="78339"/>
                                <a:pt x="74980" y="79291"/>
                                <a:pt x="80695" y="80244"/>
                              </a:cubicBezTo>
                              <a:cubicBezTo>
                                <a:pt x="86410" y="81196"/>
                                <a:pt x="94982" y="82149"/>
                                <a:pt x="105460" y="81196"/>
                              </a:cubicBezTo>
                              <a:cubicBezTo>
                                <a:pt x="114985" y="81196"/>
                                <a:pt x="127367" y="77386"/>
                                <a:pt x="134987" y="68814"/>
                              </a:cubicBezTo>
                              <a:cubicBezTo>
                                <a:pt x="142607" y="60241"/>
                                <a:pt x="134987" y="46906"/>
                                <a:pt x="126415" y="38334"/>
                              </a:cubicBezTo>
                              <a:cubicBezTo>
                                <a:pt x="121652" y="33571"/>
                                <a:pt x="116890" y="28809"/>
                                <a:pt x="111175" y="25951"/>
                              </a:cubicBezTo>
                              <a:cubicBezTo>
                                <a:pt x="106412" y="22141"/>
                                <a:pt x="100697" y="19284"/>
                                <a:pt x="94982" y="16426"/>
                              </a:cubicBezTo>
                              <a:cubicBezTo>
                                <a:pt x="83552" y="11664"/>
                                <a:pt x="72122" y="10711"/>
                                <a:pt x="63550" y="11664"/>
                              </a:cubicBezTo>
                              <a:cubicBezTo>
                                <a:pt x="54025" y="12616"/>
                                <a:pt x="47357" y="16426"/>
                                <a:pt x="42595" y="18331"/>
                              </a:cubicBezTo>
                              <a:cubicBezTo>
                                <a:pt x="37832" y="21189"/>
                                <a:pt x="35927" y="23094"/>
                                <a:pt x="35927" y="23094"/>
                              </a:cubicBezTo>
                              <a:cubicBezTo>
                                <a:pt x="35927" y="23094"/>
                                <a:pt x="34975" y="24046"/>
                                <a:pt x="34022" y="24999"/>
                              </a:cubicBezTo>
                              <a:cubicBezTo>
                                <a:pt x="33070" y="25951"/>
                                <a:pt x="31165" y="26904"/>
                                <a:pt x="29260" y="29761"/>
                              </a:cubicBezTo>
                              <a:cubicBezTo>
                                <a:pt x="25450" y="33571"/>
                                <a:pt x="21640" y="40239"/>
                                <a:pt x="17830" y="48811"/>
                              </a:cubicBezTo>
                              <a:cubicBezTo>
                                <a:pt x="12115" y="66909"/>
                                <a:pt x="13067" y="94531"/>
                                <a:pt x="22592" y="120249"/>
                              </a:cubicBezTo>
                              <a:cubicBezTo>
                                <a:pt x="32117" y="145014"/>
                                <a:pt x="50215" y="166921"/>
                                <a:pt x="66407" y="178351"/>
                              </a:cubicBezTo>
                              <a:cubicBezTo>
                                <a:pt x="79742" y="190734"/>
                                <a:pt x="94030" y="193591"/>
                                <a:pt x="93077" y="1945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1" name="Freeform: Shape 50">
                          <a:extLst>
                            <a:ext uri="{FF2B5EF4-FFF2-40B4-BE49-F238E27FC236}">
                              <a16:creationId xmlns:a16="http://schemas.microsoft.com/office/drawing/2014/main" id="{5DA2D662-2F58-0124-8506-7747BFD904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0037" y="3369795"/>
                          <a:ext cx="80087" cy="108003"/>
                        </a:xfrm>
                        <a:custGeom>
                          <a:avLst/>
                          <a:gdLst>
                            <a:gd name="connsiteX0" fmla="*/ 45720 w 80087"/>
                            <a:gd name="connsiteY0" fmla="*/ 107782 h 108003"/>
                            <a:gd name="connsiteX1" fmla="*/ 66675 w 80087"/>
                            <a:gd name="connsiteY1" fmla="*/ 75397 h 108003"/>
                            <a:gd name="connsiteX2" fmla="*/ 67628 w 80087"/>
                            <a:gd name="connsiteY2" fmla="*/ 53489 h 108003"/>
                            <a:gd name="connsiteX3" fmla="*/ 63817 w 80087"/>
                            <a:gd name="connsiteY3" fmla="*/ 46822 h 108003"/>
                            <a:gd name="connsiteX4" fmla="*/ 61913 w 80087"/>
                            <a:gd name="connsiteY4" fmla="*/ 44917 h 108003"/>
                            <a:gd name="connsiteX5" fmla="*/ 54292 w 80087"/>
                            <a:gd name="connsiteY5" fmla="*/ 37297 h 108003"/>
                            <a:gd name="connsiteX6" fmla="*/ 32385 w 80087"/>
                            <a:gd name="connsiteY6" fmla="*/ 23962 h 108003"/>
                            <a:gd name="connsiteX7" fmla="*/ 8572 w 80087"/>
                            <a:gd name="connsiteY7" fmla="*/ 9674 h 108003"/>
                            <a:gd name="connsiteX8" fmla="*/ 0 w 80087"/>
                            <a:gd name="connsiteY8" fmla="*/ 149 h 108003"/>
                            <a:gd name="connsiteX9" fmla="*/ 10478 w 80087"/>
                            <a:gd name="connsiteY9" fmla="*/ 5864 h 108003"/>
                            <a:gd name="connsiteX10" fmla="*/ 35242 w 80087"/>
                            <a:gd name="connsiteY10" fmla="*/ 16342 h 108003"/>
                            <a:gd name="connsiteX11" fmla="*/ 60960 w 80087"/>
                            <a:gd name="connsiteY11" fmla="*/ 28724 h 108003"/>
                            <a:gd name="connsiteX12" fmla="*/ 71438 w 80087"/>
                            <a:gd name="connsiteY12" fmla="*/ 37297 h 108003"/>
                            <a:gd name="connsiteX13" fmla="*/ 73342 w 80087"/>
                            <a:gd name="connsiteY13" fmla="*/ 40154 h 108003"/>
                            <a:gd name="connsiteX14" fmla="*/ 78105 w 80087"/>
                            <a:gd name="connsiteY14" fmla="*/ 49679 h 108003"/>
                            <a:gd name="connsiteX15" fmla="*/ 74295 w 80087"/>
                            <a:gd name="connsiteY15" fmla="*/ 80159 h 108003"/>
                            <a:gd name="connsiteX16" fmla="*/ 45720 w 80087"/>
                            <a:gd name="connsiteY16" fmla="*/ 107782 h 1080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80087" h="108003">
                              <a:moveTo>
                                <a:pt x="45720" y="107782"/>
                              </a:moveTo>
                              <a:cubicBezTo>
                                <a:pt x="43815" y="106829"/>
                                <a:pt x="60008" y="92542"/>
                                <a:pt x="66675" y="75397"/>
                              </a:cubicBezTo>
                              <a:cubicBezTo>
                                <a:pt x="70485" y="66824"/>
                                <a:pt x="70485" y="58252"/>
                                <a:pt x="67628" y="53489"/>
                              </a:cubicBezTo>
                              <a:cubicBezTo>
                                <a:pt x="66675" y="50632"/>
                                <a:pt x="64770" y="48727"/>
                                <a:pt x="63817" y="46822"/>
                              </a:cubicBezTo>
                              <a:cubicBezTo>
                                <a:pt x="62865" y="45869"/>
                                <a:pt x="61913" y="44917"/>
                                <a:pt x="61913" y="44917"/>
                              </a:cubicBezTo>
                              <a:cubicBezTo>
                                <a:pt x="61913" y="44917"/>
                                <a:pt x="59055" y="42059"/>
                                <a:pt x="54292" y="37297"/>
                              </a:cubicBezTo>
                              <a:cubicBezTo>
                                <a:pt x="48578" y="33487"/>
                                <a:pt x="40958" y="28724"/>
                                <a:pt x="32385" y="23962"/>
                              </a:cubicBezTo>
                              <a:cubicBezTo>
                                <a:pt x="23813" y="19199"/>
                                <a:pt x="15240" y="14437"/>
                                <a:pt x="8572" y="9674"/>
                              </a:cubicBezTo>
                              <a:cubicBezTo>
                                <a:pt x="2858" y="4912"/>
                                <a:pt x="0" y="149"/>
                                <a:pt x="0" y="149"/>
                              </a:cubicBezTo>
                              <a:cubicBezTo>
                                <a:pt x="953" y="-803"/>
                                <a:pt x="4763" y="3007"/>
                                <a:pt x="10478" y="5864"/>
                              </a:cubicBezTo>
                              <a:cubicBezTo>
                                <a:pt x="17145" y="9674"/>
                                <a:pt x="25717" y="12532"/>
                                <a:pt x="35242" y="16342"/>
                              </a:cubicBezTo>
                              <a:cubicBezTo>
                                <a:pt x="44767" y="20152"/>
                                <a:pt x="54292" y="23962"/>
                                <a:pt x="60960" y="28724"/>
                              </a:cubicBezTo>
                              <a:cubicBezTo>
                                <a:pt x="67628" y="33487"/>
                                <a:pt x="71438" y="37297"/>
                                <a:pt x="71438" y="37297"/>
                              </a:cubicBezTo>
                              <a:cubicBezTo>
                                <a:pt x="71438" y="37297"/>
                                <a:pt x="72390" y="38249"/>
                                <a:pt x="73342" y="40154"/>
                              </a:cubicBezTo>
                              <a:cubicBezTo>
                                <a:pt x="75247" y="42059"/>
                                <a:pt x="76200" y="45869"/>
                                <a:pt x="78105" y="49679"/>
                              </a:cubicBezTo>
                              <a:cubicBezTo>
                                <a:pt x="81915" y="58252"/>
                                <a:pt x="80010" y="70634"/>
                                <a:pt x="74295" y="80159"/>
                              </a:cubicBezTo>
                              <a:cubicBezTo>
                                <a:pt x="63817" y="99209"/>
                                <a:pt x="46672" y="109687"/>
                                <a:pt x="45720" y="1077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2" name="Freeform: Shape 51">
                          <a:extLst>
                            <a:ext uri="{FF2B5EF4-FFF2-40B4-BE49-F238E27FC236}">
                              <a16:creationId xmlns:a16="http://schemas.microsoft.com/office/drawing/2014/main" id="{F65E4A37-1356-A369-BC31-F34A750631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0042" y="3419210"/>
                          <a:ext cx="58345" cy="74746"/>
                        </a:xfrm>
                        <a:custGeom>
                          <a:avLst/>
                          <a:gdLst>
                            <a:gd name="connsiteX0" fmla="*/ 0 w 58345"/>
                            <a:gd name="connsiteY0" fmla="*/ 73607 h 74746"/>
                            <a:gd name="connsiteX1" fmla="*/ 25717 w 58345"/>
                            <a:gd name="connsiteY1" fmla="*/ 62177 h 74746"/>
                            <a:gd name="connsiteX2" fmla="*/ 33338 w 58345"/>
                            <a:gd name="connsiteY2" fmla="*/ 57414 h 74746"/>
                            <a:gd name="connsiteX3" fmla="*/ 39053 w 58345"/>
                            <a:gd name="connsiteY3" fmla="*/ 52652 h 74746"/>
                            <a:gd name="connsiteX4" fmla="*/ 41910 w 58345"/>
                            <a:gd name="connsiteY4" fmla="*/ 48842 h 74746"/>
                            <a:gd name="connsiteX5" fmla="*/ 42863 w 58345"/>
                            <a:gd name="connsiteY5" fmla="*/ 46937 h 74746"/>
                            <a:gd name="connsiteX6" fmla="*/ 43815 w 58345"/>
                            <a:gd name="connsiteY6" fmla="*/ 45032 h 74746"/>
                            <a:gd name="connsiteX7" fmla="*/ 45720 w 58345"/>
                            <a:gd name="connsiteY7" fmla="*/ 40269 h 74746"/>
                            <a:gd name="connsiteX8" fmla="*/ 44767 w 58345"/>
                            <a:gd name="connsiteY8" fmla="*/ 24077 h 74746"/>
                            <a:gd name="connsiteX9" fmla="*/ 32385 w 58345"/>
                            <a:gd name="connsiteY9" fmla="*/ 264 h 74746"/>
                            <a:gd name="connsiteX10" fmla="*/ 53340 w 58345"/>
                            <a:gd name="connsiteY10" fmla="*/ 20267 h 74746"/>
                            <a:gd name="connsiteX11" fmla="*/ 58103 w 58345"/>
                            <a:gd name="connsiteY11" fmla="*/ 41222 h 74746"/>
                            <a:gd name="connsiteX12" fmla="*/ 56198 w 58345"/>
                            <a:gd name="connsiteY12" fmla="*/ 48842 h 74746"/>
                            <a:gd name="connsiteX13" fmla="*/ 55245 w 58345"/>
                            <a:gd name="connsiteY13" fmla="*/ 51699 h 74746"/>
                            <a:gd name="connsiteX14" fmla="*/ 53340 w 58345"/>
                            <a:gd name="connsiteY14" fmla="*/ 54557 h 74746"/>
                            <a:gd name="connsiteX15" fmla="*/ 48578 w 58345"/>
                            <a:gd name="connsiteY15" fmla="*/ 60272 h 74746"/>
                            <a:gd name="connsiteX16" fmla="*/ 40005 w 58345"/>
                            <a:gd name="connsiteY16" fmla="*/ 65987 h 74746"/>
                            <a:gd name="connsiteX17" fmla="*/ 29528 w 58345"/>
                            <a:gd name="connsiteY17" fmla="*/ 69797 h 74746"/>
                            <a:gd name="connsiteX18" fmla="*/ 0 w 58345"/>
                            <a:gd name="connsiteY18" fmla="*/ 73607 h 747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58345" h="74746">
                              <a:moveTo>
                                <a:pt x="0" y="73607"/>
                              </a:moveTo>
                              <a:cubicBezTo>
                                <a:pt x="0" y="71702"/>
                                <a:pt x="13335" y="68844"/>
                                <a:pt x="25717" y="62177"/>
                              </a:cubicBezTo>
                              <a:cubicBezTo>
                                <a:pt x="28575" y="60272"/>
                                <a:pt x="31433" y="59319"/>
                                <a:pt x="33338" y="57414"/>
                              </a:cubicBezTo>
                              <a:cubicBezTo>
                                <a:pt x="36195" y="55509"/>
                                <a:pt x="37148" y="53604"/>
                                <a:pt x="39053" y="52652"/>
                              </a:cubicBezTo>
                              <a:cubicBezTo>
                                <a:pt x="40958" y="50747"/>
                                <a:pt x="40958" y="49794"/>
                                <a:pt x="41910" y="48842"/>
                              </a:cubicBezTo>
                              <a:cubicBezTo>
                                <a:pt x="42863" y="47889"/>
                                <a:pt x="42863" y="46937"/>
                                <a:pt x="42863" y="46937"/>
                              </a:cubicBezTo>
                              <a:cubicBezTo>
                                <a:pt x="42863" y="46937"/>
                                <a:pt x="42863" y="45984"/>
                                <a:pt x="43815" y="45032"/>
                              </a:cubicBezTo>
                              <a:cubicBezTo>
                                <a:pt x="44767" y="44079"/>
                                <a:pt x="44767" y="42174"/>
                                <a:pt x="45720" y="40269"/>
                              </a:cubicBezTo>
                              <a:cubicBezTo>
                                <a:pt x="46673" y="36459"/>
                                <a:pt x="46673" y="30744"/>
                                <a:pt x="44767" y="24077"/>
                              </a:cubicBezTo>
                              <a:cubicBezTo>
                                <a:pt x="40958" y="11694"/>
                                <a:pt x="31433" y="1217"/>
                                <a:pt x="32385" y="264"/>
                              </a:cubicBezTo>
                              <a:cubicBezTo>
                                <a:pt x="33338" y="-1641"/>
                                <a:pt x="45720" y="6932"/>
                                <a:pt x="53340" y="20267"/>
                              </a:cubicBezTo>
                              <a:cubicBezTo>
                                <a:pt x="57150" y="26934"/>
                                <a:pt x="59055" y="35507"/>
                                <a:pt x="58103" y="41222"/>
                              </a:cubicBezTo>
                              <a:cubicBezTo>
                                <a:pt x="58103" y="44079"/>
                                <a:pt x="57150" y="46937"/>
                                <a:pt x="56198" y="48842"/>
                              </a:cubicBezTo>
                              <a:cubicBezTo>
                                <a:pt x="55245" y="50747"/>
                                <a:pt x="55245" y="51699"/>
                                <a:pt x="55245" y="51699"/>
                              </a:cubicBezTo>
                              <a:cubicBezTo>
                                <a:pt x="55245" y="51699"/>
                                <a:pt x="54292" y="52652"/>
                                <a:pt x="53340" y="54557"/>
                              </a:cubicBezTo>
                              <a:cubicBezTo>
                                <a:pt x="52388" y="55509"/>
                                <a:pt x="50483" y="58367"/>
                                <a:pt x="48578" y="60272"/>
                              </a:cubicBezTo>
                              <a:cubicBezTo>
                                <a:pt x="46673" y="62177"/>
                                <a:pt x="43815" y="64082"/>
                                <a:pt x="40005" y="65987"/>
                              </a:cubicBezTo>
                              <a:cubicBezTo>
                                <a:pt x="37148" y="67892"/>
                                <a:pt x="33338" y="68844"/>
                                <a:pt x="29528" y="69797"/>
                              </a:cubicBezTo>
                              <a:cubicBezTo>
                                <a:pt x="14288" y="75512"/>
                                <a:pt x="0" y="75512"/>
                                <a:pt x="0" y="7360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854" name="Graphic 4">
                  <a:extLst>
                    <a:ext uri="{FF2B5EF4-FFF2-40B4-BE49-F238E27FC236}">
                      <a16:creationId xmlns:a16="http://schemas.microsoft.com/office/drawing/2014/main" id="{A95727BD-0F1D-B693-200A-F8CC074C5879}"/>
                    </a:ext>
                  </a:extLst>
                </p:cNvPr>
                <p:cNvGrpSpPr/>
                <p:nvPr/>
              </p:nvGrpSpPr>
              <p:grpSpPr>
                <a:xfrm>
                  <a:off x="3239271" y="4192691"/>
                  <a:ext cx="689434" cy="799820"/>
                  <a:chOff x="3239271" y="4192691"/>
                  <a:chExt cx="689434" cy="799820"/>
                </a:xfrm>
              </p:grpSpPr>
              <p:grpSp>
                <p:nvGrpSpPr>
                  <p:cNvPr id="1063" name="Graphic 4">
                    <a:extLst>
                      <a:ext uri="{FF2B5EF4-FFF2-40B4-BE49-F238E27FC236}">
                        <a16:creationId xmlns:a16="http://schemas.microsoft.com/office/drawing/2014/main" id="{312A10DC-600D-2F33-FADA-2DA050D3A3FF}"/>
                      </a:ext>
                    </a:extLst>
                  </p:cNvPr>
                  <p:cNvGrpSpPr/>
                  <p:nvPr/>
                </p:nvGrpSpPr>
                <p:grpSpPr>
                  <a:xfrm>
                    <a:off x="3623652" y="4192691"/>
                    <a:ext cx="305053" cy="795408"/>
                    <a:chOff x="3623652" y="4192691"/>
                    <a:chExt cx="305053" cy="795408"/>
                  </a:xfrm>
                </p:grpSpPr>
                <p:sp>
                  <p:nvSpPr>
                    <p:cNvPr id="1095" name="Freeform: Shape 54">
                      <a:extLst>
                        <a:ext uri="{FF2B5EF4-FFF2-40B4-BE49-F238E27FC236}">
                          <a16:creationId xmlns:a16="http://schemas.microsoft.com/office/drawing/2014/main" id="{B39D5E24-4CB7-6395-02FD-10A43520F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3652" y="4193643"/>
                      <a:ext cx="302422" cy="661559"/>
                    </a:xfrm>
                    <a:custGeom>
                      <a:avLst/>
                      <a:gdLst>
                        <a:gd name="connsiteX0" fmla="*/ 610 w 302422"/>
                        <a:gd name="connsiteY0" fmla="*/ 637437 h 661559"/>
                        <a:gd name="connsiteX1" fmla="*/ 8230 w 302422"/>
                        <a:gd name="connsiteY1" fmla="*/ 38314 h 661559"/>
                        <a:gd name="connsiteX2" fmla="*/ 300647 w 302422"/>
                        <a:gd name="connsiteY2" fmla="*/ 12596 h 661559"/>
                        <a:gd name="connsiteX3" fmla="*/ 103480 w 302422"/>
                        <a:gd name="connsiteY3" fmla="*/ 655534 h 661559"/>
                        <a:gd name="connsiteX4" fmla="*/ 610 w 302422"/>
                        <a:gd name="connsiteY4" fmla="*/ 637437 h 661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2422" h="661559">
                          <a:moveTo>
                            <a:pt x="610" y="637437"/>
                          </a:moveTo>
                          <a:cubicBezTo>
                            <a:pt x="610" y="637437"/>
                            <a:pt x="-3200" y="71651"/>
                            <a:pt x="8230" y="38314"/>
                          </a:cubicBezTo>
                          <a:cubicBezTo>
                            <a:pt x="19660" y="4976"/>
                            <a:pt x="280645" y="-14074"/>
                            <a:pt x="300647" y="12596"/>
                          </a:cubicBezTo>
                          <a:cubicBezTo>
                            <a:pt x="320650" y="39266"/>
                            <a:pt x="166345" y="524089"/>
                            <a:pt x="103480" y="655534"/>
                          </a:cubicBezTo>
                          <a:cubicBezTo>
                            <a:pt x="102527" y="654581"/>
                            <a:pt x="17755" y="678394"/>
                            <a:pt x="610" y="637437"/>
                          </a:cubicBezTo>
                          <a:close/>
                        </a:path>
                      </a:pathLst>
                    </a:custGeom>
                    <a:solidFill>
                      <a:srgbClr val="F9A5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" name="Freeform: Shape 55">
                      <a:extLst>
                        <a:ext uri="{FF2B5EF4-FFF2-40B4-BE49-F238E27FC236}">
                          <a16:creationId xmlns:a16="http://schemas.microsoft.com/office/drawing/2014/main" id="{A3A84501-C0C2-B234-44B8-F6B1AF5F2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5214" y="4192691"/>
                      <a:ext cx="300810" cy="409925"/>
                    </a:xfrm>
                    <a:custGeom>
                      <a:avLst/>
                      <a:gdLst>
                        <a:gd name="connsiteX0" fmla="*/ 0 w 300810"/>
                        <a:gd name="connsiteY0" fmla="*/ 391691 h 409925"/>
                        <a:gd name="connsiteX1" fmla="*/ 6668 w 300810"/>
                        <a:gd name="connsiteY1" fmla="*/ 38314 h 409925"/>
                        <a:gd name="connsiteX2" fmla="*/ 6668 w 300810"/>
                        <a:gd name="connsiteY2" fmla="*/ 38314 h 409925"/>
                        <a:gd name="connsiteX3" fmla="*/ 299085 w 300810"/>
                        <a:gd name="connsiteY3" fmla="*/ 12596 h 409925"/>
                        <a:gd name="connsiteX4" fmla="*/ 298133 w 300810"/>
                        <a:gd name="connsiteY4" fmla="*/ 45934 h 409925"/>
                        <a:gd name="connsiteX5" fmla="*/ 274320 w 300810"/>
                        <a:gd name="connsiteY5" fmla="*/ 144994 h 409925"/>
                        <a:gd name="connsiteX6" fmla="*/ 111443 w 300810"/>
                        <a:gd name="connsiteY6" fmla="*/ 158329 h 409925"/>
                        <a:gd name="connsiteX7" fmla="*/ 113348 w 300810"/>
                        <a:gd name="connsiteY7" fmla="*/ 343114 h 409925"/>
                        <a:gd name="connsiteX8" fmla="*/ 216218 w 300810"/>
                        <a:gd name="connsiteY8" fmla="*/ 341209 h 409925"/>
                        <a:gd name="connsiteX9" fmla="*/ 199073 w 300810"/>
                        <a:gd name="connsiteY9" fmla="*/ 394549 h 409925"/>
                        <a:gd name="connsiteX10" fmla="*/ 192405 w 300810"/>
                        <a:gd name="connsiteY10" fmla="*/ 409789 h 409925"/>
                        <a:gd name="connsiteX11" fmla="*/ 0 w 300810"/>
                        <a:gd name="connsiteY11" fmla="*/ 391691 h 409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0810" h="409925">
                          <a:moveTo>
                            <a:pt x="0" y="391691"/>
                          </a:moveTo>
                          <a:cubicBezTo>
                            <a:pt x="0" y="245959"/>
                            <a:pt x="1905" y="80224"/>
                            <a:pt x="6668" y="38314"/>
                          </a:cubicBezTo>
                          <a:cubicBezTo>
                            <a:pt x="6668" y="38314"/>
                            <a:pt x="6668" y="38314"/>
                            <a:pt x="6668" y="38314"/>
                          </a:cubicBezTo>
                          <a:cubicBezTo>
                            <a:pt x="18098" y="4976"/>
                            <a:pt x="279083" y="-14074"/>
                            <a:pt x="299085" y="12596"/>
                          </a:cubicBezTo>
                          <a:cubicBezTo>
                            <a:pt x="301943" y="16406"/>
                            <a:pt x="300990" y="27836"/>
                            <a:pt x="298133" y="45934"/>
                          </a:cubicBezTo>
                          <a:cubicBezTo>
                            <a:pt x="293370" y="70699"/>
                            <a:pt x="284798" y="104989"/>
                            <a:pt x="274320" y="144994"/>
                          </a:cubicBezTo>
                          <a:cubicBezTo>
                            <a:pt x="208598" y="154519"/>
                            <a:pt x="130493" y="150709"/>
                            <a:pt x="111443" y="158329"/>
                          </a:cubicBezTo>
                          <a:cubicBezTo>
                            <a:pt x="77152" y="172616"/>
                            <a:pt x="46673" y="305966"/>
                            <a:pt x="113348" y="343114"/>
                          </a:cubicBezTo>
                          <a:cubicBezTo>
                            <a:pt x="142875" y="359306"/>
                            <a:pt x="182880" y="355496"/>
                            <a:pt x="216218" y="341209"/>
                          </a:cubicBezTo>
                          <a:cubicBezTo>
                            <a:pt x="210502" y="359306"/>
                            <a:pt x="204788" y="376451"/>
                            <a:pt x="199073" y="394549"/>
                          </a:cubicBezTo>
                          <a:cubicBezTo>
                            <a:pt x="197168" y="399311"/>
                            <a:pt x="194310" y="404074"/>
                            <a:pt x="192405" y="409789"/>
                          </a:cubicBezTo>
                          <a:cubicBezTo>
                            <a:pt x="142875" y="410741"/>
                            <a:pt x="74295" y="406931"/>
                            <a:pt x="0" y="391691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97" name="Graphic 4">
                      <a:extLst>
                        <a:ext uri="{FF2B5EF4-FFF2-40B4-BE49-F238E27FC236}">
                          <a16:creationId xmlns:a16="http://schemas.microsoft.com/office/drawing/2014/main" id="{CAAE2895-5099-0E04-724B-113BE40CB2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3807" y="4319587"/>
                      <a:ext cx="107880" cy="181009"/>
                      <a:chOff x="3793807" y="4319587"/>
                      <a:chExt cx="107880" cy="181009"/>
                    </a:xfrm>
                    <a:solidFill>
                      <a:srgbClr val="C26331"/>
                    </a:solidFill>
                  </p:grpSpPr>
                  <p:sp>
                    <p:nvSpPr>
                      <p:cNvPr id="1120" name="Freeform: Shape 57">
                        <a:extLst>
                          <a:ext uri="{FF2B5EF4-FFF2-40B4-BE49-F238E27FC236}">
                            <a16:creationId xmlns:a16="http://schemas.microsoft.com/office/drawing/2014/main" id="{AAD1A973-B530-35C8-1E1B-8B5B5A36FC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93807" y="4429895"/>
                        <a:ext cx="12276" cy="32567"/>
                      </a:xfrm>
                      <a:custGeom>
                        <a:avLst/>
                        <a:gdLst>
                          <a:gd name="connsiteX0" fmla="*/ 6667 w 12276"/>
                          <a:gd name="connsiteY0" fmla="*/ 32567 h 32567"/>
                          <a:gd name="connsiteX1" fmla="*/ 9525 w 12276"/>
                          <a:gd name="connsiteY1" fmla="*/ 23995 h 32567"/>
                          <a:gd name="connsiteX2" fmla="*/ 11430 w 12276"/>
                          <a:gd name="connsiteY2" fmla="*/ 16375 h 32567"/>
                          <a:gd name="connsiteX3" fmla="*/ 11430 w 12276"/>
                          <a:gd name="connsiteY3" fmla="*/ 8755 h 32567"/>
                          <a:gd name="connsiteX4" fmla="*/ 11430 w 12276"/>
                          <a:gd name="connsiteY4" fmla="*/ 183 h 32567"/>
                          <a:gd name="connsiteX5" fmla="*/ 3810 w 12276"/>
                          <a:gd name="connsiteY5" fmla="*/ 6850 h 32567"/>
                          <a:gd name="connsiteX6" fmla="*/ 0 w 12276"/>
                          <a:gd name="connsiteY6" fmla="*/ 16375 h 32567"/>
                          <a:gd name="connsiteX7" fmla="*/ 1905 w 12276"/>
                          <a:gd name="connsiteY7" fmla="*/ 25900 h 32567"/>
                          <a:gd name="connsiteX8" fmla="*/ 6667 w 12276"/>
                          <a:gd name="connsiteY8" fmla="*/ 32567 h 325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276" h="32567">
                            <a:moveTo>
                              <a:pt x="6667" y="32567"/>
                            </a:moveTo>
                            <a:cubicBezTo>
                              <a:pt x="8572" y="32567"/>
                              <a:pt x="8572" y="27805"/>
                              <a:pt x="9525" y="23995"/>
                            </a:cubicBezTo>
                            <a:cubicBezTo>
                              <a:pt x="10477" y="20185"/>
                              <a:pt x="11430" y="16375"/>
                              <a:pt x="11430" y="16375"/>
                            </a:cubicBezTo>
                            <a:cubicBezTo>
                              <a:pt x="11430" y="16375"/>
                              <a:pt x="11430" y="12565"/>
                              <a:pt x="11430" y="8755"/>
                            </a:cubicBezTo>
                            <a:cubicBezTo>
                              <a:pt x="11430" y="4945"/>
                              <a:pt x="13335" y="1135"/>
                              <a:pt x="11430" y="183"/>
                            </a:cubicBezTo>
                            <a:cubicBezTo>
                              <a:pt x="10477" y="-770"/>
                              <a:pt x="5715" y="2087"/>
                              <a:pt x="3810" y="6850"/>
                            </a:cubicBezTo>
                            <a:cubicBezTo>
                              <a:pt x="952" y="11612"/>
                              <a:pt x="0" y="16375"/>
                              <a:pt x="0" y="16375"/>
                            </a:cubicBezTo>
                            <a:cubicBezTo>
                              <a:pt x="0" y="16375"/>
                              <a:pt x="0" y="21137"/>
                              <a:pt x="1905" y="25900"/>
                            </a:cubicBezTo>
                            <a:cubicBezTo>
                              <a:pt x="2857" y="28758"/>
                              <a:pt x="4763" y="32567"/>
                              <a:pt x="6667" y="32567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21" name="Freeform: Shape 58">
                        <a:extLst>
                          <a:ext uri="{FF2B5EF4-FFF2-40B4-BE49-F238E27FC236}">
                            <a16:creationId xmlns:a16="http://schemas.microsoft.com/office/drawing/2014/main" id="{C98A60E6-F06C-55AD-F522-80DA544CC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3289" y="4319587"/>
                        <a:ext cx="78397" cy="181009"/>
                      </a:xfrm>
                      <a:custGeom>
                        <a:avLst/>
                        <a:gdLst>
                          <a:gd name="connsiteX0" fmla="*/ 45 w 78397"/>
                          <a:gd name="connsiteY0" fmla="*/ 180975 h 181009"/>
                          <a:gd name="connsiteX1" fmla="*/ 32430 w 78397"/>
                          <a:gd name="connsiteY1" fmla="*/ 140970 h 181009"/>
                          <a:gd name="connsiteX2" fmla="*/ 58148 w 78397"/>
                          <a:gd name="connsiteY2" fmla="*/ 97155 h 181009"/>
                          <a:gd name="connsiteX3" fmla="*/ 63863 w 78397"/>
                          <a:gd name="connsiteY3" fmla="*/ 82868 h 181009"/>
                          <a:gd name="connsiteX4" fmla="*/ 74340 w 78397"/>
                          <a:gd name="connsiteY4" fmla="*/ 49530 h 181009"/>
                          <a:gd name="connsiteX5" fmla="*/ 78150 w 78397"/>
                          <a:gd name="connsiteY5" fmla="*/ 15240 h 181009"/>
                          <a:gd name="connsiteX6" fmla="*/ 77198 w 78397"/>
                          <a:gd name="connsiteY6" fmla="*/ 3810 h 181009"/>
                          <a:gd name="connsiteX7" fmla="*/ 75293 w 78397"/>
                          <a:gd name="connsiteY7" fmla="*/ 0 h 181009"/>
                          <a:gd name="connsiteX8" fmla="*/ 74340 w 78397"/>
                          <a:gd name="connsiteY8" fmla="*/ 4763 h 181009"/>
                          <a:gd name="connsiteX9" fmla="*/ 73388 w 78397"/>
                          <a:gd name="connsiteY9" fmla="*/ 16193 h 181009"/>
                          <a:gd name="connsiteX10" fmla="*/ 65768 w 78397"/>
                          <a:gd name="connsiteY10" fmla="*/ 48578 h 181009"/>
                          <a:gd name="connsiteX11" fmla="*/ 53385 w 78397"/>
                          <a:gd name="connsiteY11" fmla="*/ 80010 h 181009"/>
                          <a:gd name="connsiteX12" fmla="*/ 46718 w 78397"/>
                          <a:gd name="connsiteY12" fmla="*/ 94297 h 181009"/>
                          <a:gd name="connsiteX13" fmla="*/ 24810 w 78397"/>
                          <a:gd name="connsiteY13" fmla="*/ 139065 h 181009"/>
                          <a:gd name="connsiteX14" fmla="*/ 45 w 78397"/>
                          <a:gd name="connsiteY14" fmla="*/ 180975 h 18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78397" h="181009">
                            <a:moveTo>
                              <a:pt x="45" y="180975"/>
                            </a:moveTo>
                            <a:cubicBezTo>
                              <a:pt x="998" y="181928"/>
                              <a:pt x="18143" y="162878"/>
                              <a:pt x="32430" y="140970"/>
                            </a:cubicBezTo>
                            <a:cubicBezTo>
                              <a:pt x="46718" y="120015"/>
                              <a:pt x="58148" y="97155"/>
                              <a:pt x="58148" y="97155"/>
                            </a:cubicBezTo>
                            <a:cubicBezTo>
                              <a:pt x="58148" y="97155"/>
                              <a:pt x="61005" y="91440"/>
                              <a:pt x="63863" y="82868"/>
                            </a:cubicBezTo>
                            <a:cubicBezTo>
                              <a:pt x="66720" y="74295"/>
                              <a:pt x="71483" y="61913"/>
                              <a:pt x="74340" y="49530"/>
                            </a:cubicBezTo>
                            <a:cubicBezTo>
                              <a:pt x="77198" y="37147"/>
                              <a:pt x="79103" y="24765"/>
                              <a:pt x="78150" y="15240"/>
                            </a:cubicBezTo>
                            <a:cubicBezTo>
                              <a:pt x="78150" y="10478"/>
                              <a:pt x="77198" y="6668"/>
                              <a:pt x="77198" y="3810"/>
                            </a:cubicBezTo>
                            <a:cubicBezTo>
                              <a:pt x="76245" y="953"/>
                              <a:pt x="76245" y="0"/>
                              <a:pt x="75293" y="0"/>
                            </a:cubicBezTo>
                            <a:cubicBezTo>
                              <a:pt x="75293" y="0"/>
                              <a:pt x="74340" y="1905"/>
                              <a:pt x="74340" y="4763"/>
                            </a:cubicBezTo>
                            <a:cubicBezTo>
                              <a:pt x="74340" y="7620"/>
                              <a:pt x="74340" y="11430"/>
                              <a:pt x="73388" y="16193"/>
                            </a:cubicBezTo>
                            <a:cubicBezTo>
                              <a:pt x="72435" y="25718"/>
                              <a:pt x="69578" y="37147"/>
                              <a:pt x="65768" y="48578"/>
                            </a:cubicBezTo>
                            <a:cubicBezTo>
                              <a:pt x="61958" y="60007"/>
                              <a:pt x="57195" y="71438"/>
                              <a:pt x="53385" y="80010"/>
                            </a:cubicBezTo>
                            <a:cubicBezTo>
                              <a:pt x="49575" y="88582"/>
                              <a:pt x="46718" y="94297"/>
                              <a:pt x="46718" y="94297"/>
                            </a:cubicBezTo>
                            <a:cubicBezTo>
                              <a:pt x="46718" y="94297"/>
                              <a:pt x="37193" y="117157"/>
                              <a:pt x="24810" y="139065"/>
                            </a:cubicBezTo>
                            <a:cubicBezTo>
                              <a:pt x="13380" y="160020"/>
                              <a:pt x="-907" y="180022"/>
                              <a:pt x="45" y="180975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98" name="Freeform: Shape 59">
                      <a:extLst>
                        <a:ext uri="{FF2B5EF4-FFF2-40B4-BE49-F238E27FC236}">
                          <a16:creationId xmlns:a16="http://schemas.microsoft.com/office/drawing/2014/main" id="{0877AEAA-F515-83E4-C447-6EFD35A5D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383" y="4412115"/>
                      <a:ext cx="24288" cy="36875"/>
                    </a:xfrm>
                    <a:custGeom>
                      <a:avLst/>
                      <a:gdLst>
                        <a:gd name="connsiteX0" fmla="*/ 3572 w 24288"/>
                        <a:gd name="connsiteY0" fmla="*/ 36059 h 36875"/>
                        <a:gd name="connsiteX1" fmla="*/ 20717 w 24288"/>
                        <a:gd name="connsiteY1" fmla="*/ 23677 h 36875"/>
                        <a:gd name="connsiteX2" fmla="*/ 20717 w 24288"/>
                        <a:gd name="connsiteY2" fmla="*/ 817 h 36875"/>
                        <a:gd name="connsiteX3" fmla="*/ 3572 w 24288"/>
                        <a:gd name="connsiteY3" fmla="*/ 13199 h 36875"/>
                        <a:gd name="connsiteX4" fmla="*/ 3572 w 24288"/>
                        <a:gd name="connsiteY4" fmla="*/ 36059 h 36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288" h="36875">
                          <a:moveTo>
                            <a:pt x="3572" y="36059"/>
                          </a:moveTo>
                          <a:cubicBezTo>
                            <a:pt x="8334" y="38917"/>
                            <a:pt x="15954" y="34154"/>
                            <a:pt x="20717" y="23677"/>
                          </a:cubicBezTo>
                          <a:cubicBezTo>
                            <a:pt x="25479" y="14152"/>
                            <a:pt x="25479" y="3674"/>
                            <a:pt x="20717" y="817"/>
                          </a:cubicBezTo>
                          <a:cubicBezTo>
                            <a:pt x="15954" y="-2041"/>
                            <a:pt x="8334" y="2722"/>
                            <a:pt x="3572" y="13199"/>
                          </a:cubicBezTo>
                          <a:cubicBezTo>
                            <a:pt x="-1191" y="23677"/>
                            <a:pt x="-1191" y="33202"/>
                            <a:pt x="3572" y="36059"/>
                          </a:cubicBezTo>
                          <a:close/>
                        </a:path>
                      </a:pathLst>
                    </a:custGeom>
                    <a:solidFill>
                      <a:srgbClr val="F9B799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99" name="Graphic 4">
                      <a:extLst>
                        <a:ext uri="{FF2B5EF4-FFF2-40B4-BE49-F238E27FC236}">
                          <a16:creationId xmlns:a16="http://schemas.microsoft.com/office/drawing/2014/main" id="{FEBC2E3E-36F1-8F69-E800-B93B44D7EC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24262" y="4531994"/>
                      <a:ext cx="205739" cy="315347"/>
                      <a:chOff x="3624262" y="4531994"/>
                      <a:chExt cx="205739" cy="315347"/>
                    </a:xfrm>
                  </p:grpSpPr>
                  <p:grpSp>
                    <p:nvGrpSpPr>
                      <p:cNvPr id="1113" name="Graphic 4">
                        <a:extLst>
                          <a:ext uri="{FF2B5EF4-FFF2-40B4-BE49-F238E27FC236}">
                            <a16:creationId xmlns:a16="http://schemas.microsoft.com/office/drawing/2014/main" id="{1B8AFEBB-F0AB-98B0-33CF-BAE695B652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24262" y="4531994"/>
                        <a:ext cx="205739" cy="315347"/>
                        <a:chOff x="3624262" y="4531994"/>
                        <a:chExt cx="205739" cy="315347"/>
                      </a:xfrm>
                    </p:grpSpPr>
                    <p:sp>
                      <p:nvSpPr>
                        <p:cNvPr id="1117" name="Freeform: Shape 62">
                          <a:extLst>
                            <a:ext uri="{FF2B5EF4-FFF2-40B4-BE49-F238E27FC236}">
                              <a16:creationId xmlns:a16="http://schemas.microsoft.com/office/drawing/2014/main" id="{065B6515-43A4-9FD0-8398-9A209CA51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4262" y="4531994"/>
                          <a:ext cx="204787" cy="315347"/>
                        </a:xfrm>
                        <a:custGeom>
                          <a:avLst/>
                          <a:gdLst>
                            <a:gd name="connsiteX0" fmla="*/ 952 w 204787"/>
                            <a:gd name="connsiteY0" fmla="*/ 290513 h 315347"/>
                            <a:gd name="connsiteX1" fmla="*/ 0 w 204787"/>
                            <a:gd name="connsiteY1" fmla="*/ 0 h 315347"/>
                            <a:gd name="connsiteX2" fmla="*/ 204788 w 204787"/>
                            <a:gd name="connsiteY2" fmla="*/ 35243 h 315347"/>
                            <a:gd name="connsiteX3" fmla="*/ 102870 w 204787"/>
                            <a:gd name="connsiteY3" fmla="*/ 308610 h 315347"/>
                            <a:gd name="connsiteX4" fmla="*/ 952 w 204787"/>
                            <a:gd name="connsiteY4" fmla="*/ 290513 h 3153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4787" h="315347">
                              <a:moveTo>
                                <a:pt x="952" y="290513"/>
                              </a:moveTo>
                              <a:cubicBezTo>
                                <a:pt x="952" y="290513"/>
                                <a:pt x="0" y="146685"/>
                                <a:pt x="0" y="0"/>
                              </a:cubicBezTo>
                              <a:cubicBezTo>
                                <a:pt x="50483" y="46673"/>
                                <a:pt x="115252" y="50483"/>
                                <a:pt x="204788" y="35243"/>
                              </a:cubicBezTo>
                              <a:cubicBezTo>
                                <a:pt x="167640" y="147638"/>
                                <a:pt x="128588" y="256223"/>
                                <a:pt x="102870" y="308610"/>
                              </a:cubicBezTo>
                              <a:cubicBezTo>
                                <a:pt x="103823" y="308610"/>
                                <a:pt x="19050" y="332423"/>
                                <a:pt x="952" y="29051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8" name="Freeform: Shape 63">
                          <a:extLst>
                            <a:ext uri="{FF2B5EF4-FFF2-40B4-BE49-F238E27FC236}">
                              <a16:creationId xmlns:a16="http://schemas.microsoft.com/office/drawing/2014/main" id="{07CC2396-D9DF-AD4B-D5E2-6D4FA628F2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4262" y="4560569"/>
                          <a:ext cx="195262" cy="50155"/>
                        </a:xfrm>
                        <a:custGeom>
                          <a:avLst/>
                          <a:gdLst>
                            <a:gd name="connsiteX0" fmla="*/ 28575 w 195262"/>
                            <a:gd name="connsiteY0" fmla="*/ 25718 h 50155"/>
                            <a:gd name="connsiteX1" fmla="*/ 68580 w 195262"/>
                            <a:gd name="connsiteY1" fmla="*/ 40005 h 50155"/>
                            <a:gd name="connsiteX2" fmla="*/ 87630 w 195262"/>
                            <a:gd name="connsiteY2" fmla="*/ 43815 h 50155"/>
                            <a:gd name="connsiteX3" fmla="*/ 106680 w 195262"/>
                            <a:gd name="connsiteY3" fmla="*/ 45720 h 50155"/>
                            <a:gd name="connsiteX4" fmla="*/ 149542 w 195262"/>
                            <a:gd name="connsiteY4" fmla="*/ 45720 h 50155"/>
                            <a:gd name="connsiteX5" fmla="*/ 192405 w 195262"/>
                            <a:gd name="connsiteY5" fmla="*/ 39053 h 50155"/>
                            <a:gd name="connsiteX6" fmla="*/ 195263 w 195262"/>
                            <a:gd name="connsiteY6" fmla="*/ 38100 h 50155"/>
                            <a:gd name="connsiteX7" fmla="*/ 194310 w 195262"/>
                            <a:gd name="connsiteY7" fmla="*/ 40005 h 50155"/>
                            <a:gd name="connsiteX8" fmla="*/ 193358 w 195262"/>
                            <a:gd name="connsiteY8" fmla="*/ 40005 h 50155"/>
                            <a:gd name="connsiteX9" fmla="*/ 150495 w 195262"/>
                            <a:gd name="connsiteY9" fmla="*/ 48578 h 50155"/>
                            <a:gd name="connsiteX10" fmla="*/ 106680 w 195262"/>
                            <a:gd name="connsiteY10" fmla="*/ 49530 h 50155"/>
                            <a:gd name="connsiteX11" fmla="*/ 86677 w 195262"/>
                            <a:gd name="connsiteY11" fmla="*/ 47625 h 50155"/>
                            <a:gd name="connsiteX12" fmla="*/ 66675 w 195262"/>
                            <a:gd name="connsiteY12" fmla="*/ 43815 h 50155"/>
                            <a:gd name="connsiteX13" fmla="*/ 25717 w 195262"/>
                            <a:gd name="connsiteY13" fmla="*/ 27623 h 50155"/>
                            <a:gd name="connsiteX14" fmla="*/ 0 w 195262"/>
                            <a:gd name="connsiteY14" fmla="*/ 4763 h 50155"/>
                            <a:gd name="connsiteX15" fmla="*/ 0 w 195262"/>
                            <a:gd name="connsiteY15" fmla="*/ 0 h 50155"/>
                            <a:gd name="connsiteX16" fmla="*/ 28575 w 195262"/>
                            <a:gd name="connsiteY16" fmla="*/ 25718 h 501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5262" h="50155">
                              <a:moveTo>
                                <a:pt x="28575" y="25718"/>
                              </a:moveTo>
                              <a:cubicBezTo>
                                <a:pt x="41910" y="33338"/>
                                <a:pt x="57150" y="38100"/>
                                <a:pt x="68580" y="40005"/>
                              </a:cubicBezTo>
                              <a:cubicBezTo>
                                <a:pt x="80010" y="42863"/>
                                <a:pt x="87630" y="43815"/>
                                <a:pt x="87630" y="43815"/>
                              </a:cubicBezTo>
                              <a:cubicBezTo>
                                <a:pt x="87630" y="43815"/>
                                <a:pt x="95250" y="44768"/>
                                <a:pt x="106680" y="45720"/>
                              </a:cubicBezTo>
                              <a:cubicBezTo>
                                <a:pt x="118110" y="46673"/>
                                <a:pt x="134302" y="46673"/>
                                <a:pt x="149542" y="45720"/>
                              </a:cubicBezTo>
                              <a:cubicBezTo>
                                <a:pt x="165735" y="44768"/>
                                <a:pt x="180975" y="41910"/>
                                <a:pt x="192405" y="39053"/>
                              </a:cubicBezTo>
                              <a:cubicBezTo>
                                <a:pt x="193358" y="39053"/>
                                <a:pt x="194310" y="38100"/>
                                <a:pt x="195263" y="38100"/>
                              </a:cubicBezTo>
                              <a:cubicBezTo>
                                <a:pt x="195263" y="39053"/>
                                <a:pt x="194310" y="40005"/>
                                <a:pt x="194310" y="40005"/>
                              </a:cubicBezTo>
                              <a:cubicBezTo>
                                <a:pt x="194310" y="40005"/>
                                <a:pt x="193358" y="40005"/>
                                <a:pt x="193358" y="40005"/>
                              </a:cubicBezTo>
                              <a:cubicBezTo>
                                <a:pt x="181927" y="43815"/>
                                <a:pt x="166688" y="47625"/>
                                <a:pt x="150495" y="48578"/>
                              </a:cubicBezTo>
                              <a:cubicBezTo>
                                <a:pt x="134302" y="50483"/>
                                <a:pt x="118110" y="50483"/>
                                <a:pt x="106680" y="49530"/>
                              </a:cubicBezTo>
                              <a:cubicBezTo>
                                <a:pt x="94298" y="48578"/>
                                <a:pt x="86677" y="47625"/>
                                <a:pt x="86677" y="47625"/>
                              </a:cubicBezTo>
                              <a:cubicBezTo>
                                <a:pt x="86677" y="47625"/>
                                <a:pt x="79058" y="46673"/>
                                <a:pt x="66675" y="43815"/>
                              </a:cubicBezTo>
                              <a:cubicBezTo>
                                <a:pt x="55245" y="40958"/>
                                <a:pt x="40005" y="36195"/>
                                <a:pt x="25717" y="27623"/>
                              </a:cubicBezTo>
                              <a:cubicBezTo>
                                <a:pt x="15240" y="21908"/>
                                <a:pt x="5715" y="13335"/>
                                <a:pt x="0" y="4763"/>
                              </a:cubicBezTo>
                              <a:cubicBezTo>
                                <a:pt x="0" y="2858"/>
                                <a:pt x="0" y="1905"/>
                                <a:pt x="0" y="0"/>
                              </a:cubicBezTo>
                              <a:cubicBezTo>
                                <a:pt x="6667" y="10478"/>
                                <a:pt x="16192" y="19050"/>
                                <a:pt x="28575" y="257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9" name="Freeform: Shape 64">
                          <a:extLst>
                            <a:ext uri="{FF2B5EF4-FFF2-40B4-BE49-F238E27FC236}">
                              <a16:creationId xmlns:a16="http://schemas.microsoft.com/office/drawing/2014/main" id="{D81484CD-FB15-732D-D20B-084A93E76D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4820" y="4531994"/>
                          <a:ext cx="205182" cy="315347"/>
                        </a:xfrm>
                        <a:custGeom>
                          <a:avLst/>
                          <a:gdLst>
                            <a:gd name="connsiteX0" fmla="*/ 395 w 205182"/>
                            <a:gd name="connsiteY0" fmla="*/ 0 h 315347"/>
                            <a:gd name="connsiteX1" fmla="*/ 205182 w 205182"/>
                            <a:gd name="connsiteY1" fmla="*/ 35243 h 315347"/>
                            <a:gd name="connsiteX2" fmla="*/ 204230 w 205182"/>
                            <a:gd name="connsiteY2" fmla="*/ 38100 h 315347"/>
                            <a:gd name="connsiteX3" fmla="*/ 50877 w 205182"/>
                            <a:gd name="connsiteY3" fmla="*/ 42863 h 315347"/>
                            <a:gd name="connsiteX4" fmla="*/ 45162 w 205182"/>
                            <a:gd name="connsiteY4" fmla="*/ 263843 h 315347"/>
                            <a:gd name="connsiteX5" fmla="*/ 123267 w 205182"/>
                            <a:gd name="connsiteY5" fmla="*/ 263843 h 315347"/>
                            <a:gd name="connsiteX6" fmla="*/ 104217 w 205182"/>
                            <a:gd name="connsiteY6" fmla="*/ 308610 h 315347"/>
                            <a:gd name="connsiteX7" fmla="*/ 1347 w 205182"/>
                            <a:gd name="connsiteY7" fmla="*/ 290513 h 315347"/>
                            <a:gd name="connsiteX8" fmla="*/ 395 w 205182"/>
                            <a:gd name="connsiteY8" fmla="*/ 0 h 3153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5182" h="315347">
                              <a:moveTo>
                                <a:pt x="395" y="0"/>
                              </a:moveTo>
                              <a:cubicBezTo>
                                <a:pt x="50877" y="46673"/>
                                <a:pt x="115647" y="50483"/>
                                <a:pt x="205182" y="35243"/>
                              </a:cubicBezTo>
                              <a:cubicBezTo>
                                <a:pt x="205182" y="36195"/>
                                <a:pt x="204230" y="37148"/>
                                <a:pt x="204230" y="38100"/>
                              </a:cubicBezTo>
                              <a:cubicBezTo>
                                <a:pt x="161367" y="60960"/>
                                <a:pt x="68975" y="41910"/>
                                <a:pt x="50877" y="42863"/>
                              </a:cubicBezTo>
                              <a:cubicBezTo>
                                <a:pt x="29922" y="43815"/>
                                <a:pt x="14682" y="222885"/>
                                <a:pt x="45162" y="263843"/>
                              </a:cubicBezTo>
                              <a:cubicBezTo>
                                <a:pt x="64212" y="290513"/>
                                <a:pt x="98502" y="278130"/>
                                <a:pt x="123267" y="263843"/>
                              </a:cubicBezTo>
                              <a:cubicBezTo>
                                <a:pt x="116600" y="280988"/>
                                <a:pt x="109932" y="296228"/>
                                <a:pt x="104217" y="308610"/>
                              </a:cubicBezTo>
                              <a:cubicBezTo>
                                <a:pt x="104217" y="308610"/>
                                <a:pt x="19445" y="332423"/>
                                <a:pt x="1347" y="290513"/>
                              </a:cubicBezTo>
                              <a:cubicBezTo>
                                <a:pt x="395" y="290513"/>
                                <a:pt x="-558" y="146685"/>
                                <a:pt x="39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14" name="Graphic 4">
                        <a:extLst>
                          <a:ext uri="{FF2B5EF4-FFF2-40B4-BE49-F238E27FC236}">
                            <a16:creationId xmlns:a16="http://schemas.microsoft.com/office/drawing/2014/main" id="{925043E1-4CC6-87F3-CEFA-41CFEDACEBA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43325" y="4644604"/>
                        <a:ext cx="38814" cy="73618"/>
                        <a:chOff x="3743325" y="4644604"/>
                        <a:chExt cx="38814" cy="73618"/>
                      </a:xfrm>
                      <a:solidFill>
                        <a:srgbClr val="F7DB00"/>
                      </a:solidFill>
                    </p:grpSpPr>
                    <p:sp>
                      <p:nvSpPr>
                        <p:cNvPr id="1115" name="Freeform: Shape 66">
                          <a:extLst>
                            <a:ext uri="{FF2B5EF4-FFF2-40B4-BE49-F238E27FC236}">
                              <a16:creationId xmlns:a16="http://schemas.microsoft.com/office/drawing/2014/main" id="{67815787-E7F9-CB7C-B630-4EF7B7BF5A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7850" y="4644604"/>
                          <a:ext cx="24288" cy="36718"/>
                        </a:xfrm>
                        <a:custGeom>
                          <a:avLst/>
                          <a:gdLst>
                            <a:gd name="connsiteX0" fmla="*/ 3572 w 24288"/>
                            <a:gd name="connsiteY0" fmla="*/ 13121 h 36718"/>
                            <a:gd name="connsiteX1" fmla="*/ 20717 w 24288"/>
                            <a:gd name="connsiteY1" fmla="*/ 738 h 36718"/>
                            <a:gd name="connsiteX2" fmla="*/ 20717 w 24288"/>
                            <a:gd name="connsiteY2" fmla="*/ 23598 h 36718"/>
                            <a:gd name="connsiteX3" fmla="*/ 3572 w 24288"/>
                            <a:gd name="connsiteY3" fmla="*/ 35981 h 36718"/>
                            <a:gd name="connsiteX4" fmla="*/ 3572 w 24288"/>
                            <a:gd name="connsiteY4" fmla="*/ 13121 h 3671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4288" h="36718">
                              <a:moveTo>
                                <a:pt x="3572" y="13121"/>
                              </a:moveTo>
                              <a:cubicBezTo>
                                <a:pt x="8334" y="3596"/>
                                <a:pt x="15954" y="-2119"/>
                                <a:pt x="20717" y="738"/>
                              </a:cubicBezTo>
                              <a:cubicBezTo>
                                <a:pt x="25479" y="3596"/>
                                <a:pt x="25479" y="14073"/>
                                <a:pt x="20717" y="23598"/>
                              </a:cubicBezTo>
                              <a:cubicBezTo>
                                <a:pt x="15954" y="33123"/>
                                <a:pt x="8334" y="38838"/>
                                <a:pt x="3572" y="35981"/>
                              </a:cubicBezTo>
                              <a:cubicBezTo>
                                <a:pt x="-1191" y="33123"/>
                                <a:pt x="-1191" y="22646"/>
                                <a:pt x="3572" y="131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6" name="Freeform: Shape 67">
                          <a:extLst>
                            <a:ext uri="{FF2B5EF4-FFF2-40B4-BE49-F238E27FC236}">
                              <a16:creationId xmlns:a16="http://schemas.microsoft.com/office/drawing/2014/main" id="{6F538293-1AF6-709E-228C-BB9ACCFC54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3325" y="4692477"/>
                          <a:ext cx="17752" cy="25745"/>
                        </a:xfrm>
                        <a:custGeom>
                          <a:avLst/>
                          <a:gdLst>
                            <a:gd name="connsiteX0" fmla="*/ 2858 w 17752"/>
                            <a:gd name="connsiteY0" fmla="*/ 9063 h 25745"/>
                            <a:gd name="connsiteX1" fmla="*/ 15240 w 17752"/>
                            <a:gd name="connsiteY1" fmla="*/ 490 h 25745"/>
                            <a:gd name="connsiteX2" fmla="*/ 15240 w 17752"/>
                            <a:gd name="connsiteY2" fmla="*/ 16683 h 25745"/>
                            <a:gd name="connsiteX3" fmla="*/ 2858 w 17752"/>
                            <a:gd name="connsiteY3" fmla="*/ 25255 h 25745"/>
                            <a:gd name="connsiteX4" fmla="*/ 2858 w 17752"/>
                            <a:gd name="connsiteY4" fmla="*/ 9063 h 25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752" h="25745">
                              <a:moveTo>
                                <a:pt x="2858" y="9063"/>
                              </a:moveTo>
                              <a:cubicBezTo>
                                <a:pt x="6667" y="2395"/>
                                <a:pt x="11430" y="-1415"/>
                                <a:pt x="15240" y="490"/>
                              </a:cubicBezTo>
                              <a:cubicBezTo>
                                <a:pt x="19050" y="2395"/>
                                <a:pt x="18097" y="10015"/>
                                <a:pt x="15240" y="16683"/>
                              </a:cubicBezTo>
                              <a:cubicBezTo>
                                <a:pt x="11430" y="23350"/>
                                <a:pt x="6667" y="27160"/>
                                <a:pt x="2858" y="25255"/>
                              </a:cubicBezTo>
                              <a:cubicBezTo>
                                <a:pt x="-953" y="23350"/>
                                <a:pt x="-953" y="16683"/>
                                <a:pt x="2858" y="90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00" name="Graphic 4">
                      <a:extLst>
                        <a:ext uri="{FF2B5EF4-FFF2-40B4-BE49-F238E27FC236}">
                          <a16:creationId xmlns:a16="http://schemas.microsoft.com/office/drawing/2014/main" id="{A979FADE-EEC0-18E9-98F5-91DF67D67E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25214" y="4791303"/>
                      <a:ext cx="303491" cy="196795"/>
                      <a:chOff x="3625214" y="4791303"/>
                      <a:chExt cx="303491" cy="196795"/>
                    </a:xfrm>
                  </p:grpSpPr>
                  <p:sp>
                    <p:nvSpPr>
                      <p:cNvPr id="1101" name="Freeform: Shape 69">
                        <a:extLst>
                          <a:ext uri="{FF2B5EF4-FFF2-40B4-BE49-F238E27FC236}">
                            <a16:creationId xmlns:a16="http://schemas.microsoft.com/office/drawing/2014/main" id="{1902E2DC-D20F-E75B-EAB4-69998EBBFE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25214" y="4822507"/>
                        <a:ext cx="302321" cy="164640"/>
                      </a:xfrm>
                      <a:custGeom>
                        <a:avLst/>
                        <a:gdLst>
                          <a:gd name="connsiteX0" fmla="*/ 0 w 302321"/>
                          <a:gd name="connsiteY0" fmla="*/ 0 h 164640"/>
                          <a:gd name="connsiteX1" fmla="*/ 102870 w 302321"/>
                          <a:gd name="connsiteY1" fmla="*/ 13335 h 164640"/>
                          <a:gd name="connsiteX2" fmla="*/ 101918 w 302321"/>
                          <a:gd name="connsiteY2" fmla="*/ 18098 h 164640"/>
                          <a:gd name="connsiteX3" fmla="*/ 301943 w 302321"/>
                          <a:gd name="connsiteY3" fmla="*/ 141923 h 164640"/>
                          <a:gd name="connsiteX4" fmla="*/ 952 w 302321"/>
                          <a:gd name="connsiteY4" fmla="*/ 68580 h 164640"/>
                          <a:gd name="connsiteX5" fmla="*/ 0 w 302321"/>
                          <a:gd name="connsiteY5" fmla="*/ 0 h 164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2321" h="164640">
                            <a:moveTo>
                              <a:pt x="0" y="0"/>
                            </a:moveTo>
                            <a:cubicBezTo>
                              <a:pt x="35243" y="33338"/>
                              <a:pt x="78105" y="22860"/>
                              <a:pt x="102870" y="13335"/>
                            </a:cubicBezTo>
                            <a:cubicBezTo>
                              <a:pt x="102870" y="16193"/>
                              <a:pt x="101918" y="18098"/>
                              <a:pt x="101918" y="18098"/>
                            </a:cubicBezTo>
                            <a:cubicBezTo>
                              <a:pt x="101918" y="18098"/>
                              <a:pt x="312420" y="94298"/>
                              <a:pt x="301943" y="141923"/>
                            </a:cubicBezTo>
                            <a:cubicBezTo>
                              <a:pt x="291465" y="189548"/>
                              <a:pt x="39052" y="160973"/>
                              <a:pt x="952" y="68580"/>
                            </a:cubicBezTo>
                            <a:cubicBezTo>
                              <a:pt x="952" y="45720"/>
                              <a:pt x="952" y="2286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B00C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2" name="Freeform: Shape 70">
                        <a:extLst>
                          <a:ext uri="{FF2B5EF4-FFF2-40B4-BE49-F238E27FC236}">
                            <a16:creationId xmlns:a16="http://schemas.microsoft.com/office/drawing/2014/main" id="{1DAA1FA2-C3C8-D8BE-EA6C-D8936BC08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25214" y="4822507"/>
                        <a:ext cx="302238" cy="165592"/>
                      </a:xfrm>
                      <a:custGeom>
                        <a:avLst/>
                        <a:gdLst>
                          <a:gd name="connsiteX0" fmla="*/ 0 w 302238"/>
                          <a:gd name="connsiteY0" fmla="*/ 0 h 165592"/>
                          <a:gd name="connsiteX1" fmla="*/ 20955 w 302238"/>
                          <a:gd name="connsiteY1" fmla="*/ 15240 h 165592"/>
                          <a:gd name="connsiteX2" fmla="*/ 184785 w 302238"/>
                          <a:gd name="connsiteY2" fmla="*/ 104775 h 165592"/>
                          <a:gd name="connsiteX3" fmla="*/ 260033 w 302238"/>
                          <a:gd name="connsiteY3" fmla="*/ 92393 h 165592"/>
                          <a:gd name="connsiteX4" fmla="*/ 301943 w 302238"/>
                          <a:gd name="connsiteY4" fmla="*/ 142875 h 165592"/>
                          <a:gd name="connsiteX5" fmla="*/ 952 w 302238"/>
                          <a:gd name="connsiteY5" fmla="*/ 69533 h 165592"/>
                          <a:gd name="connsiteX6" fmla="*/ 0 w 302238"/>
                          <a:gd name="connsiteY6" fmla="*/ 0 h 165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02238" h="165592">
                            <a:moveTo>
                              <a:pt x="0" y="0"/>
                            </a:moveTo>
                            <a:cubicBezTo>
                              <a:pt x="6668" y="6668"/>
                              <a:pt x="14288" y="11430"/>
                              <a:pt x="20955" y="15240"/>
                            </a:cubicBezTo>
                            <a:cubicBezTo>
                              <a:pt x="28575" y="52388"/>
                              <a:pt x="95250" y="95250"/>
                              <a:pt x="184785" y="104775"/>
                            </a:cubicBezTo>
                            <a:cubicBezTo>
                              <a:pt x="230505" y="109538"/>
                              <a:pt x="251460" y="101918"/>
                              <a:pt x="260033" y="92393"/>
                            </a:cubicBezTo>
                            <a:cubicBezTo>
                              <a:pt x="286703" y="109538"/>
                              <a:pt x="304800" y="127635"/>
                              <a:pt x="301943" y="142875"/>
                            </a:cubicBezTo>
                            <a:cubicBezTo>
                              <a:pt x="291465" y="190500"/>
                              <a:pt x="39052" y="161925"/>
                              <a:pt x="952" y="69533"/>
                            </a:cubicBezTo>
                            <a:cubicBezTo>
                              <a:pt x="952" y="45720"/>
                              <a:pt x="952" y="2286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3" name="Freeform: Shape 71">
                        <a:extLst>
                          <a:ext uri="{FF2B5EF4-FFF2-40B4-BE49-F238E27FC236}">
                            <a16:creationId xmlns:a16="http://schemas.microsoft.com/office/drawing/2014/main" id="{F17BC94C-7076-9343-4B80-47959BECC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27120" y="4881562"/>
                        <a:ext cx="301586" cy="104632"/>
                      </a:xfrm>
                      <a:custGeom>
                        <a:avLst/>
                        <a:gdLst>
                          <a:gd name="connsiteX0" fmla="*/ 0 w 301586"/>
                          <a:gd name="connsiteY0" fmla="*/ 0 h 104632"/>
                          <a:gd name="connsiteX1" fmla="*/ 205740 w 301586"/>
                          <a:gd name="connsiteY1" fmla="*/ 71438 h 104632"/>
                          <a:gd name="connsiteX2" fmla="*/ 295275 w 301586"/>
                          <a:gd name="connsiteY2" fmla="*/ 61913 h 104632"/>
                          <a:gd name="connsiteX3" fmla="*/ 300990 w 301586"/>
                          <a:gd name="connsiteY3" fmla="*/ 81915 h 104632"/>
                          <a:gd name="connsiteX4" fmla="*/ 0 w 301586"/>
                          <a:gd name="connsiteY4" fmla="*/ 8572 h 104632"/>
                          <a:gd name="connsiteX5" fmla="*/ 0 w 301586"/>
                          <a:gd name="connsiteY5" fmla="*/ 0 h 1046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1586" h="104632">
                            <a:moveTo>
                              <a:pt x="0" y="0"/>
                            </a:moveTo>
                            <a:cubicBezTo>
                              <a:pt x="39052" y="33338"/>
                              <a:pt x="115252" y="61913"/>
                              <a:pt x="205740" y="71438"/>
                            </a:cubicBezTo>
                            <a:cubicBezTo>
                              <a:pt x="256222" y="77153"/>
                              <a:pt x="281940" y="71438"/>
                              <a:pt x="295275" y="61913"/>
                            </a:cubicBezTo>
                            <a:cubicBezTo>
                              <a:pt x="300038" y="68580"/>
                              <a:pt x="302895" y="75247"/>
                              <a:pt x="300990" y="81915"/>
                            </a:cubicBezTo>
                            <a:cubicBezTo>
                              <a:pt x="290513" y="129540"/>
                              <a:pt x="38100" y="100965"/>
                              <a:pt x="0" y="8572"/>
                            </a:cubicBezTo>
                            <a:cubicBezTo>
                              <a:pt x="0" y="6668"/>
                              <a:pt x="0" y="381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04" name="Graphic 4">
                        <a:extLst>
                          <a:ext uri="{FF2B5EF4-FFF2-40B4-BE49-F238E27FC236}">
                            <a16:creationId xmlns:a16="http://schemas.microsoft.com/office/drawing/2014/main" id="{62B1B967-0792-0D1D-3AEB-8981DD91F8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19545" y="4848033"/>
                        <a:ext cx="109577" cy="63056"/>
                        <a:chOff x="3719545" y="4848033"/>
                        <a:chExt cx="109577" cy="63056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110" name="Freeform: Shape 73">
                          <a:extLst>
                            <a:ext uri="{FF2B5EF4-FFF2-40B4-BE49-F238E27FC236}">
                              <a16:creationId xmlns:a16="http://schemas.microsoft.com/office/drawing/2014/main" id="{FCAB916A-A9B6-1AF0-CC60-D45E6A7EB5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8038" y="4872838"/>
                          <a:ext cx="51084" cy="38251"/>
                        </a:xfrm>
                        <a:custGeom>
                          <a:avLst/>
                          <a:gdLst>
                            <a:gd name="connsiteX0" fmla="*/ 15769 w 51084"/>
                            <a:gd name="connsiteY0" fmla="*/ 5867 h 38251"/>
                            <a:gd name="connsiteX1" fmla="*/ 21484 w 51084"/>
                            <a:gd name="connsiteY1" fmla="*/ 3009 h 38251"/>
                            <a:gd name="connsiteX2" fmla="*/ 27199 w 51084"/>
                            <a:gd name="connsiteY2" fmla="*/ 1104 h 38251"/>
                            <a:gd name="connsiteX3" fmla="*/ 33867 w 51084"/>
                            <a:gd name="connsiteY3" fmla="*/ 152 h 38251"/>
                            <a:gd name="connsiteX4" fmla="*/ 51012 w 51084"/>
                            <a:gd name="connsiteY4" fmla="*/ 3962 h 38251"/>
                            <a:gd name="connsiteX5" fmla="*/ 34819 w 51084"/>
                            <a:gd name="connsiteY5" fmla="*/ 7771 h 38251"/>
                            <a:gd name="connsiteX6" fmla="*/ 29104 w 51084"/>
                            <a:gd name="connsiteY6" fmla="*/ 9677 h 38251"/>
                            <a:gd name="connsiteX7" fmla="*/ 25294 w 51084"/>
                            <a:gd name="connsiteY7" fmla="*/ 11581 h 38251"/>
                            <a:gd name="connsiteX8" fmla="*/ 21484 w 51084"/>
                            <a:gd name="connsiteY8" fmla="*/ 14439 h 38251"/>
                            <a:gd name="connsiteX9" fmla="*/ 17674 w 51084"/>
                            <a:gd name="connsiteY9" fmla="*/ 17296 h 38251"/>
                            <a:gd name="connsiteX10" fmla="*/ 13864 w 51084"/>
                            <a:gd name="connsiteY10" fmla="*/ 20154 h 38251"/>
                            <a:gd name="connsiteX11" fmla="*/ 10054 w 51084"/>
                            <a:gd name="connsiteY11" fmla="*/ 23964 h 38251"/>
                            <a:gd name="connsiteX12" fmla="*/ 529 w 51084"/>
                            <a:gd name="connsiteY12" fmla="*/ 38252 h 38251"/>
                            <a:gd name="connsiteX13" fmla="*/ 3387 w 51084"/>
                            <a:gd name="connsiteY13" fmla="*/ 20154 h 38251"/>
                            <a:gd name="connsiteX14" fmla="*/ 15769 w 51084"/>
                            <a:gd name="connsiteY14" fmla="*/ 5867 h 38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51084" h="38251">
                              <a:moveTo>
                                <a:pt x="15769" y="5867"/>
                              </a:moveTo>
                              <a:cubicBezTo>
                                <a:pt x="15769" y="5867"/>
                                <a:pt x="17674" y="4914"/>
                                <a:pt x="21484" y="3009"/>
                              </a:cubicBezTo>
                              <a:cubicBezTo>
                                <a:pt x="23389" y="2056"/>
                                <a:pt x="25294" y="1104"/>
                                <a:pt x="27199" y="1104"/>
                              </a:cubicBezTo>
                              <a:cubicBezTo>
                                <a:pt x="29104" y="1104"/>
                                <a:pt x="31962" y="152"/>
                                <a:pt x="33867" y="152"/>
                              </a:cubicBezTo>
                              <a:cubicBezTo>
                                <a:pt x="43392" y="-801"/>
                                <a:pt x="51964" y="3009"/>
                                <a:pt x="51012" y="3962"/>
                              </a:cubicBezTo>
                              <a:cubicBezTo>
                                <a:pt x="51012" y="5867"/>
                                <a:pt x="42439" y="5867"/>
                                <a:pt x="34819" y="7771"/>
                              </a:cubicBezTo>
                              <a:cubicBezTo>
                                <a:pt x="32914" y="7771"/>
                                <a:pt x="31009" y="9677"/>
                                <a:pt x="29104" y="9677"/>
                              </a:cubicBezTo>
                              <a:cubicBezTo>
                                <a:pt x="27199" y="10629"/>
                                <a:pt x="26247" y="10629"/>
                                <a:pt x="25294" y="11581"/>
                              </a:cubicBezTo>
                              <a:cubicBezTo>
                                <a:pt x="23389" y="13487"/>
                                <a:pt x="21484" y="14439"/>
                                <a:pt x="21484" y="14439"/>
                              </a:cubicBezTo>
                              <a:cubicBezTo>
                                <a:pt x="21484" y="14439"/>
                                <a:pt x="19579" y="15392"/>
                                <a:pt x="17674" y="17296"/>
                              </a:cubicBezTo>
                              <a:cubicBezTo>
                                <a:pt x="16722" y="18249"/>
                                <a:pt x="14817" y="19202"/>
                                <a:pt x="13864" y="20154"/>
                              </a:cubicBezTo>
                              <a:cubicBezTo>
                                <a:pt x="12912" y="21106"/>
                                <a:pt x="11007" y="23012"/>
                                <a:pt x="10054" y="23964"/>
                              </a:cubicBezTo>
                              <a:cubicBezTo>
                                <a:pt x="5292" y="30631"/>
                                <a:pt x="2434" y="38252"/>
                                <a:pt x="529" y="38252"/>
                              </a:cubicBezTo>
                              <a:cubicBezTo>
                                <a:pt x="-423" y="38252"/>
                                <a:pt x="-423" y="28727"/>
                                <a:pt x="3387" y="20154"/>
                              </a:cubicBezTo>
                              <a:cubicBezTo>
                                <a:pt x="7197" y="13487"/>
                                <a:pt x="15769" y="5867"/>
                                <a:pt x="15769" y="58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1" name="Freeform: Shape 74">
                          <a:extLst>
                            <a:ext uri="{FF2B5EF4-FFF2-40B4-BE49-F238E27FC236}">
                              <a16:creationId xmlns:a16="http://schemas.microsoft.com/office/drawing/2014/main" id="{3B98AFF3-6724-5E15-2C62-C056E792A2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8542" y="4862362"/>
                          <a:ext cx="52885" cy="41107"/>
                        </a:xfrm>
                        <a:custGeom>
                          <a:avLst/>
                          <a:gdLst>
                            <a:gd name="connsiteX0" fmla="*/ 10975 w 52885"/>
                            <a:gd name="connsiteY0" fmla="*/ 10628 h 41107"/>
                            <a:gd name="connsiteX1" fmla="*/ 15738 w 52885"/>
                            <a:gd name="connsiteY1" fmla="*/ 5865 h 41107"/>
                            <a:gd name="connsiteX2" fmla="*/ 34788 w 52885"/>
                            <a:gd name="connsiteY2" fmla="*/ 150 h 41107"/>
                            <a:gd name="connsiteX3" fmla="*/ 52885 w 52885"/>
                            <a:gd name="connsiteY3" fmla="*/ 4913 h 41107"/>
                            <a:gd name="connsiteX4" fmla="*/ 36693 w 52885"/>
                            <a:gd name="connsiteY4" fmla="*/ 8723 h 41107"/>
                            <a:gd name="connsiteX5" fmla="*/ 27168 w 52885"/>
                            <a:gd name="connsiteY5" fmla="*/ 13485 h 41107"/>
                            <a:gd name="connsiteX6" fmla="*/ 23358 w 52885"/>
                            <a:gd name="connsiteY6" fmla="*/ 16343 h 41107"/>
                            <a:gd name="connsiteX7" fmla="*/ 19548 w 52885"/>
                            <a:gd name="connsiteY7" fmla="*/ 19200 h 41107"/>
                            <a:gd name="connsiteX8" fmla="*/ 10975 w 52885"/>
                            <a:gd name="connsiteY8" fmla="*/ 26820 h 41107"/>
                            <a:gd name="connsiteX9" fmla="*/ 498 w 52885"/>
                            <a:gd name="connsiteY9" fmla="*/ 41108 h 41107"/>
                            <a:gd name="connsiteX10" fmla="*/ 4308 w 52885"/>
                            <a:gd name="connsiteY10" fmla="*/ 23010 h 41107"/>
                            <a:gd name="connsiteX11" fmla="*/ 10975 w 52885"/>
                            <a:gd name="connsiteY11" fmla="*/ 10628 h 411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2885" h="41107">
                              <a:moveTo>
                                <a:pt x="10975" y="10628"/>
                              </a:moveTo>
                              <a:cubicBezTo>
                                <a:pt x="13833" y="7770"/>
                                <a:pt x="15738" y="5865"/>
                                <a:pt x="15738" y="5865"/>
                              </a:cubicBezTo>
                              <a:cubicBezTo>
                                <a:pt x="15738" y="5865"/>
                                <a:pt x="24310" y="1103"/>
                                <a:pt x="34788" y="150"/>
                              </a:cubicBezTo>
                              <a:cubicBezTo>
                                <a:pt x="44313" y="-802"/>
                                <a:pt x="52885" y="3008"/>
                                <a:pt x="52885" y="4913"/>
                              </a:cubicBezTo>
                              <a:cubicBezTo>
                                <a:pt x="51933" y="6818"/>
                                <a:pt x="44313" y="5865"/>
                                <a:pt x="36693" y="8723"/>
                              </a:cubicBezTo>
                              <a:cubicBezTo>
                                <a:pt x="32883" y="10628"/>
                                <a:pt x="29073" y="11580"/>
                                <a:pt x="27168" y="13485"/>
                              </a:cubicBezTo>
                              <a:cubicBezTo>
                                <a:pt x="24310" y="15390"/>
                                <a:pt x="23358" y="16343"/>
                                <a:pt x="23358" y="16343"/>
                              </a:cubicBezTo>
                              <a:cubicBezTo>
                                <a:pt x="23358" y="16343"/>
                                <a:pt x="21453" y="17295"/>
                                <a:pt x="19548" y="19200"/>
                              </a:cubicBezTo>
                              <a:cubicBezTo>
                                <a:pt x="16690" y="20153"/>
                                <a:pt x="14785" y="23963"/>
                                <a:pt x="10975" y="26820"/>
                              </a:cubicBezTo>
                              <a:cubicBezTo>
                                <a:pt x="5260" y="32535"/>
                                <a:pt x="2403" y="41108"/>
                                <a:pt x="498" y="41108"/>
                              </a:cubicBezTo>
                              <a:cubicBezTo>
                                <a:pt x="-455" y="41108"/>
                                <a:pt x="-455" y="31583"/>
                                <a:pt x="4308" y="23010"/>
                              </a:cubicBezTo>
                              <a:cubicBezTo>
                                <a:pt x="6213" y="17295"/>
                                <a:pt x="8118" y="12533"/>
                                <a:pt x="10975" y="106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2" name="Freeform: Shape 75">
                          <a:extLst>
                            <a:ext uri="{FF2B5EF4-FFF2-40B4-BE49-F238E27FC236}">
                              <a16:creationId xmlns:a16="http://schemas.microsoft.com/office/drawing/2014/main" id="{768D7F91-2928-068F-8125-07EEFC2946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9545" y="4848033"/>
                          <a:ext cx="53307" cy="41149"/>
                        </a:xfrm>
                        <a:custGeom>
                          <a:avLst/>
                          <a:gdLst>
                            <a:gd name="connsiteX0" fmla="*/ 4730 w 53307"/>
                            <a:gd name="connsiteY0" fmla="*/ 22099 h 41149"/>
                            <a:gd name="connsiteX1" fmla="*/ 17112 w 53307"/>
                            <a:gd name="connsiteY1" fmla="*/ 6859 h 41149"/>
                            <a:gd name="connsiteX2" fmla="*/ 35210 w 53307"/>
                            <a:gd name="connsiteY2" fmla="*/ 192 h 41149"/>
                            <a:gd name="connsiteX3" fmla="*/ 53307 w 53307"/>
                            <a:gd name="connsiteY3" fmla="*/ 3049 h 41149"/>
                            <a:gd name="connsiteX4" fmla="*/ 37115 w 53307"/>
                            <a:gd name="connsiteY4" fmla="*/ 7812 h 41149"/>
                            <a:gd name="connsiteX5" fmla="*/ 27590 w 53307"/>
                            <a:gd name="connsiteY5" fmla="*/ 13527 h 41149"/>
                            <a:gd name="connsiteX6" fmla="*/ 23780 w 53307"/>
                            <a:gd name="connsiteY6" fmla="*/ 16384 h 41149"/>
                            <a:gd name="connsiteX7" fmla="*/ 11397 w 53307"/>
                            <a:gd name="connsiteY7" fmla="*/ 26862 h 41149"/>
                            <a:gd name="connsiteX8" fmla="*/ 920 w 53307"/>
                            <a:gd name="connsiteY8" fmla="*/ 41149 h 41149"/>
                            <a:gd name="connsiteX9" fmla="*/ 4730 w 53307"/>
                            <a:gd name="connsiteY9" fmla="*/ 22099 h 411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3307" h="41149">
                              <a:moveTo>
                                <a:pt x="4730" y="22099"/>
                              </a:moveTo>
                              <a:cubicBezTo>
                                <a:pt x="9492" y="13527"/>
                                <a:pt x="17112" y="6859"/>
                                <a:pt x="17112" y="6859"/>
                              </a:cubicBezTo>
                              <a:cubicBezTo>
                                <a:pt x="17112" y="6859"/>
                                <a:pt x="25685" y="2097"/>
                                <a:pt x="35210" y="192"/>
                              </a:cubicBezTo>
                              <a:cubicBezTo>
                                <a:pt x="44735" y="-761"/>
                                <a:pt x="53307" y="2097"/>
                                <a:pt x="53307" y="3049"/>
                              </a:cubicBezTo>
                              <a:cubicBezTo>
                                <a:pt x="53307" y="4954"/>
                                <a:pt x="44735" y="4954"/>
                                <a:pt x="37115" y="7812"/>
                              </a:cubicBezTo>
                              <a:cubicBezTo>
                                <a:pt x="33305" y="9717"/>
                                <a:pt x="29495" y="10669"/>
                                <a:pt x="27590" y="13527"/>
                              </a:cubicBezTo>
                              <a:cubicBezTo>
                                <a:pt x="24732" y="15432"/>
                                <a:pt x="23780" y="16384"/>
                                <a:pt x="23780" y="16384"/>
                              </a:cubicBezTo>
                              <a:cubicBezTo>
                                <a:pt x="23780" y="16384"/>
                                <a:pt x="17112" y="20194"/>
                                <a:pt x="11397" y="26862"/>
                              </a:cubicBezTo>
                              <a:cubicBezTo>
                                <a:pt x="5682" y="32577"/>
                                <a:pt x="2825" y="41149"/>
                                <a:pt x="920" y="41149"/>
                              </a:cubicBezTo>
                              <a:cubicBezTo>
                                <a:pt x="-985" y="40197"/>
                                <a:pt x="-33" y="30672"/>
                                <a:pt x="4730" y="2209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05" name="Freeform: Shape 76">
                        <a:extLst>
                          <a:ext uri="{FF2B5EF4-FFF2-40B4-BE49-F238E27FC236}">
                            <a16:creationId xmlns:a16="http://schemas.microsoft.com/office/drawing/2014/main" id="{E1C6B9AC-F11A-8A73-3233-81947966B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27120" y="4881562"/>
                        <a:ext cx="299084" cy="103949"/>
                      </a:xfrm>
                      <a:custGeom>
                        <a:avLst/>
                        <a:gdLst>
                          <a:gd name="connsiteX0" fmla="*/ 0 w 299084"/>
                          <a:gd name="connsiteY0" fmla="*/ 0 h 103949"/>
                          <a:gd name="connsiteX1" fmla="*/ 205740 w 299084"/>
                          <a:gd name="connsiteY1" fmla="*/ 71438 h 103949"/>
                          <a:gd name="connsiteX2" fmla="*/ 295275 w 299084"/>
                          <a:gd name="connsiteY2" fmla="*/ 61913 h 103949"/>
                          <a:gd name="connsiteX3" fmla="*/ 299085 w 299084"/>
                          <a:gd name="connsiteY3" fmla="*/ 68580 h 103949"/>
                          <a:gd name="connsiteX4" fmla="*/ 199072 w 299084"/>
                          <a:gd name="connsiteY4" fmla="*/ 78105 h 103949"/>
                          <a:gd name="connsiteX5" fmla="*/ 84772 w 299084"/>
                          <a:gd name="connsiteY5" fmla="*/ 60960 h 103949"/>
                          <a:gd name="connsiteX6" fmla="*/ 297180 w 299084"/>
                          <a:gd name="connsiteY6" fmla="*/ 88582 h 103949"/>
                          <a:gd name="connsiteX7" fmla="*/ 952 w 299084"/>
                          <a:gd name="connsiteY7" fmla="*/ 7620 h 103949"/>
                          <a:gd name="connsiteX8" fmla="*/ 0 w 299084"/>
                          <a:gd name="connsiteY8" fmla="*/ 0 h 103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99084" h="103949">
                            <a:moveTo>
                              <a:pt x="0" y="0"/>
                            </a:moveTo>
                            <a:cubicBezTo>
                              <a:pt x="39052" y="33338"/>
                              <a:pt x="115252" y="61913"/>
                              <a:pt x="205740" y="71438"/>
                            </a:cubicBezTo>
                            <a:cubicBezTo>
                              <a:pt x="256222" y="77153"/>
                              <a:pt x="281940" y="71438"/>
                              <a:pt x="295275" y="61913"/>
                            </a:cubicBezTo>
                            <a:cubicBezTo>
                              <a:pt x="297180" y="64770"/>
                              <a:pt x="298132" y="66675"/>
                              <a:pt x="299085" y="68580"/>
                            </a:cubicBezTo>
                            <a:cubicBezTo>
                              <a:pt x="288607" y="75247"/>
                              <a:pt x="260032" y="87630"/>
                              <a:pt x="199072" y="78105"/>
                            </a:cubicBezTo>
                            <a:cubicBezTo>
                              <a:pt x="115252" y="65722"/>
                              <a:pt x="83820" y="53340"/>
                              <a:pt x="84772" y="60960"/>
                            </a:cubicBezTo>
                            <a:cubicBezTo>
                              <a:pt x="84772" y="68580"/>
                              <a:pt x="222885" y="113347"/>
                              <a:pt x="297180" y="88582"/>
                            </a:cubicBezTo>
                            <a:cubicBezTo>
                              <a:pt x="262890" y="125730"/>
                              <a:pt x="36195" y="94297"/>
                              <a:pt x="952" y="7620"/>
                            </a:cubicBezTo>
                            <a:cubicBezTo>
                              <a:pt x="0" y="6668"/>
                              <a:pt x="0" y="381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06" name="Graphic 4">
                        <a:extLst>
                          <a:ext uri="{FF2B5EF4-FFF2-40B4-BE49-F238E27FC236}">
                            <a16:creationId xmlns:a16="http://schemas.microsoft.com/office/drawing/2014/main" id="{1A059364-84F2-D476-9514-ED3D4956DB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83543" y="4791303"/>
                        <a:ext cx="59250" cy="74066"/>
                        <a:chOff x="3683543" y="4791303"/>
                        <a:chExt cx="59250" cy="74066"/>
                      </a:xfrm>
                    </p:grpSpPr>
                    <p:sp>
                      <p:nvSpPr>
                        <p:cNvPr id="1108" name="Freeform: Shape 78">
                          <a:extLst>
                            <a:ext uri="{FF2B5EF4-FFF2-40B4-BE49-F238E27FC236}">
                              <a16:creationId xmlns:a16="http://schemas.microsoft.com/office/drawing/2014/main" id="{DA773D88-8AFA-590E-A148-A6012B2A9A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3543" y="4791303"/>
                          <a:ext cx="59250" cy="74066"/>
                        </a:xfrm>
                        <a:custGeom>
                          <a:avLst/>
                          <a:gdLst>
                            <a:gd name="connsiteX0" fmla="*/ 40732 w 59250"/>
                            <a:gd name="connsiteY0" fmla="*/ 1676 h 74066"/>
                            <a:gd name="connsiteX1" fmla="*/ 54067 w 59250"/>
                            <a:gd name="connsiteY1" fmla="*/ 54064 h 74066"/>
                            <a:gd name="connsiteX2" fmla="*/ 53114 w 59250"/>
                            <a:gd name="connsiteY2" fmla="*/ 53111 h 74066"/>
                            <a:gd name="connsiteX3" fmla="*/ 52162 w 59250"/>
                            <a:gd name="connsiteY3" fmla="*/ 53111 h 74066"/>
                            <a:gd name="connsiteX4" fmla="*/ 19777 w 59250"/>
                            <a:gd name="connsiteY4" fmla="*/ 74066 h 74066"/>
                            <a:gd name="connsiteX5" fmla="*/ 40732 w 59250"/>
                            <a:gd name="connsiteY5" fmla="*/ 1676 h 740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9250" h="74066">
                              <a:moveTo>
                                <a:pt x="40732" y="1676"/>
                              </a:moveTo>
                              <a:cubicBezTo>
                                <a:pt x="72164" y="13106"/>
                                <a:pt x="54067" y="54064"/>
                                <a:pt x="54067" y="54064"/>
                              </a:cubicBezTo>
                              <a:lnTo>
                                <a:pt x="53114" y="53111"/>
                              </a:lnTo>
                              <a:cubicBezTo>
                                <a:pt x="53114" y="53111"/>
                                <a:pt x="53114" y="53111"/>
                                <a:pt x="52162" y="53111"/>
                              </a:cubicBezTo>
                              <a:cubicBezTo>
                                <a:pt x="47399" y="53111"/>
                                <a:pt x="19777" y="74066"/>
                                <a:pt x="19777" y="74066"/>
                              </a:cubicBezTo>
                              <a:cubicBezTo>
                                <a:pt x="-21181" y="39776"/>
                                <a:pt x="9299" y="-9754"/>
                                <a:pt x="40732" y="167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9" name="Freeform: Shape 79">
                          <a:extLst>
                            <a:ext uri="{FF2B5EF4-FFF2-40B4-BE49-F238E27FC236}">
                              <a16:creationId xmlns:a16="http://schemas.microsoft.com/office/drawing/2014/main" id="{96E32D69-0A78-712A-5442-7F49DBB471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3762" y="4791539"/>
                          <a:ext cx="58609" cy="73830"/>
                        </a:xfrm>
                        <a:custGeom>
                          <a:avLst/>
                          <a:gdLst>
                            <a:gd name="connsiteX0" fmla="*/ 36702 w 58609"/>
                            <a:gd name="connsiteY0" fmla="*/ 488 h 73830"/>
                            <a:gd name="connsiteX1" fmla="*/ 28130 w 58609"/>
                            <a:gd name="connsiteY1" fmla="*/ 55733 h 73830"/>
                            <a:gd name="connsiteX2" fmla="*/ 58610 w 58609"/>
                            <a:gd name="connsiteY2" fmla="*/ 37635 h 73830"/>
                            <a:gd name="connsiteX3" fmla="*/ 53847 w 58609"/>
                            <a:gd name="connsiteY3" fmla="*/ 53828 h 73830"/>
                            <a:gd name="connsiteX4" fmla="*/ 52895 w 58609"/>
                            <a:gd name="connsiteY4" fmla="*/ 52875 h 73830"/>
                            <a:gd name="connsiteX5" fmla="*/ 51942 w 58609"/>
                            <a:gd name="connsiteY5" fmla="*/ 52875 h 73830"/>
                            <a:gd name="connsiteX6" fmla="*/ 19557 w 58609"/>
                            <a:gd name="connsiteY6" fmla="*/ 73830 h 73830"/>
                            <a:gd name="connsiteX7" fmla="*/ 36702 w 58609"/>
                            <a:gd name="connsiteY7" fmla="*/ 488 h 738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8609" h="73830">
                              <a:moveTo>
                                <a:pt x="36702" y="488"/>
                              </a:moveTo>
                              <a:cubicBezTo>
                                <a:pt x="16700" y="16680"/>
                                <a:pt x="2412" y="50970"/>
                                <a:pt x="28130" y="55733"/>
                              </a:cubicBezTo>
                              <a:cubicBezTo>
                                <a:pt x="44322" y="58590"/>
                                <a:pt x="52895" y="49065"/>
                                <a:pt x="58610" y="37635"/>
                              </a:cubicBezTo>
                              <a:cubicBezTo>
                                <a:pt x="57657" y="46208"/>
                                <a:pt x="53847" y="53828"/>
                                <a:pt x="53847" y="53828"/>
                              </a:cubicBezTo>
                              <a:lnTo>
                                <a:pt x="52895" y="52875"/>
                              </a:lnTo>
                              <a:cubicBezTo>
                                <a:pt x="52895" y="52875"/>
                                <a:pt x="52895" y="52875"/>
                                <a:pt x="51942" y="52875"/>
                              </a:cubicBezTo>
                              <a:cubicBezTo>
                                <a:pt x="47180" y="52875"/>
                                <a:pt x="19557" y="73830"/>
                                <a:pt x="19557" y="73830"/>
                              </a:cubicBezTo>
                              <a:cubicBezTo>
                                <a:pt x="-19495" y="40493"/>
                                <a:pt x="7175" y="-5227"/>
                                <a:pt x="36702" y="4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07" name="Freeform: Shape 80">
                        <a:extLst>
                          <a:ext uri="{FF2B5EF4-FFF2-40B4-BE49-F238E27FC236}">
                            <a16:creationId xmlns:a16="http://schemas.microsoft.com/office/drawing/2014/main" id="{9293F0EB-EB97-1C38-CA44-748E4A815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3666" y="4891385"/>
                        <a:ext cx="51761" cy="28315"/>
                      </a:xfrm>
                      <a:custGeom>
                        <a:avLst/>
                        <a:gdLst>
                          <a:gd name="connsiteX0" fmla="*/ 17289 w 51761"/>
                          <a:gd name="connsiteY0" fmla="*/ 1607 h 28315"/>
                          <a:gd name="connsiteX1" fmla="*/ 26814 w 51761"/>
                          <a:gd name="connsiteY1" fmla="*/ 13990 h 28315"/>
                          <a:gd name="connsiteX2" fmla="*/ 10621 w 51761"/>
                          <a:gd name="connsiteY2" fmla="*/ 16847 h 28315"/>
                          <a:gd name="connsiteX3" fmla="*/ 144 w 51761"/>
                          <a:gd name="connsiteY3" fmla="*/ 4465 h 28315"/>
                          <a:gd name="connsiteX4" fmla="*/ 17289 w 51761"/>
                          <a:gd name="connsiteY4" fmla="*/ 1607 h 28315"/>
                          <a:gd name="connsiteX5" fmla="*/ 34434 w 51761"/>
                          <a:gd name="connsiteY5" fmla="*/ 19705 h 28315"/>
                          <a:gd name="connsiteX6" fmla="*/ 41101 w 51761"/>
                          <a:gd name="connsiteY6" fmla="*/ 27325 h 28315"/>
                          <a:gd name="connsiteX7" fmla="*/ 51579 w 51761"/>
                          <a:gd name="connsiteY7" fmla="*/ 25420 h 28315"/>
                          <a:gd name="connsiteX8" fmla="*/ 44911 w 51761"/>
                          <a:gd name="connsiteY8" fmla="*/ 17800 h 28315"/>
                          <a:gd name="connsiteX9" fmla="*/ 34434 w 51761"/>
                          <a:gd name="connsiteY9" fmla="*/ 19705 h 28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1761" h="28315">
                            <a:moveTo>
                              <a:pt x="17289" y="1607"/>
                            </a:moveTo>
                            <a:cubicBezTo>
                              <a:pt x="24909" y="4465"/>
                              <a:pt x="28719" y="10180"/>
                              <a:pt x="26814" y="13990"/>
                            </a:cubicBezTo>
                            <a:cubicBezTo>
                              <a:pt x="24909" y="17800"/>
                              <a:pt x="18241" y="19705"/>
                              <a:pt x="10621" y="16847"/>
                            </a:cubicBezTo>
                            <a:cubicBezTo>
                              <a:pt x="3001" y="13990"/>
                              <a:pt x="-809" y="8275"/>
                              <a:pt x="144" y="4465"/>
                            </a:cubicBezTo>
                            <a:cubicBezTo>
                              <a:pt x="3001" y="-298"/>
                              <a:pt x="10621" y="-1250"/>
                              <a:pt x="17289" y="1607"/>
                            </a:cubicBezTo>
                            <a:close/>
                            <a:moveTo>
                              <a:pt x="34434" y="19705"/>
                            </a:moveTo>
                            <a:cubicBezTo>
                              <a:pt x="33481" y="22562"/>
                              <a:pt x="36339" y="26372"/>
                              <a:pt x="41101" y="27325"/>
                            </a:cubicBezTo>
                            <a:cubicBezTo>
                              <a:pt x="45864" y="29230"/>
                              <a:pt x="50626" y="28277"/>
                              <a:pt x="51579" y="25420"/>
                            </a:cubicBezTo>
                            <a:cubicBezTo>
                              <a:pt x="52531" y="22562"/>
                              <a:pt x="49674" y="18752"/>
                              <a:pt x="44911" y="17800"/>
                            </a:cubicBezTo>
                            <a:cubicBezTo>
                              <a:pt x="40149" y="15895"/>
                              <a:pt x="35386" y="16847"/>
                              <a:pt x="34434" y="19705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64" name="Graphic 4">
                    <a:extLst>
                      <a:ext uri="{FF2B5EF4-FFF2-40B4-BE49-F238E27FC236}">
                        <a16:creationId xmlns:a16="http://schemas.microsoft.com/office/drawing/2014/main" id="{3A51A907-4FA4-9689-8ECE-5BA128D945AE}"/>
                      </a:ext>
                    </a:extLst>
                  </p:cNvPr>
                  <p:cNvGrpSpPr/>
                  <p:nvPr/>
                </p:nvGrpSpPr>
                <p:grpSpPr>
                  <a:xfrm>
                    <a:off x="3239271" y="4199442"/>
                    <a:ext cx="352704" cy="793069"/>
                    <a:chOff x="3239271" y="4199442"/>
                    <a:chExt cx="352704" cy="793069"/>
                  </a:xfrm>
                </p:grpSpPr>
                <p:sp>
                  <p:nvSpPr>
                    <p:cNvPr id="1068" name="Freeform: Shape 82">
                      <a:extLst>
                        <a:ext uri="{FF2B5EF4-FFF2-40B4-BE49-F238E27FC236}">
                          <a16:creationId xmlns:a16="http://schemas.microsoft.com/office/drawing/2014/main" id="{CA9FBD75-F774-9071-DD37-90E9BE47C3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7715" y="4199442"/>
                      <a:ext cx="294260" cy="672957"/>
                    </a:xfrm>
                    <a:custGeom>
                      <a:avLst/>
                      <a:gdLst>
                        <a:gd name="connsiteX0" fmla="*/ 255110 w 294260"/>
                        <a:gd name="connsiteY0" fmla="*/ 651639 h 672957"/>
                        <a:gd name="connsiteX1" fmla="*/ 293210 w 294260"/>
                        <a:gd name="connsiteY1" fmla="*/ 53470 h 672957"/>
                        <a:gd name="connsiteX2" fmla="*/ 2697 w 294260"/>
                        <a:gd name="connsiteY2" fmla="*/ 8702 h 672957"/>
                        <a:gd name="connsiteX3" fmla="*/ 151287 w 294260"/>
                        <a:gd name="connsiteY3" fmla="*/ 663070 h 672957"/>
                        <a:gd name="connsiteX4" fmla="*/ 255110 w 294260"/>
                        <a:gd name="connsiteY4" fmla="*/ 651639 h 672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260" h="672957">
                          <a:moveTo>
                            <a:pt x="255110" y="651639"/>
                          </a:moveTo>
                          <a:cubicBezTo>
                            <a:pt x="255110" y="651639"/>
                            <a:pt x="301782" y="87760"/>
                            <a:pt x="293210" y="53470"/>
                          </a:cubicBezTo>
                          <a:cubicBezTo>
                            <a:pt x="284637" y="19180"/>
                            <a:pt x="25557" y="-17015"/>
                            <a:pt x="2697" y="8702"/>
                          </a:cubicBezTo>
                          <a:cubicBezTo>
                            <a:pt x="-19210" y="33467"/>
                            <a:pt x="97947" y="527814"/>
                            <a:pt x="151287" y="663070"/>
                          </a:cubicBezTo>
                          <a:cubicBezTo>
                            <a:pt x="152240" y="663070"/>
                            <a:pt x="235107" y="691645"/>
                            <a:pt x="255110" y="651639"/>
                          </a:cubicBezTo>
                          <a:close/>
                        </a:path>
                      </a:pathLst>
                    </a:custGeom>
                    <a:solidFill>
                      <a:srgbClr val="F9A5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9" name="Freeform: Shape 83">
                      <a:extLst>
                        <a:ext uri="{FF2B5EF4-FFF2-40B4-BE49-F238E27FC236}">
                          <a16:creationId xmlns:a16="http://schemas.microsoft.com/office/drawing/2014/main" id="{F16A865E-3413-CBAE-20DF-2418DBB23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7516" y="4199442"/>
                      <a:ext cx="293618" cy="413785"/>
                    </a:xfrm>
                    <a:custGeom>
                      <a:avLst/>
                      <a:gdLst>
                        <a:gd name="connsiteX0" fmla="*/ 273406 w 293618"/>
                        <a:gd name="connsiteY0" fmla="*/ 405895 h 413785"/>
                        <a:gd name="connsiteX1" fmla="*/ 293409 w 293618"/>
                        <a:gd name="connsiteY1" fmla="*/ 53470 h 413785"/>
                        <a:gd name="connsiteX2" fmla="*/ 293409 w 293618"/>
                        <a:gd name="connsiteY2" fmla="*/ 53470 h 413785"/>
                        <a:gd name="connsiteX3" fmla="*/ 2896 w 293618"/>
                        <a:gd name="connsiteY3" fmla="*/ 8702 h 413785"/>
                        <a:gd name="connsiteX4" fmla="*/ 991 w 293618"/>
                        <a:gd name="connsiteY4" fmla="*/ 42039 h 413785"/>
                        <a:gd name="connsiteX5" fmla="*/ 17184 w 293618"/>
                        <a:gd name="connsiteY5" fmla="*/ 142052 h 413785"/>
                        <a:gd name="connsiteX6" fmla="*/ 178156 w 293618"/>
                        <a:gd name="connsiteY6" fmla="*/ 165864 h 413785"/>
                        <a:gd name="connsiteX7" fmla="*/ 161964 w 293618"/>
                        <a:gd name="connsiteY7" fmla="*/ 349697 h 413785"/>
                        <a:gd name="connsiteX8" fmla="*/ 59094 w 293618"/>
                        <a:gd name="connsiteY8" fmla="*/ 341125 h 413785"/>
                        <a:gd name="connsiteX9" fmla="*/ 72429 w 293618"/>
                        <a:gd name="connsiteY9" fmla="*/ 395417 h 413785"/>
                        <a:gd name="connsiteX10" fmla="*/ 78144 w 293618"/>
                        <a:gd name="connsiteY10" fmla="*/ 410657 h 413785"/>
                        <a:gd name="connsiteX11" fmla="*/ 273406 w 293618"/>
                        <a:gd name="connsiteY11" fmla="*/ 405895 h 413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3618" h="413785">
                          <a:moveTo>
                            <a:pt x="273406" y="405895"/>
                          </a:moveTo>
                          <a:cubicBezTo>
                            <a:pt x="283884" y="261114"/>
                            <a:pt x="295314" y="95380"/>
                            <a:pt x="293409" y="53470"/>
                          </a:cubicBezTo>
                          <a:cubicBezTo>
                            <a:pt x="293409" y="53470"/>
                            <a:pt x="293409" y="53470"/>
                            <a:pt x="293409" y="53470"/>
                          </a:cubicBezTo>
                          <a:cubicBezTo>
                            <a:pt x="284836" y="19180"/>
                            <a:pt x="25756" y="-17015"/>
                            <a:pt x="2896" y="8702"/>
                          </a:cubicBezTo>
                          <a:cubicBezTo>
                            <a:pt x="39" y="12512"/>
                            <a:pt x="-914" y="23942"/>
                            <a:pt x="991" y="42039"/>
                          </a:cubicBezTo>
                          <a:cubicBezTo>
                            <a:pt x="3849" y="66805"/>
                            <a:pt x="9564" y="102047"/>
                            <a:pt x="17184" y="142052"/>
                          </a:cubicBezTo>
                          <a:cubicBezTo>
                            <a:pt x="81954" y="155387"/>
                            <a:pt x="160059" y="157292"/>
                            <a:pt x="178156" y="165864"/>
                          </a:cubicBezTo>
                          <a:cubicBezTo>
                            <a:pt x="210541" y="182057"/>
                            <a:pt x="231496" y="317312"/>
                            <a:pt x="161964" y="349697"/>
                          </a:cubicBezTo>
                          <a:cubicBezTo>
                            <a:pt x="131484" y="363985"/>
                            <a:pt x="91479" y="357317"/>
                            <a:pt x="59094" y="341125"/>
                          </a:cubicBezTo>
                          <a:cubicBezTo>
                            <a:pt x="63856" y="359222"/>
                            <a:pt x="67666" y="377320"/>
                            <a:pt x="72429" y="395417"/>
                          </a:cubicBezTo>
                          <a:cubicBezTo>
                            <a:pt x="74334" y="400180"/>
                            <a:pt x="76239" y="404942"/>
                            <a:pt x="78144" y="410657"/>
                          </a:cubicBezTo>
                          <a:cubicBezTo>
                            <a:pt x="128626" y="415420"/>
                            <a:pt x="198159" y="415420"/>
                            <a:pt x="273406" y="405895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70" name="Graphic 4">
                      <a:extLst>
                        <a:ext uri="{FF2B5EF4-FFF2-40B4-BE49-F238E27FC236}">
                          <a16:creationId xmlns:a16="http://schemas.microsoft.com/office/drawing/2014/main" id="{68DD6978-0905-8026-D0EC-09D04F1B5C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373" y="4323397"/>
                      <a:ext cx="101338" cy="185770"/>
                      <a:chOff x="3313373" y="4323397"/>
                      <a:chExt cx="101338" cy="185770"/>
                    </a:xfrm>
                    <a:solidFill>
                      <a:srgbClr val="C26331"/>
                    </a:solidFill>
                  </p:grpSpPr>
                  <p:sp>
                    <p:nvSpPr>
                      <p:cNvPr id="1093" name="Freeform: Shape 85">
                        <a:extLst>
                          <a:ext uri="{FF2B5EF4-FFF2-40B4-BE49-F238E27FC236}">
                            <a16:creationId xmlns:a16="http://schemas.microsoft.com/office/drawing/2014/main" id="{9E95D8F9-1E0E-EDF8-85F3-B36443373B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2329" y="4437550"/>
                        <a:ext cx="12382" cy="34437"/>
                      </a:xfrm>
                      <a:custGeom>
                        <a:avLst/>
                        <a:gdLst>
                          <a:gd name="connsiteX0" fmla="*/ 2858 w 12382"/>
                          <a:gd name="connsiteY0" fmla="*/ 34437 h 34437"/>
                          <a:gd name="connsiteX1" fmla="*/ 953 w 12382"/>
                          <a:gd name="connsiteY1" fmla="*/ 24912 h 34437"/>
                          <a:gd name="connsiteX2" fmla="*/ 0 w 12382"/>
                          <a:gd name="connsiteY2" fmla="*/ 16340 h 34437"/>
                          <a:gd name="connsiteX3" fmla="*/ 953 w 12382"/>
                          <a:gd name="connsiteY3" fmla="*/ 8719 h 34437"/>
                          <a:gd name="connsiteX4" fmla="*/ 1905 w 12382"/>
                          <a:gd name="connsiteY4" fmla="*/ 147 h 34437"/>
                          <a:gd name="connsiteX5" fmla="*/ 9525 w 12382"/>
                          <a:gd name="connsiteY5" fmla="*/ 7767 h 34437"/>
                          <a:gd name="connsiteX6" fmla="*/ 12383 w 12382"/>
                          <a:gd name="connsiteY6" fmla="*/ 17292 h 34437"/>
                          <a:gd name="connsiteX7" fmla="*/ 10478 w 12382"/>
                          <a:gd name="connsiteY7" fmla="*/ 26817 h 34437"/>
                          <a:gd name="connsiteX8" fmla="*/ 2858 w 12382"/>
                          <a:gd name="connsiteY8" fmla="*/ 34437 h 34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382" h="34437">
                            <a:moveTo>
                              <a:pt x="2858" y="34437"/>
                            </a:moveTo>
                            <a:cubicBezTo>
                              <a:pt x="953" y="34437"/>
                              <a:pt x="953" y="29675"/>
                              <a:pt x="953" y="24912"/>
                            </a:cubicBezTo>
                            <a:cubicBezTo>
                              <a:pt x="0" y="21102"/>
                              <a:pt x="0" y="16340"/>
                              <a:pt x="0" y="16340"/>
                            </a:cubicBezTo>
                            <a:cubicBezTo>
                              <a:pt x="0" y="16340"/>
                              <a:pt x="953" y="12530"/>
                              <a:pt x="953" y="8719"/>
                            </a:cubicBezTo>
                            <a:cubicBezTo>
                              <a:pt x="953" y="4909"/>
                              <a:pt x="0" y="147"/>
                              <a:pt x="1905" y="147"/>
                            </a:cubicBezTo>
                            <a:cubicBezTo>
                              <a:pt x="2858" y="-806"/>
                              <a:pt x="7620" y="3005"/>
                              <a:pt x="9525" y="7767"/>
                            </a:cubicBezTo>
                            <a:cubicBezTo>
                              <a:pt x="11430" y="12530"/>
                              <a:pt x="12383" y="17292"/>
                              <a:pt x="12383" y="17292"/>
                            </a:cubicBezTo>
                            <a:cubicBezTo>
                              <a:pt x="12383" y="17292"/>
                              <a:pt x="11430" y="22055"/>
                              <a:pt x="10478" y="26817"/>
                            </a:cubicBezTo>
                            <a:cubicBezTo>
                              <a:pt x="7620" y="30627"/>
                              <a:pt x="4763" y="34437"/>
                              <a:pt x="2858" y="34437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94" name="Freeform: Shape 86">
                        <a:extLst>
                          <a:ext uri="{FF2B5EF4-FFF2-40B4-BE49-F238E27FC236}">
                            <a16:creationId xmlns:a16="http://schemas.microsoft.com/office/drawing/2014/main" id="{47A56D19-3CA6-7212-361E-B7FA25F3D6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3373" y="4323397"/>
                        <a:ext cx="66147" cy="185770"/>
                      </a:xfrm>
                      <a:custGeom>
                        <a:avLst/>
                        <a:gdLst>
                          <a:gd name="connsiteX0" fmla="*/ 66096 w 66147"/>
                          <a:gd name="connsiteY0" fmla="*/ 185738 h 185770"/>
                          <a:gd name="connsiteX1" fmla="*/ 36569 w 66147"/>
                          <a:gd name="connsiteY1" fmla="*/ 143828 h 185770"/>
                          <a:gd name="connsiteX2" fmla="*/ 14661 w 66147"/>
                          <a:gd name="connsiteY2" fmla="*/ 98108 h 185770"/>
                          <a:gd name="connsiteX3" fmla="*/ 9899 w 66147"/>
                          <a:gd name="connsiteY3" fmla="*/ 82868 h 185770"/>
                          <a:gd name="connsiteX4" fmla="*/ 2279 w 66147"/>
                          <a:gd name="connsiteY4" fmla="*/ 49530 h 185770"/>
                          <a:gd name="connsiteX5" fmla="*/ 374 w 66147"/>
                          <a:gd name="connsiteY5" fmla="*/ 15240 h 185770"/>
                          <a:gd name="connsiteX6" fmla="*/ 2279 w 66147"/>
                          <a:gd name="connsiteY6" fmla="*/ 3810 h 185770"/>
                          <a:gd name="connsiteX7" fmla="*/ 4184 w 66147"/>
                          <a:gd name="connsiteY7" fmla="*/ 0 h 185770"/>
                          <a:gd name="connsiteX8" fmla="*/ 5136 w 66147"/>
                          <a:gd name="connsiteY8" fmla="*/ 4763 h 185770"/>
                          <a:gd name="connsiteX9" fmla="*/ 5136 w 66147"/>
                          <a:gd name="connsiteY9" fmla="*/ 16193 h 185770"/>
                          <a:gd name="connsiteX10" fmla="*/ 9899 w 66147"/>
                          <a:gd name="connsiteY10" fmla="*/ 49530 h 185770"/>
                          <a:gd name="connsiteX11" fmla="*/ 20376 w 66147"/>
                          <a:gd name="connsiteY11" fmla="*/ 81915 h 185770"/>
                          <a:gd name="connsiteX12" fmla="*/ 26091 w 66147"/>
                          <a:gd name="connsiteY12" fmla="*/ 96203 h 185770"/>
                          <a:gd name="connsiteX13" fmla="*/ 45141 w 66147"/>
                          <a:gd name="connsiteY13" fmla="*/ 141922 h 185770"/>
                          <a:gd name="connsiteX14" fmla="*/ 66096 w 66147"/>
                          <a:gd name="connsiteY14" fmla="*/ 185738 h 1857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66147" h="185770">
                            <a:moveTo>
                              <a:pt x="66096" y="185738"/>
                            </a:moveTo>
                            <a:cubicBezTo>
                              <a:pt x="65144" y="186690"/>
                              <a:pt x="48951" y="166688"/>
                              <a:pt x="36569" y="143828"/>
                            </a:cubicBezTo>
                            <a:cubicBezTo>
                              <a:pt x="24186" y="121920"/>
                              <a:pt x="14661" y="98108"/>
                              <a:pt x="14661" y="98108"/>
                            </a:cubicBezTo>
                            <a:cubicBezTo>
                              <a:pt x="14661" y="98108"/>
                              <a:pt x="12756" y="92393"/>
                              <a:pt x="9899" y="82868"/>
                            </a:cubicBezTo>
                            <a:cubicBezTo>
                              <a:pt x="7041" y="73343"/>
                              <a:pt x="4184" y="61913"/>
                              <a:pt x="2279" y="49530"/>
                            </a:cubicBezTo>
                            <a:cubicBezTo>
                              <a:pt x="374" y="37147"/>
                              <a:pt x="-579" y="24765"/>
                              <a:pt x="374" y="15240"/>
                            </a:cubicBezTo>
                            <a:cubicBezTo>
                              <a:pt x="374" y="10478"/>
                              <a:pt x="1326" y="6668"/>
                              <a:pt x="2279" y="3810"/>
                            </a:cubicBezTo>
                            <a:cubicBezTo>
                              <a:pt x="3231" y="953"/>
                              <a:pt x="3231" y="0"/>
                              <a:pt x="4184" y="0"/>
                            </a:cubicBezTo>
                            <a:cubicBezTo>
                              <a:pt x="4184" y="0"/>
                              <a:pt x="5136" y="1905"/>
                              <a:pt x="5136" y="4763"/>
                            </a:cubicBezTo>
                            <a:cubicBezTo>
                              <a:pt x="5136" y="7620"/>
                              <a:pt x="5136" y="11430"/>
                              <a:pt x="5136" y="16193"/>
                            </a:cubicBezTo>
                            <a:cubicBezTo>
                              <a:pt x="5136" y="25718"/>
                              <a:pt x="7041" y="37147"/>
                              <a:pt x="9899" y="49530"/>
                            </a:cubicBezTo>
                            <a:cubicBezTo>
                              <a:pt x="12756" y="60960"/>
                              <a:pt x="16566" y="73343"/>
                              <a:pt x="20376" y="81915"/>
                            </a:cubicBezTo>
                            <a:cubicBezTo>
                              <a:pt x="24186" y="90488"/>
                              <a:pt x="26091" y="96203"/>
                              <a:pt x="26091" y="96203"/>
                            </a:cubicBezTo>
                            <a:cubicBezTo>
                              <a:pt x="26091" y="96203"/>
                              <a:pt x="34664" y="119063"/>
                              <a:pt x="45141" y="141922"/>
                            </a:cubicBezTo>
                            <a:cubicBezTo>
                              <a:pt x="54666" y="162878"/>
                              <a:pt x="67049" y="184785"/>
                              <a:pt x="66096" y="185738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71" name="Freeform: Shape 87">
                      <a:extLst>
                        <a:ext uri="{FF2B5EF4-FFF2-40B4-BE49-F238E27FC236}">
                          <a16:creationId xmlns:a16="http://schemas.microsoft.com/office/drawing/2014/main" id="{0A4279A5-ABFF-F00E-95FB-49F5DA558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7591" y="4399816"/>
                      <a:ext cx="22799" cy="37661"/>
                    </a:xfrm>
                    <a:custGeom>
                      <a:avLst/>
                      <a:gdLst>
                        <a:gd name="connsiteX0" fmla="*/ 18543 w 22799"/>
                        <a:gd name="connsiteY0" fmla="*/ 36928 h 37661"/>
                        <a:gd name="connsiteX1" fmla="*/ 2351 w 22799"/>
                        <a:gd name="connsiteY1" fmla="*/ 23593 h 37661"/>
                        <a:gd name="connsiteX2" fmla="*/ 4256 w 22799"/>
                        <a:gd name="connsiteY2" fmla="*/ 733 h 37661"/>
                        <a:gd name="connsiteX3" fmla="*/ 20448 w 22799"/>
                        <a:gd name="connsiteY3" fmla="*/ 14068 h 37661"/>
                        <a:gd name="connsiteX4" fmla="*/ 18543 w 22799"/>
                        <a:gd name="connsiteY4" fmla="*/ 36928 h 37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99" h="37661">
                          <a:moveTo>
                            <a:pt x="18543" y="36928"/>
                          </a:moveTo>
                          <a:cubicBezTo>
                            <a:pt x="13781" y="39786"/>
                            <a:pt x="6161" y="34071"/>
                            <a:pt x="2351" y="23593"/>
                          </a:cubicBezTo>
                          <a:cubicBezTo>
                            <a:pt x="-1459" y="14068"/>
                            <a:pt x="-507" y="3590"/>
                            <a:pt x="4256" y="733"/>
                          </a:cubicBezTo>
                          <a:cubicBezTo>
                            <a:pt x="9018" y="-2124"/>
                            <a:pt x="16638" y="3590"/>
                            <a:pt x="20448" y="14068"/>
                          </a:cubicBezTo>
                          <a:cubicBezTo>
                            <a:pt x="24258" y="24546"/>
                            <a:pt x="23306" y="34071"/>
                            <a:pt x="18543" y="36928"/>
                          </a:cubicBezTo>
                          <a:close/>
                        </a:path>
                      </a:pathLst>
                    </a:custGeom>
                    <a:solidFill>
                      <a:srgbClr val="F9B799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72" name="Graphic 4">
                      <a:extLst>
                        <a:ext uri="{FF2B5EF4-FFF2-40B4-BE49-F238E27FC236}">
                          <a16:creationId xmlns:a16="http://schemas.microsoft.com/office/drawing/2014/main" id="{7B26FB5A-DC2D-7794-812E-CE0A0F186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68039" y="4552950"/>
                      <a:ext cx="207645" cy="311285"/>
                      <a:chOff x="3368039" y="4552950"/>
                      <a:chExt cx="207645" cy="311285"/>
                    </a:xfrm>
                  </p:grpSpPr>
                  <p:grpSp>
                    <p:nvGrpSpPr>
                      <p:cNvPr id="1086" name="Graphic 4">
                        <a:extLst>
                          <a:ext uri="{FF2B5EF4-FFF2-40B4-BE49-F238E27FC236}">
                            <a16:creationId xmlns:a16="http://schemas.microsoft.com/office/drawing/2014/main" id="{0D87E416-49BF-1A7C-F996-665682619F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68039" y="4552950"/>
                        <a:ext cx="207645" cy="311285"/>
                        <a:chOff x="3368039" y="4552950"/>
                        <a:chExt cx="207645" cy="311285"/>
                      </a:xfrm>
                    </p:grpSpPr>
                    <p:sp>
                      <p:nvSpPr>
                        <p:cNvPr id="1090" name="Freeform: Shape 90">
                          <a:extLst>
                            <a:ext uri="{FF2B5EF4-FFF2-40B4-BE49-F238E27FC236}">
                              <a16:creationId xmlns:a16="http://schemas.microsoft.com/office/drawing/2014/main" id="{49D4B6AC-D5E0-0A95-A987-A63186DBCB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68992" y="4552950"/>
                          <a:ext cx="206692" cy="311220"/>
                        </a:xfrm>
                        <a:custGeom>
                          <a:avLst/>
                          <a:gdLst>
                            <a:gd name="connsiteX0" fmla="*/ 183833 w 206692"/>
                            <a:gd name="connsiteY0" fmla="*/ 289560 h 311220"/>
                            <a:gd name="connsiteX1" fmla="*/ 206693 w 206692"/>
                            <a:gd name="connsiteY1" fmla="*/ 0 h 311220"/>
                            <a:gd name="connsiteX2" fmla="*/ 0 w 206692"/>
                            <a:gd name="connsiteY2" fmla="*/ 20955 h 311220"/>
                            <a:gd name="connsiteX3" fmla="*/ 80962 w 206692"/>
                            <a:gd name="connsiteY3" fmla="*/ 300038 h 311220"/>
                            <a:gd name="connsiteX4" fmla="*/ 183833 w 206692"/>
                            <a:gd name="connsiteY4" fmla="*/ 289560 h 3112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692" h="311220">
                              <a:moveTo>
                                <a:pt x="183833" y="289560"/>
                              </a:moveTo>
                              <a:cubicBezTo>
                                <a:pt x="183833" y="289560"/>
                                <a:pt x="195262" y="146685"/>
                                <a:pt x="206693" y="0"/>
                              </a:cubicBezTo>
                              <a:cubicBezTo>
                                <a:pt x="152400" y="42863"/>
                                <a:pt x="87630" y="42863"/>
                                <a:pt x="0" y="20955"/>
                              </a:cubicBezTo>
                              <a:cubicBezTo>
                                <a:pt x="28575" y="136207"/>
                                <a:pt x="60007" y="246697"/>
                                <a:pt x="80962" y="300038"/>
                              </a:cubicBezTo>
                              <a:cubicBezTo>
                                <a:pt x="80010" y="300990"/>
                                <a:pt x="162878" y="330518"/>
                                <a:pt x="183833" y="2895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1" name="Freeform: Shape 91">
                          <a:extLst>
                            <a:ext uri="{FF2B5EF4-FFF2-40B4-BE49-F238E27FC236}">
                              <a16:creationId xmlns:a16="http://schemas.microsoft.com/office/drawing/2014/main" id="{BD00E2F8-3BF9-8CE9-5B0D-E4EC0AC998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75660" y="4582477"/>
                          <a:ext cx="196214" cy="42862"/>
                        </a:xfrm>
                        <a:custGeom>
                          <a:avLst/>
                          <a:gdLst>
                            <a:gd name="connsiteX0" fmla="*/ 167640 w 196214"/>
                            <a:gd name="connsiteY0" fmla="*/ 22860 h 42862"/>
                            <a:gd name="connsiteX1" fmla="*/ 126682 w 196214"/>
                            <a:gd name="connsiteY1" fmla="*/ 35242 h 42862"/>
                            <a:gd name="connsiteX2" fmla="*/ 107632 w 196214"/>
                            <a:gd name="connsiteY2" fmla="*/ 37147 h 42862"/>
                            <a:gd name="connsiteX3" fmla="*/ 87630 w 196214"/>
                            <a:gd name="connsiteY3" fmla="*/ 38100 h 42862"/>
                            <a:gd name="connsiteX4" fmla="*/ 44767 w 196214"/>
                            <a:gd name="connsiteY4" fmla="*/ 35242 h 42862"/>
                            <a:gd name="connsiteX5" fmla="*/ 2857 w 196214"/>
                            <a:gd name="connsiteY5" fmla="*/ 25717 h 42862"/>
                            <a:gd name="connsiteX6" fmla="*/ 0 w 196214"/>
                            <a:gd name="connsiteY6" fmla="*/ 24765 h 42862"/>
                            <a:gd name="connsiteX7" fmla="*/ 952 w 196214"/>
                            <a:gd name="connsiteY7" fmla="*/ 26670 h 42862"/>
                            <a:gd name="connsiteX8" fmla="*/ 1905 w 196214"/>
                            <a:gd name="connsiteY8" fmla="*/ 27622 h 42862"/>
                            <a:gd name="connsiteX9" fmla="*/ 43815 w 196214"/>
                            <a:gd name="connsiteY9" fmla="*/ 39053 h 42862"/>
                            <a:gd name="connsiteX10" fmla="*/ 87630 w 196214"/>
                            <a:gd name="connsiteY10" fmla="*/ 42863 h 42862"/>
                            <a:gd name="connsiteX11" fmla="*/ 107632 w 196214"/>
                            <a:gd name="connsiteY11" fmla="*/ 41910 h 42862"/>
                            <a:gd name="connsiteX12" fmla="*/ 127635 w 196214"/>
                            <a:gd name="connsiteY12" fmla="*/ 39053 h 42862"/>
                            <a:gd name="connsiteX13" fmla="*/ 169545 w 196214"/>
                            <a:gd name="connsiteY13" fmla="*/ 25717 h 42862"/>
                            <a:gd name="connsiteX14" fmla="*/ 196215 w 196214"/>
                            <a:gd name="connsiteY14" fmla="*/ 4763 h 42862"/>
                            <a:gd name="connsiteX15" fmla="*/ 196215 w 196214"/>
                            <a:gd name="connsiteY15" fmla="*/ 0 h 42862"/>
                            <a:gd name="connsiteX16" fmla="*/ 167640 w 196214"/>
                            <a:gd name="connsiteY16" fmla="*/ 22860 h 428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6214" h="42862">
                              <a:moveTo>
                                <a:pt x="167640" y="22860"/>
                              </a:moveTo>
                              <a:cubicBezTo>
                                <a:pt x="153352" y="29528"/>
                                <a:pt x="138113" y="33338"/>
                                <a:pt x="126682" y="35242"/>
                              </a:cubicBezTo>
                              <a:cubicBezTo>
                                <a:pt x="115252" y="37147"/>
                                <a:pt x="107632" y="37147"/>
                                <a:pt x="107632" y="37147"/>
                              </a:cubicBezTo>
                              <a:cubicBezTo>
                                <a:pt x="107632" y="37147"/>
                                <a:pt x="100013" y="38100"/>
                                <a:pt x="87630" y="38100"/>
                              </a:cubicBezTo>
                              <a:cubicBezTo>
                                <a:pt x="76200" y="38100"/>
                                <a:pt x="60007" y="38100"/>
                                <a:pt x="44767" y="35242"/>
                              </a:cubicBezTo>
                              <a:cubicBezTo>
                                <a:pt x="29527" y="33338"/>
                                <a:pt x="14288" y="29528"/>
                                <a:pt x="2857" y="25717"/>
                              </a:cubicBezTo>
                              <a:cubicBezTo>
                                <a:pt x="1905" y="25717"/>
                                <a:pt x="952" y="24765"/>
                                <a:pt x="0" y="24765"/>
                              </a:cubicBezTo>
                              <a:cubicBezTo>
                                <a:pt x="0" y="25717"/>
                                <a:pt x="0" y="26670"/>
                                <a:pt x="952" y="26670"/>
                              </a:cubicBezTo>
                              <a:cubicBezTo>
                                <a:pt x="952" y="26670"/>
                                <a:pt x="1905" y="26670"/>
                                <a:pt x="1905" y="27622"/>
                              </a:cubicBezTo>
                              <a:cubicBezTo>
                                <a:pt x="13335" y="32385"/>
                                <a:pt x="28575" y="36195"/>
                                <a:pt x="43815" y="39053"/>
                              </a:cubicBezTo>
                              <a:cubicBezTo>
                                <a:pt x="60007" y="41910"/>
                                <a:pt x="75248" y="42863"/>
                                <a:pt x="87630" y="42863"/>
                              </a:cubicBezTo>
                              <a:cubicBezTo>
                                <a:pt x="100013" y="42863"/>
                                <a:pt x="107632" y="41910"/>
                                <a:pt x="107632" y="41910"/>
                              </a:cubicBezTo>
                              <a:cubicBezTo>
                                <a:pt x="107632" y="41910"/>
                                <a:pt x="115252" y="40957"/>
                                <a:pt x="127635" y="39053"/>
                              </a:cubicBezTo>
                              <a:cubicBezTo>
                                <a:pt x="139065" y="37147"/>
                                <a:pt x="155257" y="33338"/>
                                <a:pt x="169545" y="25717"/>
                              </a:cubicBezTo>
                              <a:cubicBezTo>
                                <a:pt x="180975" y="20003"/>
                                <a:pt x="190500" y="12382"/>
                                <a:pt x="196215" y="4763"/>
                              </a:cubicBezTo>
                              <a:cubicBezTo>
                                <a:pt x="196215" y="2857"/>
                                <a:pt x="196215" y="1905"/>
                                <a:pt x="196215" y="0"/>
                              </a:cubicBezTo>
                              <a:cubicBezTo>
                                <a:pt x="190500" y="8572"/>
                                <a:pt x="180023" y="17145"/>
                                <a:pt x="167640" y="228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2" name="Freeform: Shape 92">
                          <a:extLst>
                            <a:ext uri="{FF2B5EF4-FFF2-40B4-BE49-F238E27FC236}">
                              <a16:creationId xmlns:a16="http://schemas.microsoft.com/office/drawing/2014/main" id="{411C2604-1F65-01AA-9D4A-8BBFC25004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68039" y="4552950"/>
                          <a:ext cx="206692" cy="311285"/>
                        </a:xfrm>
                        <a:custGeom>
                          <a:avLst/>
                          <a:gdLst>
                            <a:gd name="connsiteX0" fmla="*/ 206693 w 206692"/>
                            <a:gd name="connsiteY0" fmla="*/ 0 h 311285"/>
                            <a:gd name="connsiteX1" fmla="*/ 0 w 206692"/>
                            <a:gd name="connsiteY1" fmla="*/ 20955 h 311285"/>
                            <a:gd name="connsiteX2" fmla="*/ 953 w 206692"/>
                            <a:gd name="connsiteY2" fmla="*/ 24765 h 311285"/>
                            <a:gd name="connsiteX3" fmla="*/ 153352 w 206692"/>
                            <a:gd name="connsiteY3" fmla="*/ 39053 h 311285"/>
                            <a:gd name="connsiteX4" fmla="*/ 142875 w 206692"/>
                            <a:gd name="connsiteY4" fmla="*/ 260032 h 311285"/>
                            <a:gd name="connsiteX5" fmla="*/ 65723 w 206692"/>
                            <a:gd name="connsiteY5" fmla="*/ 255270 h 311285"/>
                            <a:gd name="connsiteX6" fmla="*/ 81915 w 206692"/>
                            <a:gd name="connsiteY6" fmla="*/ 300990 h 311285"/>
                            <a:gd name="connsiteX7" fmla="*/ 185738 w 206692"/>
                            <a:gd name="connsiteY7" fmla="*/ 289560 h 311285"/>
                            <a:gd name="connsiteX8" fmla="*/ 206693 w 206692"/>
                            <a:gd name="connsiteY8" fmla="*/ 0 h 3112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6692" h="311285">
                              <a:moveTo>
                                <a:pt x="206693" y="0"/>
                              </a:moveTo>
                              <a:cubicBezTo>
                                <a:pt x="152400" y="42863"/>
                                <a:pt x="87630" y="42863"/>
                                <a:pt x="0" y="20955"/>
                              </a:cubicBezTo>
                              <a:cubicBezTo>
                                <a:pt x="0" y="21907"/>
                                <a:pt x="953" y="22860"/>
                                <a:pt x="953" y="24765"/>
                              </a:cubicBezTo>
                              <a:cubicBezTo>
                                <a:pt x="41910" y="50482"/>
                                <a:pt x="135255" y="37147"/>
                                <a:pt x="153352" y="39053"/>
                              </a:cubicBezTo>
                              <a:cubicBezTo>
                                <a:pt x="174308" y="41910"/>
                                <a:pt x="175260" y="220980"/>
                                <a:pt x="142875" y="260032"/>
                              </a:cubicBezTo>
                              <a:cubicBezTo>
                                <a:pt x="121920" y="284797"/>
                                <a:pt x="88583" y="270510"/>
                                <a:pt x="65723" y="255270"/>
                              </a:cubicBezTo>
                              <a:cubicBezTo>
                                <a:pt x="71438" y="273368"/>
                                <a:pt x="77152" y="288607"/>
                                <a:pt x="81915" y="300990"/>
                              </a:cubicBezTo>
                              <a:cubicBezTo>
                                <a:pt x="81915" y="300990"/>
                                <a:pt x="164783" y="330518"/>
                                <a:pt x="185738" y="289560"/>
                              </a:cubicBezTo>
                              <a:cubicBezTo>
                                <a:pt x="184785" y="289560"/>
                                <a:pt x="196215" y="146685"/>
                                <a:pt x="20669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87" name="Graphic 4">
                        <a:extLst>
                          <a:ext uri="{FF2B5EF4-FFF2-40B4-BE49-F238E27FC236}">
                            <a16:creationId xmlns:a16="http://schemas.microsoft.com/office/drawing/2014/main" id="{06879DB0-DF05-C199-8876-4876339F84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09504" y="4655086"/>
                        <a:ext cx="33603" cy="76466"/>
                        <a:chOff x="3409504" y="4655086"/>
                        <a:chExt cx="33603" cy="76466"/>
                      </a:xfrm>
                      <a:solidFill>
                        <a:srgbClr val="F7DB00"/>
                      </a:solidFill>
                    </p:grpSpPr>
                    <p:sp>
                      <p:nvSpPr>
                        <p:cNvPr id="1088" name="Freeform: Shape 94">
                          <a:extLst>
                            <a:ext uri="{FF2B5EF4-FFF2-40B4-BE49-F238E27FC236}">
                              <a16:creationId xmlns:a16="http://schemas.microsoft.com/office/drawing/2014/main" id="{8058F2B2-50AD-1344-1270-0C792708A3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09504" y="4655086"/>
                          <a:ext cx="22398" cy="37661"/>
                        </a:xfrm>
                        <a:custGeom>
                          <a:avLst/>
                          <a:gdLst>
                            <a:gd name="connsiteX0" fmla="*/ 18543 w 22398"/>
                            <a:gd name="connsiteY0" fmla="*/ 36928 h 37661"/>
                            <a:gd name="connsiteX1" fmla="*/ 2351 w 22398"/>
                            <a:gd name="connsiteY1" fmla="*/ 23593 h 37661"/>
                            <a:gd name="connsiteX2" fmla="*/ 4256 w 22398"/>
                            <a:gd name="connsiteY2" fmla="*/ 733 h 37661"/>
                            <a:gd name="connsiteX3" fmla="*/ 20448 w 22398"/>
                            <a:gd name="connsiteY3" fmla="*/ 14068 h 37661"/>
                            <a:gd name="connsiteX4" fmla="*/ 18543 w 22398"/>
                            <a:gd name="connsiteY4" fmla="*/ 36928 h 376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398" h="37661">
                              <a:moveTo>
                                <a:pt x="18543" y="36928"/>
                              </a:moveTo>
                              <a:cubicBezTo>
                                <a:pt x="13781" y="39786"/>
                                <a:pt x="6161" y="34071"/>
                                <a:pt x="2351" y="23593"/>
                              </a:cubicBezTo>
                              <a:cubicBezTo>
                                <a:pt x="-1459" y="14068"/>
                                <a:pt x="-507" y="3591"/>
                                <a:pt x="4256" y="733"/>
                              </a:cubicBezTo>
                              <a:cubicBezTo>
                                <a:pt x="9018" y="-2124"/>
                                <a:pt x="16638" y="3591"/>
                                <a:pt x="20448" y="14068"/>
                              </a:cubicBezTo>
                              <a:cubicBezTo>
                                <a:pt x="23306" y="24546"/>
                                <a:pt x="23306" y="34071"/>
                                <a:pt x="18543" y="369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9" name="Freeform: Shape 95">
                          <a:extLst>
                            <a:ext uri="{FF2B5EF4-FFF2-40B4-BE49-F238E27FC236}">
                              <a16:creationId xmlns:a16="http://schemas.microsoft.com/office/drawing/2014/main" id="{768A9495-0AFF-B663-54C5-C4ECC6724B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27274" y="4704864"/>
                          <a:ext cx="15833" cy="26688"/>
                        </a:xfrm>
                        <a:custGeom>
                          <a:avLst/>
                          <a:gdLst>
                            <a:gd name="connsiteX0" fmla="*/ 13155 w 15833"/>
                            <a:gd name="connsiteY0" fmla="*/ 26203 h 26688"/>
                            <a:gd name="connsiteX1" fmla="*/ 1725 w 15833"/>
                            <a:gd name="connsiteY1" fmla="*/ 16678 h 26688"/>
                            <a:gd name="connsiteX2" fmla="*/ 2678 w 15833"/>
                            <a:gd name="connsiteY2" fmla="*/ 485 h 26688"/>
                            <a:gd name="connsiteX3" fmla="*/ 14108 w 15833"/>
                            <a:gd name="connsiteY3" fmla="*/ 10010 h 26688"/>
                            <a:gd name="connsiteX4" fmla="*/ 13155 w 15833"/>
                            <a:gd name="connsiteY4" fmla="*/ 26203 h 26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5833" h="26688">
                              <a:moveTo>
                                <a:pt x="13155" y="26203"/>
                              </a:moveTo>
                              <a:cubicBezTo>
                                <a:pt x="9345" y="28108"/>
                                <a:pt x="4583" y="24298"/>
                                <a:pt x="1725" y="16678"/>
                              </a:cubicBezTo>
                              <a:cubicBezTo>
                                <a:pt x="-1132" y="10010"/>
                                <a:pt x="-180" y="2391"/>
                                <a:pt x="2678" y="485"/>
                              </a:cubicBezTo>
                              <a:cubicBezTo>
                                <a:pt x="6488" y="-1420"/>
                                <a:pt x="11250" y="2391"/>
                                <a:pt x="14108" y="10010"/>
                              </a:cubicBezTo>
                              <a:cubicBezTo>
                                <a:pt x="16965" y="16678"/>
                                <a:pt x="16013" y="24298"/>
                                <a:pt x="13155" y="262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73" name="Graphic 4">
                      <a:extLst>
                        <a:ext uri="{FF2B5EF4-FFF2-40B4-BE49-F238E27FC236}">
                          <a16:creationId xmlns:a16="http://schemas.microsoft.com/office/drawing/2014/main" id="{A3B898E6-D898-6615-E08E-96EC652F5F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39271" y="4806091"/>
                      <a:ext cx="313553" cy="186420"/>
                      <a:chOff x="3239271" y="4806091"/>
                      <a:chExt cx="313553" cy="186420"/>
                    </a:xfrm>
                  </p:grpSpPr>
                  <p:sp>
                    <p:nvSpPr>
                      <p:cNvPr id="1074" name="Freeform: Shape 97">
                        <a:extLst>
                          <a:ext uri="{FF2B5EF4-FFF2-40B4-BE49-F238E27FC236}">
                            <a16:creationId xmlns:a16="http://schemas.microsoft.com/office/drawing/2014/main" id="{25664DE8-A5ED-3846-C747-8DCA20BC35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39340" y="4842509"/>
                        <a:ext cx="313484" cy="149049"/>
                      </a:xfrm>
                      <a:custGeom>
                        <a:avLst/>
                        <a:gdLst>
                          <a:gd name="connsiteX0" fmla="*/ 313484 w 313484"/>
                          <a:gd name="connsiteY0" fmla="*/ 0 h 149049"/>
                          <a:gd name="connsiteX1" fmla="*/ 209662 w 313484"/>
                          <a:gd name="connsiteY1" fmla="*/ 5715 h 149049"/>
                          <a:gd name="connsiteX2" fmla="*/ 209662 w 313484"/>
                          <a:gd name="connsiteY2" fmla="*/ 10478 h 149049"/>
                          <a:gd name="connsiteX3" fmla="*/ 112 w 313484"/>
                          <a:gd name="connsiteY3" fmla="*/ 120968 h 149049"/>
                          <a:gd name="connsiteX4" fmla="*/ 305864 w 313484"/>
                          <a:gd name="connsiteY4" fmla="*/ 67628 h 149049"/>
                          <a:gd name="connsiteX5" fmla="*/ 313484 w 313484"/>
                          <a:gd name="connsiteY5" fmla="*/ 0 h 1490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13484" h="149049">
                            <a:moveTo>
                              <a:pt x="313484" y="0"/>
                            </a:moveTo>
                            <a:cubicBezTo>
                              <a:pt x="275384" y="30480"/>
                              <a:pt x="233474" y="18097"/>
                              <a:pt x="209662" y="5715"/>
                            </a:cubicBezTo>
                            <a:cubicBezTo>
                              <a:pt x="209662" y="8572"/>
                              <a:pt x="209662" y="10478"/>
                              <a:pt x="209662" y="10478"/>
                            </a:cubicBezTo>
                            <a:cubicBezTo>
                              <a:pt x="209662" y="10478"/>
                              <a:pt x="-5603" y="72390"/>
                              <a:pt x="112" y="120968"/>
                            </a:cubicBezTo>
                            <a:cubicBezTo>
                              <a:pt x="6779" y="169545"/>
                              <a:pt x="261097" y="157163"/>
                              <a:pt x="305864" y="67628"/>
                            </a:cubicBezTo>
                            <a:cubicBezTo>
                              <a:pt x="308722" y="45720"/>
                              <a:pt x="310627" y="22860"/>
                              <a:pt x="3134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B00C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5" name="Freeform: Shape 98">
                        <a:extLst>
                          <a:ext uri="{FF2B5EF4-FFF2-40B4-BE49-F238E27FC236}">
                            <a16:creationId xmlns:a16="http://schemas.microsoft.com/office/drawing/2014/main" id="{49950529-C10F-1BEE-ED1E-0FA6464A34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39327" y="4842509"/>
                        <a:ext cx="313497" cy="150002"/>
                      </a:xfrm>
                      <a:custGeom>
                        <a:avLst/>
                        <a:gdLst>
                          <a:gd name="connsiteX0" fmla="*/ 313498 w 313497"/>
                          <a:gd name="connsiteY0" fmla="*/ 0 h 150002"/>
                          <a:gd name="connsiteX1" fmla="*/ 290638 w 313497"/>
                          <a:gd name="connsiteY1" fmla="*/ 13335 h 150002"/>
                          <a:gd name="connsiteX2" fmla="*/ 120140 w 313497"/>
                          <a:gd name="connsiteY2" fmla="*/ 91440 h 150002"/>
                          <a:gd name="connsiteX3" fmla="*/ 45845 w 313497"/>
                          <a:gd name="connsiteY3" fmla="*/ 74295 h 150002"/>
                          <a:gd name="connsiteX4" fmla="*/ 125 w 313497"/>
                          <a:gd name="connsiteY4" fmla="*/ 121920 h 150002"/>
                          <a:gd name="connsiteX5" fmla="*/ 305878 w 313497"/>
                          <a:gd name="connsiteY5" fmla="*/ 68580 h 150002"/>
                          <a:gd name="connsiteX6" fmla="*/ 313498 w 313497"/>
                          <a:gd name="connsiteY6" fmla="*/ 0 h 1500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497" h="150002">
                            <a:moveTo>
                              <a:pt x="313498" y="0"/>
                            </a:moveTo>
                            <a:cubicBezTo>
                              <a:pt x="305878" y="5715"/>
                              <a:pt x="298258" y="10478"/>
                              <a:pt x="290638" y="13335"/>
                            </a:cubicBezTo>
                            <a:cubicBezTo>
                              <a:pt x="280160" y="50483"/>
                              <a:pt x="210628" y="88583"/>
                              <a:pt x="120140" y="91440"/>
                            </a:cubicBezTo>
                            <a:cubicBezTo>
                              <a:pt x="73468" y="93345"/>
                              <a:pt x="54418" y="83820"/>
                              <a:pt x="45845" y="74295"/>
                            </a:cubicBezTo>
                            <a:cubicBezTo>
                              <a:pt x="18223" y="89535"/>
                              <a:pt x="-1780" y="106680"/>
                              <a:pt x="125" y="121920"/>
                            </a:cubicBezTo>
                            <a:cubicBezTo>
                              <a:pt x="6793" y="170497"/>
                              <a:pt x="261110" y="158115"/>
                              <a:pt x="305878" y="68580"/>
                            </a:cubicBezTo>
                            <a:cubicBezTo>
                              <a:pt x="308735" y="45720"/>
                              <a:pt x="310640" y="22860"/>
                              <a:pt x="313498" y="0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6" name="Freeform: Shape 99">
                        <a:extLst>
                          <a:ext uri="{FF2B5EF4-FFF2-40B4-BE49-F238E27FC236}">
                            <a16:creationId xmlns:a16="http://schemas.microsoft.com/office/drawing/2014/main" id="{10226879-1692-608B-2169-C967AFC72B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39271" y="4902517"/>
                        <a:ext cx="306885" cy="89994"/>
                      </a:xfrm>
                      <a:custGeom>
                        <a:avLst/>
                        <a:gdLst>
                          <a:gd name="connsiteX0" fmla="*/ 306886 w 306885"/>
                          <a:gd name="connsiteY0" fmla="*/ 0 h 89994"/>
                          <a:gd name="connsiteX1" fmla="*/ 96383 w 306885"/>
                          <a:gd name="connsiteY1" fmla="*/ 58102 h 89994"/>
                          <a:gd name="connsiteX2" fmla="*/ 7801 w 306885"/>
                          <a:gd name="connsiteY2" fmla="*/ 42863 h 89994"/>
                          <a:gd name="connsiteX3" fmla="*/ 180 w 306885"/>
                          <a:gd name="connsiteY3" fmla="*/ 61913 h 89994"/>
                          <a:gd name="connsiteX4" fmla="*/ 305933 w 306885"/>
                          <a:gd name="connsiteY4" fmla="*/ 8572 h 89994"/>
                          <a:gd name="connsiteX5" fmla="*/ 306886 w 306885"/>
                          <a:gd name="connsiteY5" fmla="*/ 0 h 899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6885" h="89994">
                            <a:moveTo>
                              <a:pt x="306886" y="0"/>
                            </a:moveTo>
                            <a:cubicBezTo>
                              <a:pt x="265928" y="30480"/>
                              <a:pt x="186870" y="54292"/>
                              <a:pt x="96383" y="58102"/>
                            </a:cubicBezTo>
                            <a:cubicBezTo>
                              <a:pt x="45901" y="60960"/>
                              <a:pt x="20183" y="52388"/>
                              <a:pt x="7801" y="42863"/>
                            </a:cubicBezTo>
                            <a:cubicBezTo>
                              <a:pt x="2086" y="49530"/>
                              <a:pt x="-772" y="56197"/>
                              <a:pt x="180" y="61913"/>
                            </a:cubicBezTo>
                            <a:cubicBezTo>
                              <a:pt x="6848" y="110490"/>
                              <a:pt x="261166" y="98107"/>
                              <a:pt x="305933" y="8572"/>
                            </a:cubicBezTo>
                            <a:cubicBezTo>
                              <a:pt x="305933" y="5715"/>
                              <a:pt x="306886" y="2857"/>
                              <a:pt x="30688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77" name="Graphic 4">
                        <a:extLst>
                          <a:ext uri="{FF2B5EF4-FFF2-40B4-BE49-F238E27FC236}">
                            <a16:creationId xmlns:a16="http://schemas.microsoft.com/office/drawing/2014/main" id="{34A89B2D-B2AF-64C2-4180-D87EFDC104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44227" y="4860770"/>
                        <a:ext cx="110489" cy="63654"/>
                        <a:chOff x="3344227" y="4860770"/>
                        <a:chExt cx="110489" cy="63654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083" name="Freeform: Shape 101">
                          <a:extLst>
                            <a:ext uri="{FF2B5EF4-FFF2-40B4-BE49-F238E27FC236}">
                              <a16:creationId xmlns:a16="http://schemas.microsoft.com/office/drawing/2014/main" id="{37CB3D29-6D7A-A1F6-FFE5-288A5A32AD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4227" y="4881370"/>
                          <a:ext cx="49530" cy="43054"/>
                        </a:xfrm>
                        <a:custGeom>
                          <a:avLst/>
                          <a:gdLst>
                            <a:gd name="connsiteX0" fmla="*/ 36195 w 49530"/>
                            <a:gd name="connsiteY0" fmla="*/ 6859 h 43054"/>
                            <a:gd name="connsiteX1" fmla="*/ 30480 w 49530"/>
                            <a:gd name="connsiteY1" fmla="*/ 4002 h 43054"/>
                            <a:gd name="connsiteX2" fmla="*/ 24765 w 49530"/>
                            <a:gd name="connsiteY2" fmla="*/ 2097 h 43054"/>
                            <a:gd name="connsiteX3" fmla="*/ 18098 w 49530"/>
                            <a:gd name="connsiteY3" fmla="*/ 192 h 43054"/>
                            <a:gd name="connsiteX4" fmla="*/ 0 w 49530"/>
                            <a:gd name="connsiteY4" fmla="*/ 3049 h 43054"/>
                            <a:gd name="connsiteX5" fmla="*/ 16193 w 49530"/>
                            <a:gd name="connsiteY5" fmla="*/ 7812 h 43054"/>
                            <a:gd name="connsiteX6" fmla="*/ 20955 w 49530"/>
                            <a:gd name="connsiteY6" fmla="*/ 10669 h 43054"/>
                            <a:gd name="connsiteX7" fmla="*/ 24765 w 49530"/>
                            <a:gd name="connsiteY7" fmla="*/ 13527 h 43054"/>
                            <a:gd name="connsiteX8" fmla="*/ 28575 w 49530"/>
                            <a:gd name="connsiteY8" fmla="*/ 16384 h 43054"/>
                            <a:gd name="connsiteX9" fmla="*/ 32385 w 49530"/>
                            <a:gd name="connsiteY9" fmla="*/ 19242 h 43054"/>
                            <a:gd name="connsiteX10" fmla="*/ 36195 w 49530"/>
                            <a:gd name="connsiteY10" fmla="*/ 23052 h 43054"/>
                            <a:gd name="connsiteX11" fmla="*/ 40005 w 49530"/>
                            <a:gd name="connsiteY11" fmla="*/ 27814 h 43054"/>
                            <a:gd name="connsiteX12" fmla="*/ 48578 w 49530"/>
                            <a:gd name="connsiteY12" fmla="*/ 43054 h 43054"/>
                            <a:gd name="connsiteX13" fmla="*/ 47625 w 49530"/>
                            <a:gd name="connsiteY13" fmla="*/ 24957 h 43054"/>
                            <a:gd name="connsiteX14" fmla="*/ 36195 w 49530"/>
                            <a:gd name="connsiteY14" fmla="*/ 6859 h 430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49530" h="43054">
                              <a:moveTo>
                                <a:pt x="36195" y="6859"/>
                              </a:moveTo>
                              <a:cubicBezTo>
                                <a:pt x="36195" y="6859"/>
                                <a:pt x="34290" y="5907"/>
                                <a:pt x="30480" y="4002"/>
                              </a:cubicBezTo>
                              <a:cubicBezTo>
                                <a:pt x="28575" y="3049"/>
                                <a:pt x="26670" y="2097"/>
                                <a:pt x="24765" y="2097"/>
                              </a:cubicBezTo>
                              <a:cubicBezTo>
                                <a:pt x="22860" y="1144"/>
                                <a:pt x="20003" y="1144"/>
                                <a:pt x="18098" y="192"/>
                              </a:cubicBezTo>
                              <a:cubicBezTo>
                                <a:pt x="8573" y="-761"/>
                                <a:pt x="0" y="2097"/>
                                <a:pt x="0" y="3049"/>
                              </a:cubicBezTo>
                              <a:cubicBezTo>
                                <a:pt x="0" y="4954"/>
                                <a:pt x="8573" y="4954"/>
                                <a:pt x="16193" y="7812"/>
                              </a:cubicBezTo>
                              <a:cubicBezTo>
                                <a:pt x="18098" y="8764"/>
                                <a:pt x="20003" y="9717"/>
                                <a:pt x="20955" y="10669"/>
                              </a:cubicBezTo>
                              <a:cubicBezTo>
                                <a:pt x="22860" y="11622"/>
                                <a:pt x="23813" y="12574"/>
                                <a:pt x="24765" y="13527"/>
                              </a:cubicBezTo>
                              <a:cubicBezTo>
                                <a:pt x="26670" y="15432"/>
                                <a:pt x="28575" y="16384"/>
                                <a:pt x="28575" y="16384"/>
                              </a:cubicBezTo>
                              <a:cubicBezTo>
                                <a:pt x="28575" y="16384"/>
                                <a:pt x="29528" y="17337"/>
                                <a:pt x="32385" y="19242"/>
                              </a:cubicBezTo>
                              <a:cubicBezTo>
                                <a:pt x="33338" y="20194"/>
                                <a:pt x="34290" y="21147"/>
                                <a:pt x="36195" y="23052"/>
                              </a:cubicBezTo>
                              <a:cubicBezTo>
                                <a:pt x="37148" y="24957"/>
                                <a:pt x="39053" y="25909"/>
                                <a:pt x="40005" y="27814"/>
                              </a:cubicBezTo>
                              <a:cubicBezTo>
                                <a:pt x="44768" y="34482"/>
                                <a:pt x="46673" y="43054"/>
                                <a:pt x="48578" y="43054"/>
                              </a:cubicBezTo>
                              <a:cubicBezTo>
                                <a:pt x="49530" y="43054"/>
                                <a:pt x="50483" y="33529"/>
                                <a:pt x="47625" y="24957"/>
                              </a:cubicBezTo>
                              <a:cubicBezTo>
                                <a:pt x="43815" y="14479"/>
                                <a:pt x="36195" y="6859"/>
                                <a:pt x="36195" y="685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4" name="Freeform: Shape 102">
                          <a:extLst>
                            <a:ext uri="{FF2B5EF4-FFF2-40B4-BE49-F238E27FC236}">
                              <a16:creationId xmlns:a16="http://schemas.microsoft.com/office/drawing/2014/main" id="{8EE36E73-FB56-5591-9B5A-5574392904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74707" y="4870893"/>
                          <a:ext cx="51334" cy="41149"/>
                        </a:xfrm>
                        <a:custGeom>
                          <a:avLst/>
                          <a:gdLst>
                            <a:gd name="connsiteX0" fmla="*/ 40005 w 51334"/>
                            <a:gd name="connsiteY0" fmla="*/ 12574 h 41149"/>
                            <a:gd name="connsiteX1" fmla="*/ 36195 w 51334"/>
                            <a:gd name="connsiteY1" fmla="*/ 7812 h 41149"/>
                            <a:gd name="connsiteX2" fmla="*/ 18098 w 51334"/>
                            <a:gd name="connsiteY2" fmla="*/ 192 h 41149"/>
                            <a:gd name="connsiteX3" fmla="*/ 0 w 51334"/>
                            <a:gd name="connsiteY3" fmla="*/ 3049 h 41149"/>
                            <a:gd name="connsiteX4" fmla="*/ 16193 w 51334"/>
                            <a:gd name="connsiteY4" fmla="*/ 7812 h 41149"/>
                            <a:gd name="connsiteX5" fmla="*/ 25718 w 51334"/>
                            <a:gd name="connsiteY5" fmla="*/ 13527 h 41149"/>
                            <a:gd name="connsiteX6" fmla="*/ 29528 w 51334"/>
                            <a:gd name="connsiteY6" fmla="*/ 16384 h 41149"/>
                            <a:gd name="connsiteX7" fmla="*/ 33338 w 51334"/>
                            <a:gd name="connsiteY7" fmla="*/ 19242 h 41149"/>
                            <a:gd name="connsiteX8" fmla="*/ 40957 w 51334"/>
                            <a:gd name="connsiteY8" fmla="*/ 26862 h 41149"/>
                            <a:gd name="connsiteX9" fmla="*/ 50482 w 51334"/>
                            <a:gd name="connsiteY9" fmla="*/ 41149 h 41149"/>
                            <a:gd name="connsiteX10" fmla="*/ 48578 w 51334"/>
                            <a:gd name="connsiteY10" fmla="*/ 23052 h 41149"/>
                            <a:gd name="connsiteX11" fmla="*/ 40005 w 51334"/>
                            <a:gd name="connsiteY11" fmla="*/ 12574 h 411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1334" h="41149">
                              <a:moveTo>
                                <a:pt x="40005" y="12574"/>
                              </a:moveTo>
                              <a:cubicBezTo>
                                <a:pt x="37147" y="9717"/>
                                <a:pt x="36195" y="7812"/>
                                <a:pt x="36195" y="7812"/>
                              </a:cubicBezTo>
                              <a:cubicBezTo>
                                <a:pt x="36195" y="7812"/>
                                <a:pt x="27622" y="2097"/>
                                <a:pt x="18098" y="192"/>
                              </a:cubicBezTo>
                              <a:cubicBezTo>
                                <a:pt x="8573" y="-761"/>
                                <a:pt x="0" y="2097"/>
                                <a:pt x="0" y="3049"/>
                              </a:cubicBezTo>
                              <a:cubicBezTo>
                                <a:pt x="0" y="4954"/>
                                <a:pt x="8573" y="4954"/>
                                <a:pt x="16193" y="7812"/>
                              </a:cubicBezTo>
                              <a:cubicBezTo>
                                <a:pt x="20003" y="9717"/>
                                <a:pt x="22860" y="10669"/>
                                <a:pt x="25718" y="13527"/>
                              </a:cubicBezTo>
                              <a:cubicBezTo>
                                <a:pt x="27622" y="15432"/>
                                <a:pt x="29528" y="16384"/>
                                <a:pt x="29528" y="16384"/>
                              </a:cubicBezTo>
                              <a:cubicBezTo>
                                <a:pt x="29528" y="16384"/>
                                <a:pt x="31432" y="17337"/>
                                <a:pt x="33338" y="19242"/>
                              </a:cubicBezTo>
                              <a:cubicBezTo>
                                <a:pt x="36195" y="21147"/>
                                <a:pt x="38100" y="24004"/>
                                <a:pt x="40957" y="26862"/>
                              </a:cubicBezTo>
                              <a:cubicBezTo>
                                <a:pt x="45720" y="33529"/>
                                <a:pt x="48578" y="41149"/>
                                <a:pt x="50482" y="41149"/>
                              </a:cubicBezTo>
                              <a:cubicBezTo>
                                <a:pt x="51435" y="41149"/>
                                <a:pt x="52388" y="31624"/>
                                <a:pt x="48578" y="23052"/>
                              </a:cubicBezTo>
                              <a:cubicBezTo>
                                <a:pt x="44768" y="20194"/>
                                <a:pt x="42863" y="15432"/>
                                <a:pt x="40005" y="1257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5" name="Freeform: Shape 103">
                          <a:extLst>
                            <a:ext uri="{FF2B5EF4-FFF2-40B4-BE49-F238E27FC236}">
                              <a16:creationId xmlns:a16="http://schemas.microsoft.com/office/drawing/2014/main" id="{A4D739B2-F3D0-C370-092F-17EAB0582A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04169" y="4860770"/>
                          <a:ext cx="50548" cy="41746"/>
                        </a:xfrm>
                        <a:custGeom>
                          <a:avLst/>
                          <a:gdLst>
                            <a:gd name="connsiteX0" fmla="*/ 46738 w 50548"/>
                            <a:gd name="connsiteY0" fmla="*/ 23649 h 41746"/>
                            <a:gd name="connsiteX1" fmla="*/ 35308 w 50548"/>
                            <a:gd name="connsiteY1" fmla="*/ 8409 h 41746"/>
                            <a:gd name="connsiteX2" fmla="*/ 18163 w 50548"/>
                            <a:gd name="connsiteY2" fmla="*/ 789 h 41746"/>
                            <a:gd name="connsiteX3" fmla="*/ 66 w 50548"/>
                            <a:gd name="connsiteY3" fmla="*/ 2694 h 41746"/>
                            <a:gd name="connsiteX4" fmla="*/ 16258 w 50548"/>
                            <a:gd name="connsiteY4" fmla="*/ 8409 h 41746"/>
                            <a:gd name="connsiteX5" fmla="*/ 25783 w 50548"/>
                            <a:gd name="connsiteY5" fmla="*/ 14124 h 41746"/>
                            <a:gd name="connsiteX6" fmla="*/ 29593 w 50548"/>
                            <a:gd name="connsiteY6" fmla="*/ 16982 h 41746"/>
                            <a:gd name="connsiteX7" fmla="*/ 41023 w 50548"/>
                            <a:gd name="connsiteY7" fmla="*/ 27459 h 41746"/>
                            <a:gd name="connsiteX8" fmla="*/ 50548 w 50548"/>
                            <a:gd name="connsiteY8" fmla="*/ 41747 h 41746"/>
                            <a:gd name="connsiteX9" fmla="*/ 46738 w 50548"/>
                            <a:gd name="connsiteY9" fmla="*/ 23649 h 417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0548" h="41746">
                              <a:moveTo>
                                <a:pt x="46738" y="23649"/>
                              </a:moveTo>
                              <a:cubicBezTo>
                                <a:pt x="42928" y="15076"/>
                                <a:pt x="35308" y="8409"/>
                                <a:pt x="35308" y="8409"/>
                              </a:cubicBezTo>
                              <a:cubicBezTo>
                                <a:pt x="35308" y="8409"/>
                                <a:pt x="26736" y="2694"/>
                                <a:pt x="18163" y="789"/>
                              </a:cubicBezTo>
                              <a:cubicBezTo>
                                <a:pt x="8638" y="-1116"/>
                                <a:pt x="-887" y="789"/>
                                <a:pt x="66" y="2694"/>
                              </a:cubicBezTo>
                              <a:cubicBezTo>
                                <a:pt x="66" y="4599"/>
                                <a:pt x="8638" y="5551"/>
                                <a:pt x="16258" y="8409"/>
                              </a:cubicBezTo>
                              <a:cubicBezTo>
                                <a:pt x="20068" y="10314"/>
                                <a:pt x="22926" y="12219"/>
                                <a:pt x="25783" y="14124"/>
                              </a:cubicBezTo>
                              <a:cubicBezTo>
                                <a:pt x="27688" y="16029"/>
                                <a:pt x="29593" y="16982"/>
                                <a:pt x="29593" y="16982"/>
                              </a:cubicBezTo>
                              <a:cubicBezTo>
                                <a:pt x="29593" y="16982"/>
                                <a:pt x="36261" y="21744"/>
                                <a:pt x="41023" y="27459"/>
                              </a:cubicBezTo>
                              <a:cubicBezTo>
                                <a:pt x="45786" y="34126"/>
                                <a:pt x="48643" y="41747"/>
                                <a:pt x="50548" y="41747"/>
                              </a:cubicBezTo>
                              <a:cubicBezTo>
                                <a:pt x="50548" y="41747"/>
                                <a:pt x="50548" y="32222"/>
                                <a:pt x="46738" y="2364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78" name="Freeform: Shape 104">
                        <a:extLst>
                          <a:ext uri="{FF2B5EF4-FFF2-40B4-BE49-F238E27FC236}">
                            <a16:creationId xmlns:a16="http://schemas.microsoft.com/office/drawing/2014/main" id="{F06E1F40-A692-5698-7BBB-5F03CDB8A1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42310" y="4902517"/>
                        <a:ext cx="303847" cy="89720"/>
                      </a:xfrm>
                      <a:custGeom>
                        <a:avLst/>
                        <a:gdLst>
                          <a:gd name="connsiteX0" fmla="*/ 303848 w 303847"/>
                          <a:gd name="connsiteY0" fmla="*/ 0 h 89720"/>
                          <a:gd name="connsiteX1" fmla="*/ 93345 w 303847"/>
                          <a:gd name="connsiteY1" fmla="*/ 58102 h 89720"/>
                          <a:gd name="connsiteX2" fmla="*/ 4763 w 303847"/>
                          <a:gd name="connsiteY2" fmla="*/ 42863 h 89720"/>
                          <a:gd name="connsiteX3" fmla="*/ 0 w 303847"/>
                          <a:gd name="connsiteY3" fmla="*/ 49530 h 89720"/>
                          <a:gd name="connsiteX4" fmla="*/ 99060 w 303847"/>
                          <a:gd name="connsiteY4" fmla="*/ 65722 h 89720"/>
                          <a:gd name="connsiteX5" fmla="*/ 214313 w 303847"/>
                          <a:gd name="connsiteY5" fmla="*/ 56197 h 89720"/>
                          <a:gd name="connsiteX6" fmla="*/ 0 w 303847"/>
                          <a:gd name="connsiteY6" fmla="*/ 69532 h 89720"/>
                          <a:gd name="connsiteX7" fmla="*/ 301942 w 303847"/>
                          <a:gd name="connsiteY7" fmla="*/ 8572 h 89720"/>
                          <a:gd name="connsiteX8" fmla="*/ 303848 w 303847"/>
                          <a:gd name="connsiteY8" fmla="*/ 0 h 897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3847" h="89720">
                            <a:moveTo>
                              <a:pt x="303848" y="0"/>
                            </a:moveTo>
                            <a:cubicBezTo>
                              <a:pt x="262890" y="30480"/>
                              <a:pt x="183832" y="54292"/>
                              <a:pt x="93345" y="58102"/>
                            </a:cubicBezTo>
                            <a:cubicBezTo>
                              <a:pt x="42863" y="60960"/>
                              <a:pt x="17145" y="52388"/>
                              <a:pt x="4763" y="42863"/>
                            </a:cubicBezTo>
                            <a:cubicBezTo>
                              <a:pt x="2857" y="44767"/>
                              <a:pt x="952" y="47625"/>
                              <a:pt x="0" y="49530"/>
                            </a:cubicBezTo>
                            <a:cubicBezTo>
                              <a:pt x="10477" y="57150"/>
                              <a:pt x="37147" y="70485"/>
                              <a:pt x="99060" y="65722"/>
                            </a:cubicBezTo>
                            <a:cubicBezTo>
                              <a:pt x="183832" y="58102"/>
                              <a:pt x="215265" y="48577"/>
                              <a:pt x="214313" y="56197"/>
                            </a:cubicBezTo>
                            <a:cubicBezTo>
                              <a:pt x="213360" y="63817"/>
                              <a:pt x="72390" y="99060"/>
                              <a:pt x="0" y="69532"/>
                            </a:cubicBezTo>
                            <a:cubicBezTo>
                              <a:pt x="31432" y="108585"/>
                              <a:pt x="260032" y="92392"/>
                              <a:pt x="301942" y="8572"/>
                            </a:cubicBezTo>
                            <a:cubicBezTo>
                              <a:pt x="302895" y="5715"/>
                              <a:pt x="303848" y="2857"/>
                              <a:pt x="303848" y="0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79" name="Graphic 4">
                        <a:extLst>
                          <a:ext uri="{FF2B5EF4-FFF2-40B4-BE49-F238E27FC236}">
                            <a16:creationId xmlns:a16="http://schemas.microsoft.com/office/drawing/2014/main" id="{9348F97F-C401-D1B5-7E13-87E2E0D165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4714" y="4806091"/>
                        <a:ext cx="59400" cy="74518"/>
                        <a:chOff x="3434714" y="4806091"/>
                        <a:chExt cx="59400" cy="74518"/>
                      </a:xfrm>
                    </p:grpSpPr>
                    <p:sp>
                      <p:nvSpPr>
                        <p:cNvPr id="1081" name="Freeform: Shape 106">
                          <a:extLst>
                            <a:ext uri="{FF2B5EF4-FFF2-40B4-BE49-F238E27FC236}">
                              <a16:creationId xmlns:a16="http://schemas.microsoft.com/office/drawing/2014/main" id="{205E0067-8003-5482-92FC-0E6D91229F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4942" y="4806091"/>
                          <a:ext cx="59173" cy="74518"/>
                        </a:xfrm>
                        <a:custGeom>
                          <a:avLst/>
                          <a:gdLst>
                            <a:gd name="connsiteX0" fmla="*/ 20728 w 59173"/>
                            <a:gd name="connsiteY0" fmla="*/ 1176 h 74518"/>
                            <a:gd name="connsiteX1" fmla="*/ 3583 w 59173"/>
                            <a:gd name="connsiteY1" fmla="*/ 52611 h 74518"/>
                            <a:gd name="connsiteX2" fmla="*/ 4535 w 59173"/>
                            <a:gd name="connsiteY2" fmla="*/ 51659 h 74518"/>
                            <a:gd name="connsiteX3" fmla="*/ 5488 w 59173"/>
                            <a:gd name="connsiteY3" fmla="*/ 51659 h 74518"/>
                            <a:gd name="connsiteX4" fmla="*/ 36920 w 59173"/>
                            <a:gd name="connsiteY4" fmla="*/ 74519 h 74518"/>
                            <a:gd name="connsiteX5" fmla="*/ 20728 w 59173"/>
                            <a:gd name="connsiteY5" fmla="*/ 1176 h 7451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9173" h="74518">
                              <a:moveTo>
                                <a:pt x="20728" y="1176"/>
                              </a:moveTo>
                              <a:cubicBezTo>
                                <a:pt x="-11657" y="10701"/>
                                <a:pt x="3583" y="52611"/>
                                <a:pt x="3583" y="52611"/>
                              </a:cubicBezTo>
                              <a:lnTo>
                                <a:pt x="4535" y="51659"/>
                              </a:lnTo>
                              <a:cubicBezTo>
                                <a:pt x="4535" y="51659"/>
                                <a:pt x="4535" y="51659"/>
                                <a:pt x="5488" y="51659"/>
                              </a:cubicBezTo>
                              <a:cubicBezTo>
                                <a:pt x="10250" y="51659"/>
                                <a:pt x="36920" y="74519"/>
                                <a:pt x="36920" y="74519"/>
                              </a:cubicBezTo>
                              <a:cubicBezTo>
                                <a:pt x="79783" y="42134"/>
                                <a:pt x="53113" y="-8349"/>
                                <a:pt x="20728" y="117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2" name="Freeform: Shape 107">
                          <a:extLst>
                            <a:ext uri="{FF2B5EF4-FFF2-40B4-BE49-F238E27FC236}">
                              <a16:creationId xmlns:a16="http://schemas.microsoft.com/office/drawing/2014/main" id="{BA007B36-D40F-EE13-1FFF-ECA3196559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4714" y="4806099"/>
                          <a:ext cx="59065" cy="74510"/>
                        </a:xfrm>
                        <a:custGeom>
                          <a:avLst/>
                          <a:gdLst>
                            <a:gd name="connsiteX0" fmla="*/ 24765 w 59065"/>
                            <a:gd name="connsiteY0" fmla="*/ 215 h 74510"/>
                            <a:gd name="connsiteX1" fmla="*/ 28575 w 59065"/>
                            <a:gd name="connsiteY1" fmla="*/ 56413 h 74510"/>
                            <a:gd name="connsiteX2" fmla="*/ 0 w 59065"/>
                            <a:gd name="connsiteY2" fmla="*/ 36410 h 74510"/>
                            <a:gd name="connsiteX3" fmla="*/ 2858 w 59065"/>
                            <a:gd name="connsiteY3" fmla="*/ 52603 h 74510"/>
                            <a:gd name="connsiteX4" fmla="*/ 3810 w 59065"/>
                            <a:gd name="connsiteY4" fmla="*/ 51650 h 74510"/>
                            <a:gd name="connsiteX5" fmla="*/ 4763 w 59065"/>
                            <a:gd name="connsiteY5" fmla="*/ 51650 h 74510"/>
                            <a:gd name="connsiteX6" fmla="*/ 36195 w 59065"/>
                            <a:gd name="connsiteY6" fmla="*/ 74510 h 74510"/>
                            <a:gd name="connsiteX7" fmla="*/ 24765 w 59065"/>
                            <a:gd name="connsiteY7" fmla="*/ 215 h 745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9065" h="74510">
                              <a:moveTo>
                                <a:pt x="24765" y="215"/>
                              </a:moveTo>
                              <a:cubicBezTo>
                                <a:pt x="43815" y="17360"/>
                                <a:pt x="55245" y="52603"/>
                                <a:pt x="28575" y="56413"/>
                              </a:cubicBezTo>
                              <a:cubicBezTo>
                                <a:pt x="12383" y="58318"/>
                                <a:pt x="3810" y="47840"/>
                                <a:pt x="0" y="36410"/>
                              </a:cubicBezTo>
                              <a:cubicBezTo>
                                <a:pt x="952" y="45935"/>
                                <a:pt x="2858" y="52603"/>
                                <a:pt x="2858" y="52603"/>
                              </a:cubicBezTo>
                              <a:lnTo>
                                <a:pt x="3810" y="51650"/>
                              </a:lnTo>
                              <a:cubicBezTo>
                                <a:pt x="3810" y="51650"/>
                                <a:pt x="3810" y="51650"/>
                                <a:pt x="4763" y="51650"/>
                              </a:cubicBezTo>
                              <a:cubicBezTo>
                                <a:pt x="9525" y="51650"/>
                                <a:pt x="36195" y="74510"/>
                                <a:pt x="36195" y="74510"/>
                              </a:cubicBezTo>
                              <a:cubicBezTo>
                                <a:pt x="78105" y="44030"/>
                                <a:pt x="55245" y="-3595"/>
                                <a:pt x="24765" y="21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80" name="Freeform: Shape 108">
                        <a:extLst>
                          <a:ext uri="{FF2B5EF4-FFF2-40B4-BE49-F238E27FC236}">
                            <a16:creationId xmlns:a16="http://schemas.microsoft.com/office/drawing/2014/main" id="{E5F2DD4A-6C21-FEC7-3B19-7FC1349F80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6127" y="4898740"/>
                        <a:ext cx="51555" cy="26042"/>
                      </a:xfrm>
                      <a:custGeom>
                        <a:avLst/>
                        <a:gdLst>
                          <a:gd name="connsiteX0" fmla="*/ 51435 w 51555"/>
                          <a:gd name="connsiteY0" fmla="*/ 4730 h 26042"/>
                          <a:gd name="connsiteX1" fmla="*/ 40005 w 51555"/>
                          <a:gd name="connsiteY1" fmla="*/ 17112 h 26042"/>
                          <a:gd name="connsiteX2" fmla="*/ 23813 w 51555"/>
                          <a:gd name="connsiteY2" fmla="*/ 13302 h 26042"/>
                          <a:gd name="connsiteX3" fmla="*/ 35243 w 51555"/>
                          <a:gd name="connsiteY3" fmla="*/ 920 h 26042"/>
                          <a:gd name="connsiteX4" fmla="*/ 51435 w 51555"/>
                          <a:gd name="connsiteY4" fmla="*/ 4730 h 26042"/>
                          <a:gd name="connsiteX5" fmla="*/ 7620 w 51555"/>
                          <a:gd name="connsiteY5" fmla="*/ 15207 h 26042"/>
                          <a:gd name="connsiteX6" fmla="*/ 0 w 51555"/>
                          <a:gd name="connsiteY6" fmla="*/ 22827 h 26042"/>
                          <a:gd name="connsiteX7" fmla="*/ 10478 w 51555"/>
                          <a:gd name="connsiteY7" fmla="*/ 25685 h 26042"/>
                          <a:gd name="connsiteX8" fmla="*/ 18098 w 51555"/>
                          <a:gd name="connsiteY8" fmla="*/ 18065 h 26042"/>
                          <a:gd name="connsiteX9" fmla="*/ 7620 w 51555"/>
                          <a:gd name="connsiteY9" fmla="*/ 15207 h 26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1555" h="26042">
                            <a:moveTo>
                              <a:pt x="51435" y="4730"/>
                            </a:moveTo>
                            <a:cubicBezTo>
                              <a:pt x="52388" y="9492"/>
                              <a:pt x="47625" y="14255"/>
                              <a:pt x="40005" y="17112"/>
                            </a:cubicBezTo>
                            <a:cubicBezTo>
                              <a:pt x="32385" y="19017"/>
                              <a:pt x="25718" y="18065"/>
                              <a:pt x="23813" y="13302"/>
                            </a:cubicBezTo>
                            <a:cubicBezTo>
                              <a:pt x="22860" y="8540"/>
                              <a:pt x="27623" y="3777"/>
                              <a:pt x="35243" y="920"/>
                            </a:cubicBezTo>
                            <a:cubicBezTo>
                              <a:pt x="42863" y="-985"/>
                              <a:pt x="50483" y="-33"/>
                              <a:pt x="51435" y="4730"/>
                            </a:cubicBezTo>
                            <a:close/>
                            <a:moveTo>
                              <a:pt x="7620" y="15207"/>
                            </a:moveTo>
                            <a:cubicBezTo>
                              <a:pt x="2858" y="16160"/>
                              <a:pt x="0" y="19970"/>
                              <a:pt x="0" y="22827"/>
                            </a:cubicBezTo>
                            <a:cubicBezTo>
                              <a:pt x="953" y="25685"/>
                              <a:pt x="5715" y="26637"/>
                              <a:pt x="10478" y="25685"/>
                            </a:cubicBezTo>
                            <a:cubicBezTo>
                              <a:pt x="15240" y="24732"/>
                              <a:pt x="18098" y="20922"/>
                              <a:pt x="18098" y="18065"/>
                            </a:cubicBezTo>
                            <a:cubicBezTo>
                              <a:pt x="17145" y="15207"/>
                              <a:pt x="12383" y="14255"/>
                              <a:pt x="7620" y="15207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65" name="Graphic 4">
                    <a:extLst>
                      <a:ext uri="{FF2B5EF4-FFF2-40B4-BE49-F238E27FC236}">
                        <a16:creationId xmlns:a16="http://schemas.microsoft.com/office/drawing/2014/main" id="{E967053E-F542-BDB2-164A-47419EA9DF22}"/>
                      </a:ext>
                    </a:extLst>
                  </p:cNvPr>
                  <p:cNvGrpSpPr/>
                  <p:nvPr/>
                </p:nvGrpSpPr>
                <p:grpSpPr>
                  <a:xfrm>
                    <a:off x="3296602" y="4193643"/>
                    <a:ext cx="627697" cy="249768"/>
                    <a:chOff x="3296602" y="4193643"/>
                    <a:chExt cx="627697" cy="249768"/>
                  </a:xfrm>
                  <a:solidFill>
                    <a:srgbClr val="F9A56A">
                      <a:alpha val="40000"/>
                    </a:srgbClr>
                  </a:solidFill>
                </p:grpSpPr>
                <p:sp>
                  <p:nvSpPr>
                    <p:cNvPr id="1066" name="Freeform: Shape 110">
                      <a:extLst>
                        <a:ext uri="{FF2B5EF4-FFF2-40B4-BE49-F238E27FC236}">
                          <a16:creationId xmlns:a16="http://schemas.microsoft.com/office/drawing/2014/main" id="{E60E66D4-CE80-33BE-5376-DA0174E2B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357" y="4193643"/>
                      <a:ext cx="301942" cy="249768"/>
                    </a:xfrm>
                    <a:custGeom>
                      <a:avLst/>
                      <a:gdLst>
                        <a:gd name="connsiteX0" fmla="*/ 8572 w 301942"/>
                        <a:gd name="connsiteY0" fmla="*/ 38314 h 249768"/>
                        <a:gd name="connsiteX1" fmla="*/ 300990 w 301942"/>
                        <a:gd name="connsiteY1" fmla="*/ 12596 h 249768"/>
                        <a:gd name="connsiteX2" fmla="*/ 301942 w 301942"/>
                        <a:gd name="connsiteY2" fmla="*/ 14501 h 249768"/>
                        <a:gd name="connsiteX3" fmla="*/ 301942 w 301942"/>
                        <a:gd name="connsiteY3" fmla="*/ 15454 h 249768"/>
                        <a:gd name="connsiteX4" fmla="*/ 301942 w 301942"/>
                        <a:gd name="connsiteY4" fmla="*/ 17359 h 249768"/>
                        <a:gd name="connsiteX5" fmla="*/ 301942 w 301942"/>
                        <a:gd name="connsiteY5" fmla="*/ 18311 h 249768"/>
                        <a:gd name="connsiteX6" fmla="*/ 301942 w 301942"/>
                        <a:gd name="connsiteY6" fmla="*/ 21169 h 249768"/>
                        <a:gd name="connsiteX7" fmla="*/ 301942 w 301942"/>
                        <a:gd name="connsiteY7" fmla="*/ 22121 h 249768"/>
                        <a:gd name="connsiteX8" fmla="*/ 301942 w 301942"/>
                        <a:gd name="connsiteY8" fmla="*/ 24979 h 249768"/>
                        <a:gd name="connsiteX9" fmla="*/ 301942 w 301942"/>
                        <a:gd name="connsiteY9" fmla="*/ 25931 h 249768"/>
                        <a:gd name="connsiteX10" fmla="*/ 301942 w 301942"/>
                        <a:gd name="connsiteY10" fmla="*/ 29741 h 249768"/>
                        <a:gd name="connsiteX11" fmla="*/ 301942 w 301942"/>
                        <a:gd name="connsiteY11" fmla="*/ 29741 h 249768"/>
                        <a:gd name="connsiteX12" fmla="*/ 278130 w 301942"/>
                        <a:gd name="connsiteY12" fmla="*/ 140231 h 249768"/>
                        <a:gd name="connsiteX13" fmla="*/ 278130 w 301942"/>
                        <a:gd name="connsiteY13" fmla="*/ 143089 h 249768"/>
                        <a:gd name="connsiteX14" fmla="*/ 274320 w 301942"/>
                        <a:gd name="connsiteY14" fmla="*/ 177379 h 249768"/>
                        <a:gd name="connsiteX15" fmla="*/ 263842 w 301942"/>
                        <a:gd name="connsiteY15" fmla="*/ 210716 h 249768"/>
                        <a:gd name="connsiteX16" fmla="*/ 259080 w 301942"/>
                        <a:gd name="connsiteY16" fmla="*/ 221194 h 249768"/>
                        <a:gd name="connsiteX17" fmla="*/ 0 w 301942"/>
                        <a:gd name="connsiteY17" fmla="*/ 249769 h 249768"/>
                        <a:gd name="connsiteX18" fmla="*/ 8572 w 301942"/>
                        <a:gd name="connsiteY18" fmla="*/ 38314 h 249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01942" h="249768">
                          <a:moveTo>
                            <a:pt x="8572" y="38314"/>
                          </a:moveTo>
                          <a:cubicBezTo>
                            <a:pt x="20002" y="4976"/>
                            <a:pt x="280988" y="-14074"/>
                            <a:pt x="300990" y="12596"/>
                          </a:cubicBezTo>
                          <a:cubicBezTo>
                            <a:pt x="300990" y="12596"/>
                            <a:pt x="301942" y="13549"/>
                            <a:pt x="301942" y="14501"/>
                          </a:cubicBezTo>
                          <a:cubicBezTo>
                            <a:pt x="301942" y="14501"/>
                            <a:pt x="301942" y="14501"/>
                            <a:pt x="301942" y="15454"/>
                          </a:cubicBezTo>
                          <a:cubicBezTo>
                            <a:pt x="301942" y="16406"/>
                            <a:pt x="301942" y="16406"/>
                            <a:pt x="301942" y="17359"/>
                          </a:cubicBezTo>
                          <a:cubicBezTo>
                            <a:pt x="301942" y="17359"/>
                            <a:pt x="301942" y="17359"/>
                            <a:pt x="301942" y="18311"/>
                          </a:cubicBezTo>
                          <a:cubicBezTo>
                            <a:pt x="301942" y="19264"/>
                            <a:pt x="301942" y="20216"/>
                            <a:pt x="301942" y="21169"/>
                          </a:cubicBezTo>
                          <a:cubicBezTo>
                            <a:pt x="301942" y="21169"/>
                            <a:pt x="301942" y="21169"/>
                            <a:pt x="301942" y="22121"/>
                          </a:cubicBezTo>
                          <a:cubicBezTo>
                            <a:pt x="301942" y="23074"/>
                            <a:pt x="301942" y="24026"/>
                            <a:pt x="301942" y="24979"/>
                          </a:cubicBezTo>
                          <a:cubicBezTo>
                            <a:pt x="301942" y="24979"/>
                            <a:pt x="301942" y="24979"/>
                            <a:pt x="301942" y="25931"/>
                          </a:cubicBezTo>
                          <a:cubicBezTo>
                            <a:pt x="301942" y="26884"/>
                            <a:pt x="301942" y="28789"/>
                            <a:pt x="301942" y="29741"/>
                          </a:cubicBezTo>
                          <a:cubicBezTo>
                            <a:pt x="301942" y="29741"/>
                            <a:pt x="301942" y="29741"/>
                            <a:pt x="301942" y="29741"/>
                          </a:cubicBezTo>
                          <a:cubicBezTo>
                            <a:pt x="300038" y="50696"/>
                            <a:pt x="291465" y="90701"/>
                            <a:pt x="278130" y="140231"/>
                          </a:cubicBezTo>
                          <a:cubicBezTo>
                            <a:pt x="278130" y="141184"/>
                            <a:pt x="278130" y="142136"/>
                            <a:pt x="278130" y="143089"/>
                          </a:cubicBezTo>
                          <a:cubicBezTo>
                            <a:pt x="278130" y="152614"/>
                            <a:pt x="277178" y="164996"/>
                            <a:pt x="274320" y="177379"/>
                          </a:cubicBezTo>
                          <a:cubicBezTo>
                            <a:pt x="271463" y="189761"/>
                            <a:pt x="266700" y="201191"/>
                            <a:pt x="263842" y="210716"/>
                          </a:cubicBezTo>
                          <a:cubicBezTo>
                            <a:pt x="261938" y="215479"/>
                            <a:pt x="260985" y="219289"/>
                            <a:pt x="259080" y="221194"/>
                          </a:cubicBezTo>
                          <a:cubicBezTo>
                            <a:pt x="190500" y="238339"/>
                            <a:pt x="104775" y="248816"/>
                            <a:pt x="0" y="249769"/>
                          </a:cubicBezTo>
                          <a:cubicBezTo>
                            <a:pt x="2857" y="141184"/>
                            <a:pt x="4763" y="50696"/>
                            <a:pt x="8572" y="38314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7" name="Freeform: Shape 111">
                      <a:extLst>
                        <a:ext uri="{FF2B5EF4-FFF2-40B4-BE49-F238E27FC236}">
                          <a16:creationId xmlns:a16="http://schemas.microsoft.com/office/drawing/2014/main" id="{176108C1-7B06-859F-2D8B-0B6DA0D22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6602" y="4198490"/>
                      <a:ext cx="295282" cy="242064"/>
                    </a:xfrm>
                    <a:custGeom>
                      <a:avLst/>
                      <a:gdLst>
                        <a:gd name="connsiteX0" fmla="*/ 1905 w 295282"/>
                        <a:gd name="connsiteY0" fmla="*/ 20132 h 242064"/>
                        <a:gd name="connsiteX1" fmla="*/ 1905 w 295282"/>
                        <a:gd name="connsiteY1" fmla="*/ 17275 h 242064"/>
                        <a:gd name="connsiteX2" fmla="*/ 1905 w 295282"/>
                        <a:gd name="connsiteY2" fmla="*/ 16322 h 242064"/>
                        <a:gd name="connsiteX3" fmla="*/ 1905 w 295282"/>
                        <a:gd name="connsiteY3" fmla="*/ 14417 h 242064"/>
                        <a:gd name="connsiteX4" fmla="*/ 1905 w 295282"/>
                        <a:gd name="connsiteY4" fmla="*/ 13465 h 242064"/>
                        <a:gd name="connsiteX5" fmla="*/ 2858 w 295282"/>
                        <a:gd name="connsiteY5" fmla="*/ 11559 h 242064"/>
                        <a:gd name="connsiteX6" fmla="*/ 2858 w 295282"/>
                        <a:gd name="connsiteY6" fmla="*/ 10607 h 242064"/>
                        <a:gd name="connsiteX7" fmla="*/ 3810 w 295282"/>
                        <a:gd name="connsiteY7" fmla="*/ 8702 h 242064"/>
                        <a:gd name="connsiteX8" fmla="*/ 294323 w 295282"/>
                        <a:gd name="connsiteY8" fmla="*/ 53469 h 242064"/>
                        <a:gd name="connsiteX9" fmla="*/ 286703 w 295282"/>
                        <a:gd name="connsiteY9" fmla="*/ 242065 h 242064"/>
                        <a:gd name="connsiteX10" fmla="*/ 24765 w 295282"/>
                        <a:gd name="connsiteY10" fmla="*/ 205869 h 242064"/>
                        <a:gd name="connsiteX11" fmla="*/ 17145 w 295282"/>
                        <a:gd name="connsiteY11" fmla="*/ 173484 h 242064"/>
                        <a:gd name="connsiteX12" fmla="*/ 15240 w 295282"/>
                        <a:gd name="connsiteY12" fmla="*/ 139194 h 242064"/>
                        <a:gd name="connsiteX13" fmla="*/ 15240 w 295282"/>
                        <a:gd name="connsiteY13" fmla="*/ 136337 h 242064"/>
                        <a:gd name="connsiteX14" fmla="*/ 0 w 295282"/>
                        <a:gd name="connsiteY14" fmla="*/ 29657 h 242064"/>
                        <a:gd name="connsiteX15" fmla="*/ 0 w 295282"/>
                        <a:gd name="connsiteY15" fmla="*/ 29657 h 242064"/>
                        <a:gd name="connsiteX16" fmla="*/ 0 w 295282"/>
                        <a:gd name="connsiteY16" fmla="*/ 24894 h 242064"/>
                        <a:gd name="connsiteX17" fmla="*/ 0 w 295282"/>
                        <a:gd name="connsiteY17" fmla="*/ 23942 h 242064"/>
                        <a:gd name="connsiteX18" fmla="*/ 1905 w 295282"/>
                        <a:gd name="connsiteY18" fmla="*/ 20132 h 242064"/>
                        <a:gd name="connsiteX19" fmla="*/ 1905 w 295282"/>
                        <a:gd name="connsiteY19" fmla="*/ 20132 h 242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5282" h="242064">
                          <a:moveTo>
                            <a:pt x="1905" y="20132"/>
                          </a:moveTo>
                          <a:cubicBezTo>
                            <a:pt x="1905" y="19179"/>
                            <a:pt x="1905" y="18227"/>
                            <a:pt x="1905" y="17275"/>
                          </a:cubicBezTo>
                          <a:cubicBezTo>
                            <a:pt x="1905" y="17275"/>
                            <a:pt x="1905" y="16322"/>
                            <a:pt x="1905" y="16322"/>
                          </a:cubicBezTo>
                          <a:cubicBezTo>
                            <a:pt x="1905" y="15369"/>
                            <a:pt x="1905" y="14417"/>
                            <a:pt x="1905" y="14417"/>
                          </a:cubicBezTo>
                          <a:cubicBezTo>
                            <a:pt x="1905" y="14417"/>
                            <a:pt x="1905" y="13465"/>
                            <a:pt x="1905" y="13465"/>
                          </a:cubicBezTo>
                          <a:cubicBezTo>
                            <a:pt x="1905" y="12512"/>
                            <a:pt x="1905" y="12512"/>
                            <a:pt x="2858" y="11559"/>
                          </a:cubicBezTo>
                          <a:cubicBezTo>
                            <a:pt x="2858" y="11559"/>
                            <a:pt x="2858" y="10607"/>
                            <a:pt x="2858" y="10607"/>
                          </a:cubicBezTo>
                          <a:cubicBezTo>
                            <a:pt x="2858" y="9654"/>
                            <a:pt x="3810" y="9654"/>
                            <a:pt x="3810" y="8702"/>
                          </a:cubicBezTo>
                          <a:cubicBezTo>
                            <a:pt x="25718" y="-17016"/>
                            <a:pt x="285750" y="19179"/>
                            <a:pt x="294323" y="53469"/>
                          </a:cubicBezTo>
                          <a:cubicBezTo>
                            <a:pt x="297180" y="65852"/>
                            <a:pt x="293370" y="144909"/>
                            <a:pt x="286703" y="242065"/>
                          </a:cubicBezTo>
                          <a:cubicBezTo>
                            <a:pt x="180975" y="240159"/>
                            <a:pt x="94298" y="225872"/>
                            <a:pt x="24765" y="205869"/>
                          </a:cubicBezTo>
                          <a:cubicBezTo>
                            <a:pt x="21908" y="197297"/>
                            <a:pt x="19050" y="185867"/>
                            <a:pt x="17145" y="173484"/>
                          </a:cubicBezTo>
                          <a:cubicBezTo>
                            <a:pt x="15240" y="161102"/>
                            <a:pt x="14288" y="148719"/>
                            <a:pt x="15240" y="139194"/>
                          </a:cubicBezTo>
                          <a:cubicBezTo>
                            <a:pt x="15240" y="138242"/>
                            <a:pt x="15240" y="137290"/>
                            <a:pt x="15240" y="136337"/>
                          </a:cubicBezTo>
                          <a:cubicBezTo>
                            <a:pt x="6668" y="89665"/>
                            <a:pt x="953" y="51565"/>
                            <a:pt x="0" y="29657"/>
                          </a:cubicBezTo>
                          <a:cubicBezTo>
                            <a:pt x="0" y="29657"/>
                            <a:pt x="0" y="29657"/>
                            <a:pt x="0" y="29657"/>
                          </a:cubicBezTo>
                          <a:cubicBezTo>
                            <a:pt x="0" y="27752"/>
                            <a:pt x="0" y="26800"/>
                            <a:pt x="0" y="24894"/>
                          </a:cubicBezTo>
                          <a:cubicBezTo>
                            <a:pt x="0" y="24894"/>
                            <a:pt x="0" y="24894"/>
                            <a:pt x="0" y="23942"/>
                          </a:cubicBezTo>
                          <a:cubicBezTo>
                            <a:pt x="1905" y="23942"/>
                            <a:pt x="1905" y="22037"/>
                            <a:pt x="1905" y="20132"/>
                          </a:cubicBezTo>
                          <a:cubicBezTo>
                            <a:pt x="1905" y="21084"/>
                            <a:pt x="1905" y="20132"/>
                            <a:pt x="1905" y="20132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55" name="Graphic 4">
                  <a:extLst>
                    <a:ext uri="{FF2B5EF4-FFF2-40B4-BE49-F238E27FC236}">
                      <a16:creationId xmlns:a16="http://schemas.microsoft.com/office/drawing/2014/main" id="{5E7B3890-7BCC-09CC-145A-617ED5293E53}"/>
                    </a:ext>
                  </a:extLst>
                </p:cNvPr>
                <p:cNvGrpSpPr/>
                <p:nvPr/>
              </p:nvGrpSpPr>
              <p:grpSpPr>
                <a:xfrm>
                  <a:off x="3063240" y="3065867"/>
                  <a:ext cx="604837" cy="760324"/>
                  <a:chOff x="3063240" y="3065867"/>
                  <a:chExt cx="604837" cy="760324"/>
                </a:xfrm>
              </p:grpSpPr>
              <p:sp>
                <p:nvSpPr>
                  <p:cNvPr id="1060" name="Freeform: Shape 113">
                    <a:extLst>
                      <a:ext uri="{FF2B5EF4-FFF2-40B4-BE49-F238E27FC236}">
                        <a16:creationId xmlns:a16="http://schemas.microsoft.com/office/drawing/2014/main" id="{94FCCC85-54A8-6FCE-397D-687FC5F5E37E}"/>
                      </a:ext>
                    </a:extLst>
                  </p:cNvPr>
                  <p:cNvSpPr/>
                  <p:nvPr/>
                </p:nvSpPr>
                <p:spPr>
                  <a:xfrm>
                    <a:off x="3063240" y="3065867"/>
                    <a:ext cx="595312" cy="753657"/>
                  </a:xfrm>
                  <a:custGeom>
                    <a:avLst/>
                    <a:gdLst>
                      <a:gd name="connsiteX0" fmla="*/ 0 w 595312"/>
                      <a:gd name="connsiteY0" fmla="*/ 722225 h 753657"/>
                      <a:gd name="connsiteX1" fmla="*/ 354330 w 595312"/>
                      <a:gd name="connsiteY1" fmla="*/ 89765 h 753657"/>
                      <a:gd name="connsiteX2" fmla="*/ 581977 w 595312"/>
                      <a:gd name="connsiteY2" fmla="*/ 2135 h 753657"/>
                      <a:gd name="connsiteX3" fmla="*/ 595313 w 595312"/>
                      <a:gd name="connsiteY3" fmla="*/ 75477 h 753657"/>
                      <a:gd name="connsiteX4" fmla="*/ 349568 w 595312"/>
                      <a:gd name="connsiteY4" fmla="*/ 218352 h 753657"/>
                      <a:gd name="connsiteX5" fmla="*/ 89535 w 595312"/>
                      <a:gd name="connsiteY5" fmla="*/ 753657 h 753657"/>
                      <a:gd name="connsiteX6" fmla="*/ 0 w 595312"/>
                      <a:gd name="connsiteY6" fmla="*/ 722225 h 753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5312" h="753657">
                        <a:moveTo>
                          <a:pt x="0" y="722225"/>
                        </a:moveTo>
                        <a:cubicBezTo>
                          <a:pt x="6667" y="720320"/>
                          <a:pt x="229553" y="201207"/>
                          <a:pt x="354330" y="89765"/>
                        </a:cubicBezTo>
                        <a:cubicBezTo>
                          <a:pt x="478155" y="-21678"/>
                          <a:pt x="581977" y="2135"/>
                          <a:pt x="581977" y="2135"/>
                        </a:cubicBezTo>
                        <a:lnTo>
                          <a:pt x="595313" y="75477"/>
                        </a:lnTo>
                        <a:cubicBezTo>
                          <a:pt x="595313" y="75477"/>
                          <a:pt x="429577" y="75477"/>
                          <a:pt x="349568" y="218352"/>
                        </a:cubicBezTo>
                        <a:cubicBezTo>
                          <a:pt x="269558" y="361227"/>
                          <a:pt x="89535" y="753657"/>
                          <a:pt x="89535" y="753657"/>
                        </a:cubicBezTo>
                        <a:lnTo>
                          <a:pt x="0" y="722225"/>
                        </a:lnTo>
                        <a:close/>
                      </a:path>
                    </a:pathLst>
                  </a:custGeom>
                  <a:solidFill>
                    <a:srgbClr val="9336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61" name="Freeform: Shape 114">
                    <a:extLst>
                      <a:ext uri="{FF2B5EF4-FFF2-40B4-BE49-F238E27FC236}">
                        <a16:creationId xmlns:a16="http://schemas.microsoft.com/office/drawing/2014/main" id="{B2100CBC-85E2-DDCA-5668-91DA5C5FBAD0}"/>
                      </a:ext>
                    </a:extLst>
                  </p:cNvPr>
                  <p:cNvSpPr/>
                  <p:nvPr/>
                </p:nvSpPr>
                <p:spPr>
                  <a:xfrm>
                    <a:off x="3072765" y="3072535"/>
                    <a:ext cx="595312" cy="753657"/>
                  </a:xfrm>
                  <a:custGeom>
                    <a:avLst/>
                    <a:gdLst>
                      <a:gd name="connsiteX0" fmla="*/ 0 w 595312"/>
                      <a:gd name="connsiteY0" fmla="*/ 722225 h 753657"/>
                      <a:gd name="connsiteX1" fmla="*/ 354330 w 595312"/>
                      <a:gd name="connsiteY1" fmla="*/ 89765 h 753657"/>
                      <a:gd name="connsiteX2" fmla="*/ 581977 w 595312"/>
                      <a:gd name="connsiteY2" fmla="*/ 2135 h 753657"/>
                      <a:gd name="connsiteX3" fmla="*/ 595313 w 595312"/>
                      <a:gd name="connsiteY3" fmla="*/ 75477 h 753657"/>
                      <a:gd name="connsiteX4" fmla="*/ 349568 w 595312"/>
                      <a:gd name="connsiteY4" fmla="*/ 218352 h 753657"/>
                      <a:gd name="connsiteX5" fmla="*/ 89535 w 595312"/>
                      <a:gd name="connsiteY5" fmla="*/ 753657 h 753657"/>
                      <a:gd name="connsiteX6" fmla="*/ 0 w 595312"/>
                      <a:gd name="connsiteY6" fmla="*/ 722225 h 753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5312" h="753657">
                        <a:moveTo>
                          <a:pt x="0" y="722225"/>
                        </a:moveTo>
                        <a:cubicBezTo>
                          <a:pt x="6667" y="719367"/>
                          <a:pt x="229553" y="201207"/>
                          <a:pt x="354330" y="89765"/>
                        </a:cubicBezTo>
                        <a:cubicBezTo>
                          <a:pt x="478155" y="-21678"/>
                          <a:pt x="581977" y="2135"/>
                          <a:pt x="581977" y="2135"/>
                        </a:cubicBezTo>
                        <a:lnTo>
                          <a:pt x="595313" y="75477"/>
                        </a:lnTo>
                        <a:cubicBezTo>
                          <a:pt x="595313" y="75477"/>
                          <a:pt x="429577" y="75477"/>
                          <a:pt x="349568" y="218352"/>
                        </a:cubicBezTo>
                        <a:cubicBezTo>
                          <a:pt x="269558" y="361227"/>
                          <a:pt x="89535" y="753657"/>
                          <a:pt x="89535" y="753657"/>
                        </a:cubicBezTo>
                        <a:lnTo>
                          <a:pt x="0" y="722225"/>
                        </a:lnTo>
                        <a:close/>
                      </a:path>
                    </a:pathLst>
                  </a:custGeom>
                  <a:solidFill>
                    <a:srgbClr val="BF590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62" name="Freeform: Shape 115">
                    <a:extLst>
                      <a:ext uri="{FF2B5EF4-FFF2-40B4-BE49-F238E27FC236}">
                        <a16:creationId xmlns:a16="http://schemas.microsoft.com/office/drawing/2014/main" id="{22BC73D4-273C-9FD1-AF81-DA237B3F2E82}"/>
                      </a:ext>
                    </a:extLst>
                  </p:cNvPr>
                  <p:cNvSpPr/>
                  <p:nvPr/>
                </p:nvSpPr>
                <p:spPr>
                  <a:xfrm>
                    <a:off x="3101339" y="3086100"/>
                    <a:ext cx="566737" cy="740092"/>
                  </a:xfrm>
                  <a:custGeom>
                    <a:avLst/>
                    <a:gdLst>
                      <a:gd name="connsiteX0" fmla="*/ 60960 w 566737"/>
                      <a:gd name="connsiteY0" fmla="*/ 740093 h 740092"/>
                      <a:gd name="connsiteX1" fmla="*/ 320993 w 566737"/>
                      <a:gd name="connsiteY1" fmla="*/ 204788 h 740092"/>
                      <a:gd name="connsiteX2" fmla="*/ 566738 w 566737"/>
                      <a:gd name="connsiteY2" fmla="*/ 61913 h 740092"/>
                      <a:gd name="connsiteX3" fmla="*/ 555308 w 566737"/>
                      <a:gd name="connsiteY3" fmla="*/ 0 h 740092"/>
                      <a:gd name="connsiteX4" fmla="*/ 351473 w 566737"/>
                      <a:gd name="connsiteY4" fmla="*/ 90488 h 740092"/>
                      <a:gd name="connsiteX5" fmla="*/ 0 w 566737"/>
                      <a:gd name="connsiteY5" fmla="*/ 719138 h 740092"/>
                      <a:gd name="connsiteX6" fmla="*/ 60960 w 566737"/>
                      <a:gd name="connsiteY6" fmla="*/ 740093 h 740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6737" h="740092">
                        <a:moveTo>
                          <a:pt x="60960" y="740093"/>
                        </a:moveTo>
                        <a:cubicBezTo>
                          <a:pt x="60960" y="740093"/>
                          <a:pt x="240030" y="347663"/>
                          <a:pt x="320993" y="204788"/>
                        </a:cubicBezTo>
                        <a:cubicBezTo>
                          <a:pt x="401003" y="61913"/>
                          <a:pt x="566738" y="61913"/>
                          <a:pt x="566738" y="61913"/>
                        </a:cubicBezTo>
                        <a:lnTo>
                          <a:pt x="555308" y="0"/>
                        </a:lnTo>
                        <a:cubicBezTo>
                          <a:pt x="517208" y="0"/>
                          <a:pt x="440055" y="10478"/>
                          <a:pt x="351473" y="90488"/>
                        </a:cubicBezTo>
                        <a:cubicBezTo>
                          <a:pt x="233363" y="197167"/>
                          <a:pt x="25718" y="670560"/>
                          <a:pt x="0" y="719138"/>
                        </a:cubicBezTo>
                        <a:lnTo>
                          <a:pt x="60960" y="740093"/>
                        </a:lnTo>
                        <a:close/>
                      </a:path>
                    </a:pathLst>
                  </a:custGeom>
                  <a:solidFill>
                    <a:srgbClr val="BF590C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4">
                  <a:extLst>
                    <a:ext uri="{FF2B5EF4-FFF2-40B4-BE49-F238E27FC236}">
                      <a16:creationId xmlns:a16="http://schemas.microsoft.com/office/drawing/2014/main" id="{AC3FF0A9-6927-7AF2-C18B-1F757F9660E1}"/>
                    </a:ext>
                  </a:extLst>
                </p:cNvPr>
                <p:cNvGrpSpPr/>
                <p:nvPr/>
              </p:nvGrpSpPr>
              <p:grpSpPr>
                <a:xfrm>
                  <a:off x="3036569" y="3074670"/>
                  <a:ext cx="1133834" cy="1328737"/>
                  <a:chOff x="3036569" y="3074670"/>
                  <a:chExt cx="1133834" cy="1328737"/>
                </a:xfrm>
              </p:grpSpPr>
              <p:sp>
                <p:nvSpPr>
                  <p:cNvPr id="1034" name="Freeform: Shape 117">
                    <a:extLst>
                      <a:ext uri="{FF2B5EF4-FFF2-40B4-BE49-F238E27FC236}">
                        <a16:creationId xmlns:a16="http://schemas.microsoft.com/office/drawing/2014/main" id="{4A10024E-EAEE-E7FD-3210-A16363BEB3B3}"/>
                      </a:ext>
                    </a:extLst>
                  </p:cNvPr>
                  <p:cNvSpPr/>
                  <p:nvPr/>
                </p:nvSpPr>
                <p:spPr>
                  <a:xfrm>
                    <a:off x="3036569" y="3105190"/>
                    <a:ext cx="1133834" cy="1298217"/>
                  </a:xfrm>
                  <a:custGeom>
                    <a:avLst/>
                    <a:gdLst>
                      <a:gd name="connsiteX0" fmla="*/ 802005 w 1133834"/>
                      <a:gd name="connsiteY0" fmla="*/ 42822 h 1298217"/>
                      <a:gd name="connsiteX1" fmla="*/ 560070 w 1133834"/>
                      <a:gd name="connsiteY1" fmla="*/ 1865 h 1298217"/>
                      <a:gd name="connsiteX2" fmla="*/ 342900 w 1133834"/>
                      <a:gd name="connsiteY2" fmla="*/ 61872 h 1298217"/>
                      <a:gd name="connsiteX3" fmla="*/ 353378 w 1133834"/>
                      <a:gd name="connsiteY3" fmla="*/ 477162 h 1298217"/>
                      <a:gd name="connsiteX4" fmla="*/ 0 w 1133834"/>
                      <a:gd name="connsiteY4" fmla="*/ 1053425 h 1298217"/>
                      <a:gd name="connsiteX5" fmla="*/ 579120 w 1133834"/>
                      <a:gd name="connsiteY5" fmla="*/ 1298217 h 1298217"/>
                      <a:gd name="connsiteX6" fmla="*/ 1133475 w 1133834"/>
                      <a:gd name="connsiteY6" fmla="*/ 1079142 h 1298217"/>
                      <a:gd name="connsiteX7" fmla="*/ 863918 w 1133834"/>
                      <a:gd name="connsiteY7" fmla="*/ 454302 h 1298217"/>
                      <a:gd name="connsiteX8" fmla="*/ 802005 w 1133834"/>
                      <a:gd name="connsiteY8" fmla="*/ 42822 h 1298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3834" h="1298217">
                        <a:moveTo>
                          <a:pt x="802005" y="42822"/>
                        </a:moveTo>
                        <a:cubicBezTo>
                          <a:pt x="802005" y="42822"/>
                          <a:pt x="735330" y="-10518"/>
                          <a:pt x="560070" y="1865"/>
                        </a:cubicBezTo>
                        <a:cubicBezTo>
                          <a:pt x="438150" y="10437"/>
                          <a:pt x="355283" y="41870"/>
                          <a:pt x="342900" y="61872"/>
                        </a:cubicBezTo>
                        <a:cubicBezTo>
                          <a:pt x="330518" y="81875"/>
                          <a:pt x="353378" y="477162"/>
                          <a:pt x="353378" y="477162"/>
                        </a:cubicBezTo>
                        <a:lnTo>
                          <a:pt x="0" y="1053425"/>
                        </a:lnTo>
                        <a:cubicBezTo>
                          <a:pt x="0" y="1053425"/>
                          <a:pt x="76200" y="1298217"/>
                          <a:pt x="579120" y="1298217"/>
                        </a:cubicBezTo>
                        <a:cubicBezTo>
                          <a:pt x="1082040" y="1298217"/>
                          <a:pt x="1139190" y="1070570"/>
                          <a:pt x="1133475" y="1079142"/>
                        </a:cubicBezTo>
                        <a:cubicBezTo>
                          <a:pt x="1127760" y="1087715"/>
                          <a:pt x="863918" y="454302"/>
                          <a:pt x="863918" y="454302"/>
                        </a:cubicBezTo>
                        <a:cubicBezTo>
                          <a:pt x="863918" y="454302"/>
                          <a:pt x="882968" y="95210"/>
                          <a:pt x="802005" y="42822"/>
                        </a:cubicBezTo>
                        <a:close/>
                      </a:path>
                    </a:pathLst>
                  </a:custGeom>
                  <a:solidFill>
                    <a:srgbClr val="9FE0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5" name="Freeform: Shape 118">
                    <a:extLst>
                      <a:ext uri="{FF2B5EF4-FFF2-40B4-BE49-F238E27FC236}">
                        <a16:creationId xmlns:a16="http://schemas.microsoft.com/office/drawing/2014/main" id="{F8363DC0-EE9F-17D7-AE44-342C2D5BB803}"/>
                      </a:ext>
                    </a:extLst>
                  </p:cNvPr>
                  <p:cNvSpPr/>
                  <p:nvPr/>
                </p:nvSpPr>
                <p:spPr>
                  <a:xfrm>
                    <a:off x="3375716" y="3105190"/>
                    <a:ext cx="526295" cy="451656"/>
                  </a:xfrm>
                  <a:custGeom>
                    <a:avLst/>
                    <a:gdLst>
                      <a:gd name="connsiteX0" fmla="*/ 462858 w 526295"/>
                      <a:gd name="connsiteY0" fmla="*/ 42822 h 451656"/>
                      <a:gd name="connsiteX1" fmla="*/ 220923 w 526295"/>
                      <a:gd name="connsiteY1" fmla="*/ 1865 h 451656"/>
                      <a:gd name="connsiteX2" fmla="*/ 3753 w 526295"/>
                      <a:gd name="connsiteY2" fmla="*/ 61872 h 451656"/>
                      <a:gd name="connsiteX3" fmla="*/ 12326 w 526295"/>
                      <a:gd name="connsiteY3" fmla="*/ 444777 h 451656"/>
                      <a:gd name="connsiteX4" fmla="*/ 525723 w 526295"/>
                      <a:gd name="connsiteY4" fmla="*/ 419060 h 451656"/>
                      <a:gd name="connsiteX5" fmla="*/ 462858 w 526295"/>
                      <a:gd name="connsiteY5" fmla="*/ 42822 h 451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295" h="451656">
                        <a:moveTo>
                          <a:pt x="462858" y="42822"/>
                        </a:moveTo>
                        <a:cubicBezTo>
                          <a:pt x="462858" y="42822"/>
                          <a:pt x="396183" y="-10518"/>
                          <a:pt x="220923" y="1865"/>
                        </a:cubicBezTo>
                        <a:cubicBezTo>
                          <a:pt x="99003" y="10437"/>
                          <a:pt x="16136" y="41870"/>
                          <a:pt x="3753" y="61872"/>
                        </a:cubicBezTo>
                        <a:cubicBezTo>
                          <a:pt x="-6724" y="78065"/>
                          <a:pt x="7563" y="350480"/>
                          <a:pt x="12326" y="444777"/>
                        </a:cubicBezTo>
                        <a:cubicBezTo>
                          <a:pt x="126626" y="452397"/>
                          <a:pt x="384753" y="462875"/>
                          <a:pt x="525723" y="419060"/>
                        </a:cubicBezTo>
                        <a:cubicBezTo>
                          <a:pt x="527628" y="328572"/>
                          <a:pt x="528581" y="85685"/>
                          <a:pt x="462858" y="428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6" name="Freeform: Shape 119">
                    <a:extLst>
                      <a:ext uri="{FF2B5EF4-FFF2-40B4-BE49-F238E27FC236}">
                        <a16:creationId xmlns:a16="http://schemas.microsoft.com/office/drawing/2014/main" id="{813E63A4-7E77-558D-549E-A28943CC11B5}"/>
                      </a:ext>
                    </a:extLst>
                  </p:cNvPr>
                  <p:cNvSpPr/>
                  <p:nvPr/>
                </p:nvSpPr>
                <p:spPr>
                  <a:xfrm>
                    <a:off x="3375028" y="3105190"/>
                    <a:ext cx="524051" cy="442028"/>
                  </a:xfrm>
                  <a:custGeom>
                    <a:avLst/>
                    <a:gdLst>
                      <a:gd name="connsiteX0" fmla="*/ 12062 w 524051"/>
                      <a:gd name="connsiteY0" fmla="*/ 436205 h 442028"/>
                      <a:gd name="connsiteX1" fmla="*/ 3489 w 524051"/>
                      <a:gd name="connsiteY1" fmla="*/ 61872 h 442028"/>
                      <a:gd name="connsiteX2" fmla="*/ 220659 w 524051"/>
                      <a:gd name="connsiteY2" fmla="*/ 1865 h 442028"/>
                      <a:gd name="connsiteX3" fmla="*/ 462594 w 524051"/>
                      <a:gd name="connsiteY3" fmla="*/ 42822 h 442028"/>
                      <a:gd name="connsiteX4" fmla="*/ 470214 w 524051"/>
                      <a:gd name="connsiteY4" fmla="*/ 49490 h 442028"/>
                      <a:gd name="connsiteX5" fmla="*/ 222564 w 524051"/>
                      <a:gd name="connsiteY5" fmla="*/ 58062 h 442028"/>
                      <a:gd name="connsiteX6" fmla="*/ 124457 w 524051"/>
                      <a:gd name="connsiteY6" fmla="*/ 203795 h 442028"/>
                      <a:gd name="connsiteX7" fmla="*/ 151127 w 524051"/>
                      <a:gd name="connsiteY7" fmla="*/ 335240 h 442028"/>
                      <a:gd name="connsiteX8" fmla="*/ 323529 w 524051"/>
                      <a:gd name="connsiteY8" fmla="*/ 365720 h 442028"/>
                      <a:gd name="connsiteX9" fmla="*/ 519744 w 524051"/>
                      <a:gd name="connsiteY9" fmla="*/ 234275 h 442028"/>
                      <a:gd name="connsiteX10" fmla="*/ 523554 w 524051"/>
                      <a:gd name="connsiteY10" fmla="*/ 409535 h 442028"/>
                      <a:gd name="connsiteX11" fmla="*/ 226374 w 524051"/>
                      <a:gd name="connsiteY11" fmla="*/ 439062 h 442028"/>
                      <a:gd name="connsiteX12" fmla="*/ 12062 w 524051"/>
                      <a:gd name="connsiteY12" fmla="*/ 436205 h 44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24051" h="442028">
                        <a:moveTo>
                          <a:pt x="12062" y="436205"/>
                        </a:moveTo>
                        <a:cubicBezTo>
                          <a:pt x="6347" y="335240"/>
                          <a:pt x="-6036" y="78065"/>
                          <a:pt x="3489" y="61872"/>
                        </a:cubicBezTo>
                        <a:cubicBezTo>
                          <a:pt x="15872" y="41870"/>
                          <a:pt x="98739" y="10437"/>
                          <a:pt x="220659" y="1865"/>
                        </a:cubicBezTo>
                        <a:cubicBezTo>
                          <a:pt x="395919" y="-10518"/>
                          <a:pt x="462594" y="42822"/>
                          <a:pt x="462594" y="42822"/>
                        </a:cubicBezTo>
                        <a:cubicBezTo>
                          <a:pt x="465452" y="44727"/>
                          <a:pt x="468309" y="46632"/>
                          <a:pt x="470214" y="49490"/>
                        </a:cubicBezTo>
                        <a:cubicBezTo>
                          <a:pt x="400682" y="23772"/>
                          <a:pt x="291144" y="30440"/>
                          <a:pt x="222564" y="58062"/>
                        </a:cubicBezTo>
                        <a:cubicBezTo>
                          <a:pt x="170177" y="79970"/>
                          <a:pt x="131124" y="154265"/>
                          <a:pt x="124457" y="203795"/>
                        </a:cubicBezTo>
                        <a:cubicBezTo>
                          <a:pt x="119694" y="247610"/>
                          <a:pt x="114932" y="300950"/>
                          <a:pt x="151127" y="335240"/>
                        </a:cubicBezTo>
                        <a:cubicBezTo>
                          <a:pt x="194942" y="377150"/>
                          <a:pt x="267332" y="368577"/>
                          <a:pt x="323529" y="365720"/>
                        </a:cubicBezTo>
                        <a:cubicBezTo>
                          <a:pt x="426399" y="360957"/>
                          <a:pt x="529269" y="349527"/>
                          <a:pt x="519744" y="234275"/>
                        </a:cubicBezTo>
                        <a:cubicBezTo>
                          <a:pt x="524507" y="299997"/>
                          <a:pt x="524507" y="367625"/>
                          <a:pt x="523554" y="409535"/>
                        </a:cubicBezTo>
                        <a:cubicBezTo>
                          <a:pt x="442592" y="422870"/>
                          <a:pt x="318767" y="439062"/>
                          <a:pt x="226374" y="439062"/>
                        </a:cubicBezTo>
                        <a:cubicBezTo>
                          <a:pt x="152079" y="440015"/>
                          <a:pt x="83499" y="446682"/>
                          <a:pt x="12062" y="436205"/>
                        </a:cubicBez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7" name="Freeform: Shape 120">
                    <a:extLst>
                      <a:ext uri="{FF2B5EF4-FFF2-40B4-BE49-F238E27FC236}">
                        <a16:creationId xmlns:a16="http://schemas.microsoft.com/office/drawing/2014/main" id="{409BCFAD-79E1-35F8-F82B-8A3801792FE7}"/>
                      </a:ext>
                    </a:extLst>
                  </p:cNvPr>
                  <p:cNvSpPr/>
                  <p:nvPr/>
                </p:nvSpPr>
                <p:spPr>
                  <a:xfrm>
                    <a:off x="3037522" y="3544252"/>
                    <a:ext cx="1132881" cy="858202"/>
                  </a:xfrm>
                  <a:custGeom>
                    <a:avLst/>
                    <a:gdLst>
                      <a:gd name="connsiteX0" fmla="*/ 351473 w 1132881"/>
                      <a:gd name="connsiteY0" fmla="*/ 16192 h 858202"/>
                      <a:gd name="connsiteX1" fmla="*/ 862965 w 1132881"/>
                      <a:gd name="connsiteY1" fmla="*/ 0 h 858202"/>
                      <a:gd name="connsiteX2" fmla="*/ 862013 w 1132881"/>
                      <a:gd name="connsiteY2" fmla="*/ 13335 h 858202"/>
                      <a:gd name="connsiteX3" fmla="*/ 864870 w 1132881"/>
                      <a:gd name="connsiteY3" fmla="*/ 19050 h 858202"/>
                      <a:gd name="connsiteX4" fmla="*/ 768668 w 1132881"/>
                      <a:gd name="connsiteY4" fmla="*/ 75247 h 858202"/>
                      <a:gd name="connsiteX5" fmla="*/ 996315 w 1132881"/>
                      <a:gd name="connsiteY5" fmla="*/ 677228 h 858202"/>
                      <a:gd name="connsiteX6" fmla="*/ 1111568 w 1132881"/>
                      <a:gd name="connsiteY6" fmla="*/ 597218 h 858202"/>
                      <a:gd name="connsiteX7" fmla="*/ 1132523 w 1132881"/>
                      <a:gd name="connsiteY7" fmla="*/ 638175 h 858202"/>
                      <a:gd name="connsiteX8" fmla="*/ 799148 w 1132881"/>
                      <a:gd name="connsiteY8" fmla="*/ 840105 h 858202"/>
                      <a:gd name="connsiteX9" fmla="*/ 647700 w 1132881"/>
                      <a:gd name="connsiteY9" fmla="*/ 100965 h 858202"/>
                      <a:gd name="connsiteX10" fmla="*/ 623888 w 1132881"/>
                      <a:gd name="connsiteY10" fmla="*/ 857250 h 858202"/>
                      <a:gd name="connsiteX11" fmla="*/ 579120 w 1132881"/>
                      <a:gd name="connsiteY11" fmla="*/ 858203 h 858202"/>
                      <a:gd name="connsiteX12" fmla="*/ 556260 w 1132881"/>
                      <a:gd name="connsiteY12" fmla="*/ 858203 h 858202"/>
                      <a:gd name="connsiteX13" fmla="*/ 523875 w 1132881"/>
                      <a:gd name="connsiteY13" fmla="*/ 101917 h 858202"/>
                      <a:gd name="connsiteX14" fmla="*/ 310515 w 1132881"/>
                      <a:gd name="connsiteY14" fmla="*/ 717232 h 858202"/>
                      <a:gd name="connsiteX15" fmla="*/ 405765 w 1132881"/>
                      <a:gd name="connsiteY15" fmla="*/ 847725 h 858202"/>
                      <a:gd name="connsiteX16" fmla="*/ 0 w 1132881"/>
                      <a:gd name="connsiteY16" fmla="*/ 614363 h 858202"/>
                      <a:gd name="connsiteX17" fmla="*/ 352425 w 1132881"/>
                      <a:gd name="connsiteY17" fmla="*/ 37147 h 858202"/>
                      <a:gd name="connsiteX18" fmla="*/ 351473 w 1132881"/>
                      <a:gd name="connsiteY18" fmla="*/ 16192 h 858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32881" h="858202">
                        <a:moveTo>
                          <a:pt x="351473" y="16192"/>
                        </a:moveTo>
                        <a:lnTo>
                          <a:pt x="862965" y="0"/>
                        </a:lnTo>
                        <a:cubicBezTo>
                          <a:pt x="862965" y="8572"/>
                          <a:pt x="862013" y="13335"/>
                          <a:pt x="862013" y="13335"/>
                        </a:cubicBezTo>
                        <a:cubicBezTo>
                          <a:pt x="862013" y="13335"/>
                          <a:pt x="862965" y="15240"/>
                          <a:pt x="864870" y="19050"/>
                        </a:cubicBezTo>
                        <a:cubicBezTo>
                          <a:pt x="830580" y="37147"/>
                          <a:pt x="783908" y="63817"/>
                          <a:pt x="768668" y="75247"/>
                        </a:cubicBezTo>
                        <a:cubicBezTo>
                          <a:pt x="742950" y="94297"/>
                          <a:pt x="918210" y="639128"/>
                          <a:pt x="996315" y="677228"/>
                        </a:cubicBezTo>
                        <a:cubicBezTo>
                          <a:pt x="1042035" y="699135"/>
                          <a:pt x="1083945" y="646747"/>
                          <a:pt x="1111568" y="597218"/>
                        </a:cubicBezTo>
                        <a:cubicBezTo>
                          <a:pt x="1123950" y="623888"/>
                          <a:pt x="1131570" y="640080"/>
                          <a:pt x="1132523" y="638175"/>
                        </a:cubicBezTo>
                        <a:cubicBezTo>
                          <a:pt x="1137285" y="631507"/>
                          <a:pt x="1098233" y="786765"/>
                          <a:pt x="799148" y="840105"/>
                        </a:cubicBezTo>
                        <a:cubicBezTo>
                          <a:pt x="831533" y="681990"/>
                          <a:pt x="700088" y="82867"/>
                          <a:pt x="647700" y="100965"/>
                        </a:cubicBezTo>
                        <a:cubicBezTo>
                          <a:pt x="597218" y="118110"/>
                          <a:pt x="618173" y="720090"/>
                          <a:pt x="623888" y="857250"/>
                        </a:cubicBezTo>
                        <a:cubicBezTo>
                          <a:pt x="609600" y="857250"/>
                          <a:pt x="594360" y="858203"/>
                          <a:pt x="579120" y="858203"/>
                        </a:cubicBezTo>
                        <a:cubicBezTo>
                          <a:pt x="571500" y="858203"/>
                          <a:pt x="563880" y="858203"/>
                          <a:pt x="556260" y="858203"/>
                        </a:cubicBezTo>
                        <a:cubicBezTo>
                          <a:pt x="558165" y="717232"/>
                          <a:pt x="562928" y="80963"/>
                          <a:pt x="523875" y="101917"/>
                        </a:cubicBezTo>
                        <a:cubicBezTo>
                          <a:pt x="480060" y="125730"/>
                          <a:pt x="319088" y="621030"/>
                          <a:pt x="310515" y="717232"/>
                        </a:cubicBezTo>
                        <a:cubicBezTo>
                          <a:pt x="306705" y="762000"/>
                          <a:pt x="353378" y="809625"/>
                          <a:pt x="405765" y="847725"/>
                        </a:cubicBezTo>
                        <a:cubicBezTo>
                          <a:pt x="58103" y="800100"/>
                          <a:pt x="0" y="614363"/>
                          <a:pt x="0" y="614363"/>
                        </a:cubicBezTo>
                        <a:lnTo>
                          <a:pt x="352425" y="37147"/>
                        </a:lnTo>
                        <a:cubicBezTo>
                          <a:pt x="352425" y="37147"/>
                          <a:pt x="351473" y="29527"/>
                          <a:pt x="351473" y="16192"/>
                        </a:cubicBezTo>
                        <a:close/>
                      </a:path>
                    </a:pathLst>
                  </a:custGeom>
                  <a:solidFill>
                    <a:srgbClr val="6FAEDC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8" name="Freeform: Shape 121">
                    <a:extLst>
                      <a:ext uri="{FF2B5EF4-FFF2-40B4-BE49-F238E27FC236}">
                        <a16:creationId xmlns:a16="http://schemas.microsoft.com/office/drawing/2014/main" id="{58EA4155-B6E2-6D6F-793D-17C6C22EE6EA}"/>
                      </a:ext>
                    </a:extLst>
                  </p:cNvPr>
                  <p:cNvSpPr/>
                  <p:nvPr/>
                </p:nvSpPr>
                <p:spPr>
                  <a:xfrm>
                    <a:off x="3681038" y="3198495"/>
                    <a:ext cx="41590" cy="323850"/>
                  </a:xfrm>
                  <a:custGeom>
                    <a:avLst/>
                    <a:gdLst>
                      <a:gd name="connsiteX0" fmla="*/ 23234 w 41590"/>
                      <a:gd name="connsiteY0" fmla="*/ 323850 h 323850"/>
                      <a:gd name="connsiteX1" fmla="*/ 26091 w 41590"/>
                      <a:gd name="connsiteY1" fmla="*/ 317183 h 323850"/>
                      <a:gd name="connsiteX2" fmla="*/ 32759 w 41590"/>
                      <a:gd name="connsiteY2" fmla="*/ 299085 h 323850"/>
                      <a:gd name="connsiteX3" fmla="*/ 41331 w 41590"/>
                      <a:gd name="connsiteY3" fmla="*/ 242888 h 323850"/>
                      <a:gd name="connsiteX4" fmla="*/ 39426 w 41590"/>
                      <a:gd name="connsiteY4" fmla="*/ 186690 h 323850"/>
                      <a:gd name="connsiteX5" fmla="*/ 36569 w 41590"/>
                      <a:gd name="connsiteY5" fmla="*/ 160972 h 323850"/>
                      <a:gd name="connsiteX6" fmla="*/ 31806 w 41590"/>
                      <a:gd name="connsiteY6" fmla="*/ 135255 h 323850"/>
                      <a:gd name="connsiteX7" fmla="*/ 19424 w 41590"/>
                      <a:gd name="connsiteY7" fmla="*/ 80010 h 323850"/>
                      <a:gd name="connsiteX8" fmla="*/ 7041 w 41590"/>
                      <a:gd name="connsiteY8" fmla="*/ 24765 h 323850"/>
                      <a:gd name="connsiteX9" fmla="*/ 374 w 41590"/>
                      <a:gd name="connsiteY9" fmla="*/ 0 h 323850"/>
                      <a:gd name="connsiteX10" fmla="*/ 2279 w 41590"/>
                      <a:gd name="connsiteY10" fmla="*/ 25717 h 323850"/>
                      <a:gd name="connsiteX11" fmla="*/ 11804 w 41590"/>
                      <a:gd name="connsiteY11" fmla="*/ 80963 h 323850"/>
                      <a:gd name="connsiteX12" fmla="*/ 21329 w 41590"/>
                      <a:gd name="connsiteY12" fmla="*/ 136208 h 323850"/>
                      <a:gd name="connsiteX13" fmla="*/ 25139 w 41590"/>
                      <a:gd name="connsiteY13" fmla="*/ 160972 h 323850"/>
                      <a:gd name="connsiteX14" fmla="*/ 28949 w 41590"/>
                      <a:gd name="connsiteY14" fmla="*/ 185738 h 323850"/>
                      <a:gd name="connsiteX15" fmla="*/ 33711 w 41590"/>
                      <a:gd name="connsiteY15" fmla="*/ 240983 h 323850"/>
                      <a:gd name="connsiteX16" fmla="*/ 28949 w 41590"/>
                      <a:gd name="connsiteY16" fmla="*/ 296227 h 323850"/>
                      <a:gd name="connsiteX17" fmla="*/ 25139 w 41590"/>
                      <a:gd name="connsiteY17" fmla="*/ 314325 h 323850"/>
                      <a:gd name="connsiteX18" fmla="*/ 23234 w 41590"/>
                      <a:gd name="connsiteY18" fmla="*/ 323850 h 323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590" h="323850">
                        <a:moveTo>
                          <a:pt x="23234" y="323850"/>
                        </a:moveTo>
                        <a:cubicBezTo>
                          <a:pt x="23234" y="323850"/>
                          <a:pt x="25139" y="321945"/>
                          <a:pt x="26091" y="317183"/>
                        </a:cubicBezTo>
                        <a:cubicBezTo>
                          <a:pt x="27996" y="313372"/>
                          <a:pt x="30854" y="306705"/>
                          <a:pt x="32759" y="299085"/>
                        </a:cubicBezTo>
                        <a:cubicBezTo>
                          <a:pt x="37521" y="283845"/>
                          <a:pt x="40379" y="263842"/>
                          <a:pt x="41331" y="242888"/>
                        </a:cubicBezTo>
                        <a:cubicBezTo>
                          <a:pt x="42284" y="221933"/>
                          <a:pt x="40379" y="201930"/>
                          <a:pt x="39426" y="186690"/>
                        </a:cubicBezTo>
                        <a:cubicBezTo>
                          <a:pt x="37521" y="171450"/>
                          <a:pt x="36569" y="160972"/>
                          <a:pt x="36569" y="160972"/>
                        </a:cubicBezTo>
                        <a:cubicBezTo>
                          <a:pt x="36569" y="160972"/>
                          <a:pt x="34664" y="150495"/>
                          <a:pt x="31806" y="135255"/>
                        </a:cubicBezTo>
                        <a:cubicBezTo>
                          <a:pt x="28949" y="120015"/>
                          <a:pt x="24186" y="100013"/>
                          <a:pt x="19424" y="80010"/>
                        </a:cubicBezTo>
                        <a:cubicBezTo>
                          <a:pt x="14661" y="60008"/>
                          <a:pt x="9899" y="40005"/>
                          <a:pt x="7041" y="24765"/>
                        </a:cubicBezTo>
                        <a:cubicBezTo>
                          <a:pt x="3231" y="9525"/>
                          <a:pt x="1326" y="0"/>
                          <a:pt x="374" y="0"/>
                        </a:cubicBezTo>
                        <a:cubicBezTo>
                          <a:pt x="-579" y="0"/>
                          <a:pt x="374" y="10477"/>
                          <a:pt x="2279" y="25717"/>
                        </a:cubicBezTo>
                        <a:cubicBezTo>
                          <a:pt x="4184" y="40958"/>
                          <a:pt x="7994" y="60960"/>
                          <a:pt x="11804" y="80963"/>
                        </a:cubicBezTo>
                        <a:cubicBezTo>
                          <a:pt x="15614" y="100965"/>
                          <a:pt x="19424" y="120967"/>
                          <a:pt x="21329" y="136208"/>
                        </a:cubicBezTo>
                        <a:cubicBezTo>
                          <a:pt x="23234" y="151447"/>
                          <a:pt x="25139" y="160972"/>
                          <a:pt x="25139" y="160972"/>
                        </a:cubicBezTo>
                        <a:cubicBezTo>
                          <a:pt x="25139" y="160972"/>
                          <a:pt x="27044" y="171450"/>
                          <a:pt x="28949" y="185738"/>
                        </a:cubicBezTo>
                        <a:cubicBezTo>
                          <a:pt x="30854" y="200977"/>
                          <a:pt x="32759" y="220980"/>
                          <a:pt x="33711" y="240983"/>
                        </a:cubicBezTo>
                        <a:cubicBezTo>
                          <a:pt x="33711" y="260985"/>
                          <a:pt x="32759" y="280988"/>
                          <a:pt x="28949" y="296227"/>
                        </a:cubicBezTo>
                        <a:cubicBezTo>
                          <a:pt x="27996" y="303847"/>
                          <a:pt x="26091" y="309563"/>
                          <a:pt x="25139" y="314325"/>
                        </a:cubicBezTo>
                        <a:cubicBezTo>
                          <a:pt x="23234" y="320992"/>
                          <a:pt x="23234" y="322897"/>
                          <a:pt x="23234" y="323850"/>
                        </a:cubicBezTo>
                        <a:close/>
                      </a:path>
                    </a:pathLst>
                  </a:custGeom>
                  <a:solidFill>
                    <a:srgbClr val="AEA1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39" name="Graphic 4">
                    <a:extLst>
                      <a:ext uri="{FF2B5EF4-FFF2-40B4-BE49-F238E27FC236}">
                        <a16:creationId xmlns:a16="http://schemas.microsoft.com/office/drawing/2014/main" id="{4FC67D37-5A08-02B1-8AB0-6F31D7882D33}"/>
                      </a:ext>
                    </a:extLst>
                  </p:cNvPr>
                  <p:cNvGrpSpPr/>
                  <p:nvPr/>
                </p:nvGrpSpPr>
                <p:grpSpPr>
                  <a:xfrm>
                    <a:off x="3259371" y="3566039"/>
                    <a:ext cx="638258" cy="662107"/>
                    <a:chOff x="3259371" y="3566039"/>
                    <a:chExt cx="638258" cy="662107"/>
                  </a:xfrm>
                  <a:solidFill>
                    <a:srgbClr val="6FAEDC"/>
                  </a:solidFill>
                </p:grpSpPr>
                <p:sp>
                  <p:nvSpPr>
                    <p:cNvPr id="1054" name="Freeform: Shape 123">
                      <a:extLst>
                        <a:ext uri="{FF2B5EF4-FFF2-40B4-BE49-F238E27FC236}">
                          <a16:creationId xmlns:a16="http://schemas.microsoft.com/office/drawing/2014/main" id="{9291C2ED-8C80-2CAB-494A-D37BA1EBB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4391" y="3585167"/>
                      <a:ext cx="50277" cy="125772"/>
                    </a:xfrm>
                    <a:custGeom>
                      <a:avLst/>
                      <a:gdLst>
                        <a:gd name="connsiteX0" fmla="*/ 49904 w 50277"/>
                        <a:gd name="connsiteY0" fmla="*/ 125773 h 125772"/>
                        <a:gd name="connsiteX1" fmla="*/ 40379 w 50277"/>
                        <a:gd name="connsiteY1" fmla="*/ 93387 h 125772"/>
                        <a:gd name="connsiteX2" fmla="*/ 30854 w 50277"/>
                        <a:gd name="connsiteY2" fmla="*/ 61003 h 125772"/>
                        <a:gd name="connsiteX3" fmla="*/ 17519 w 50277"/>
                        <a:gd name="connsiteY3" fmla="*/ 29570 h 125772"/>
                        <a:gd name="connsiteX4" fmla="*/ 374 w 50277"/>
                        <a:gd name="connsiteY4" fmla="*/ 42 h 125772"/>
                        <a:gd name="connsiteX5" fmla="*/ 9899 w 50277"/>
                        <a:gd name="connsiteY5" fmla="*/ 32428 h 125772"/>
                        <a:gd name="connsiteX6" fmla="*/ 19424 w 50277"/>
                        <a:gd name="connsiteY6" fmla="*/ 64812 h 125772"/>
                        <a:gd name="connsiteX7" fmla="*/ 32759 w 50277"/>
                        <a:gd name="connsiteY7" fmla="*/ 96245 h 125772"/>
                        <a:gd name="connsiteX8" fmla="*/ 49904 w 50277"/>
                        <a:gd name="connsiteY8" fmla="*/ 125773 h 12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0277" h="125772">
                          <a:moveTo>
                            <a:pt x="49904" y="125773"/>
                          </a:moveTo>
                          <a:cubicBezTo>
                            <a:pt x="51809" y="124820"/>
                            <a:pt x="46094" y="109580"/>
                            <a:pt x="40379" y="93387"/>
                          </a:cubicBezTo>
                          <a:cubicBezTo>
                            <a:pt x="35616" y="77195"/>
                            <a:pt x="30854" y="61003"/>
                            <a:pt x="30854" y="61003"/>
                          </a:cubicBezTo>
                          <a:cubicBezTo>
                            <a:pt x="30854" y="61003"/>
                            <a:pt x="24186" y="45762"/>
                            <a:pt x="17519" y="29570"/>
                          </a:cubicBezTo>
                          <a:cubicBezTo>
                            <a:pt x="9899" y="14330"/>
                            <a:pt x="2279" y="-910"/>
                            <a:pt x="374" y="42"/>
                          </a:cubicBezTo>
                          <a:cubicBezTo>
                            <a:pt x="-1531" y="995"/>
                            <a:pt x="4184" y="16235"/>
                            <a:pt x="9899" y="32428"/>
                          </a:cubicBezTo>
                          <a:cubicBezTo>
                            <a:pt x="14661" y="48620"/>
                            <a:pt x="19424" y="64812"/>
                            <a:pt x="19424" y="64812"/>
                          </a:cubicBezTo>
                          <a:cubicBezTo>
                            <a:pt x="19424" y="64812"/>
                            <a:pt x="26091" y="80053"/>
                            <a:pt x="32759" y="96245"/>
                          </a:cubicBezTo>
                          <a:cubicBezTo>
                            <a:pt x="40379" y="110532"/>
                            <a:pt x="48951" y="125773"/>
                            <a:pt x="49904" y="125773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5" name="Freeform: Shape 124">
                      <a:extLst>
                        <a:ext uri="{FF2B5EF4-FFF2-40B4-BE49-F238E27FC236}">
                          <a16:creationId xmlns:a16="http://schemas.microsoft.com/office/drawing/2014/main" id="{22757440-BCFF-EFB1-CA27-08C258E5F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8087" y="3566039"/>
                      <a:ext cx="149542" cy="662107"/>
                    </a:xfrm>
                    <a:custGeom>
                      <a:avLst/>
                      <a:gdLst>
                        <a:gd name="connsiteX0" fmla="*/ 149542 w 149542"/>
                        <a:gd name="connsiteY0" fmla="*/ 662108 h 662107"/>
                        <a:gd name="connsiteX1" fmla="*/ 148590 w 149542"/>
                        <a:gd name="connsiteY1" fmla="*/ 647820 h 662107"/>
                        <a:gd name="connsiteX2" fmla="*/ 143827 w 149542"/>
                        <a:gd name="connsiteY2" fmla="*/ 609720 h 662107"/>
                        <a:gd name="connsiteX3" fmla="*/ 125730 w 149542"/>
                        <a:gd name="connsiteY3" fmla="*/ 494468 h 662107"/>
                        <a:gd name="connsiteX4" fmla="*/ 89535 w 149542"/>
                        <a:gd name="connsiteY4" fmla="*/ 327780 h 662107"/>
                        <a:gd name="connsiteX5" fmla="*/ 52388 w 149542"/>
                        <a:gd name="connsiteY5" fmla="*/ 162045 h 662107"/>
                        <a:gd name="connsiteX6" fmla="*/ 23813 w 149542"/>
                        <a:gd name="connsiteY6" fmla="*/ 47745 h 662107"/>
                        <a:gd name="connsiteX7" fmla="*/ 15240 w 149542"/>
                        <a:gd name="connsiteY7" fmla="*/ 27743 h 662107"/>
                        <a:gd name="connsiteX8" fmla="*/ 7620 w 149542"/>
                        <a:gd name="connsiteY8" fmla="*/ 12503 h 662107"/>
                        <a:gd name="connsiteX9" fmla="*/ 0 w 149542"/>
                        <a:gd name="connsiteY9" fmla="*/ 120 h 662107"/>
                        <a:gd name="connsiteX10" fmla="*/ 5715 w 149542"/>
                        <a:gd name="connsiteY10" fmla="*/ 13455 h 662107"/>
                        <a:gd name="connsiteX11" fmla="*/ 12383 w 149542"/>
                        <a:gd name="connsiteY11" fmla="*/ 28695 h 662107"/>
                        <a:gd name="connsiteX12" fmla="*/ 19050 w 149542"/>
                        <a:gd name="connsiteY12" fmla="*/ 49650 h 662107"/>
                        <a:gd name="connsiteX13" fmla="*/ 43815 w 149542"/>
                        <a:gd name="connsiteY13" fmla="*/ 163950 h 662107"/>
                        <a:gd name="connsiteX14" fmla="*/ 67627 w 149542"/>
                        <a:gd name="connsiteY14" fmla="*/ 279203 h 662107"/>
                        <a:gd name="connsiteX15" fmla="*/ 75248 w 149542"/>
                        <a:gd name="connsiteY15" fmla="*/ 317303 h 662107"/>
                        <a:gd name="connsiteX16" fmla="*/ 78105 w 149542"/>
                        <a:gd name="connsiteY16" fmla="*/ 331590 h 662107"/>
                        <a:gd name="connsiteX17" fmla="*/ 117158 w 149542"/>
                        <a:gd name="connsiteY17" fmla="*/ 497325 h 662107"/>
                        <a:gd name="connsiteX18" fmla="*/ 139065 w 149542"/>
                        <a:gd name="connsiteY18" fmla="*/ 612578 h 662107"/>
                        <a:gd name="connsiteX19" fmla="*/ 145733 w 149542"/>
                        <a:gd name="connsiteY19" fmla="*/ 650678 h 662107"/>
                        <a:gd name="connsiteX20" fmla="*/ 149542 w 149542"/>
                        <a:gd name="connsiteY20" fmla="*/ 662108 h 662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9542" h="662107">
                          <a:moveTo>
                            <a:pt x="149542" y="662108"/>
                          </a:moveTo>
                          <a:cubicBezTo>
                            <a:pt x="149542" y="662108"/>
                            <a:pt x="149542" y="656393"/>
                            <a:pt x="148590" y="647820"/>
                          </a:cubicBezTo>
                          <a:cubicBezTo>
                            <a:pt x="147638" y="638295"/>
                            <a:pt x="145733" y="624960"/>
                            <a:pt x="143827" y="609720"/>
                          </a:cubicBezTo>
                          <a:cubicBezTo>
                            <a:pt x="140970" y="578288"/>
                            <a:pt x="132398" y="536378"/>
                            <a:pt x="125730" y="494468"/>
                          </a:cubicBezTo>
                          <a:cubicBezTo>
                            <a:pt x="108585" y="410648"/>
                            <a:pt x="89535" y="327780"/>
                            <a:pt x="89535" y="327780"/>
                          </a:cubicBezTo>
                          <a:cubicBezTo>
                            <a:pt x="89535" y="327780"/>
                            <a:pt x="70485" y="244913"/>
                            <a:pt x="52388" y="162045"/>
                          </a:cubicBezTo>
                          <a:cubicBezTo>
                            <a:pt x="43815" y="120135"/>
                            <a:pt x="35242" y="78225"/>
                            <a:pt x="23813" y="47745"/>
                          </a:cubicBezTo>
                          <a:cubicBezTo>
                            <a:pt x="20955" y="40125"/>
                            <a:pt x="18098" y="33458"/>
                            <a:pt x="15240" y="27743"/>
                          </a:cubicBezTo>
                          <a:cubicBezTo>
                            <a:pt x="12383" y="22028"/>
                            <a:pt x="10477" y="16313"/>
                            <a:pt x="7620" y="12503"/>
                          </a:cubicBezTo>
                          <a:cubicBezTo>
                            <a:pt x="2858" y="3930"/>
                            <a:pt x="0" y="-832"/>
                            <a:pt x="0" y="120"/>
                          </a:cubicBezTo>
                          <a:cubicBezTo>
                            <a:pt x="0" y="120"/>
                            <a:pt x="1905" y="4883"/>
                            <a:pt x="5715" y="13455"/>
                          </a:cubicBezTo>
                          <a:cubicBezTo>
                            <a:pt x="7620" y="17265"/>
                            <a:pt x="9525" y="22980"/>
                            <a:pt x="12383" y="28695"/>
                          </a:cubicBezTo>
                          <a:cubicBezTo>
                            <a:pt x="15240" y="34410"/>
                            <a:pt x="17145" y="42030"/>
                            <a:pt x="19050" y="49650"/>
                          </a:cubicBezTo>
                          <a:cubicBezTo>
                            <a:pt x="29527" y="80130"/>
                            <a:pt x="36195" y="122040"/>
                            <a:pt x="43815" y="163950"/>
                          </a:cubicBezTo>
                          <a:cubicBezTo>
                            <a:pt x="52388" y="205860"/>
                            <a:pt x="60960" y="247770"/>
                            <a:pt x="67627" y="279203"/>
                          </a:cubicBezTo>
                          <a:cubicBezTo>
                            <a:pt x="70485" y="294443"/>
                            <a:pt x="73342" y="307778"/>
                            <a:pt x="75248" y="317303"/>
                          </a:cubicBezTo>
                          <a:cubicBezTo>
                            <a:pt x="77152" y="326828"/>
                            <a:pt x="78105" y="331590"/>
                            <a:pt x="78105" y="331590"/>
                          </a:cubicBezTo>
                          <a:cubicBezTo>
                            <a:pt x="78105" y="331590"/>
                            <a:pt x="98108" y="414458"/>
                            <a:pt x="117158" y="497325"/>
                          </a:cubicBezTo>
                          <a:cubicBezTo>
                            <a:pt x="125730" y="539235"/>
                            <a:pt x="135255" y="580193"/>
                            <a:pt x="139065" y="612578"/>
                          </a:cubicBezTo>
                          <a:cubicBezTo>
                            <a:pt x="141923" y="628770"/>
                            <a:pt x="143827" y="641153"/>
                            <a:pt x="145733" y="650678"/>
                          </a:cubicBezTo>
                          <a:cubicBezTo>
                            <a:pt x="147638" y="656393"/>
                            <a:pt x="148590" y="662108"/>
                            <a:pt x="149542" y="662108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6" name="Freeform: Shape 125">
                      <a:extLst>
                        <a:ext uri="{FF2B5EF4-FFF2-40B4-BE49-F238E27FC236}">
                          <a16:creationId xmlns:a16="http://schemas.microsoft.com/office/drawing/2014/main" id="{C505B579-C2D5-A724-DD43-91BE09794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0932" y="3579495"/>
                      <a:ext cx="13008" cy="137159"/>
                    </a:xfrm>
                    <a:custGeom>
                      <a:avLst/>
                      <a:gdLst>
                        <a:gd name="connsiteX0" fmla="*/ 6667 w 13008"/>
                        <a:gd name="connsiteY0" fmla="*/ 137160 h 137159"/>
                        <a:gd name="connsiteX1" fmla="*/ 10477 w 13008"/>
                        <a:gd name="connsiteY1" fmla="*/ 102870 h 137159"/>
                        <a:gd name="connsiteX2" fmla="*/ 12382 w 13008"/>
                        <a:gd name="connsiteY2" fmla="*/ 68580 h 137159"/>
                        <a:gd name="connsiteX3" fmla="*/ 12382 w 13008"/>
                        <a:gd name="connsiteY3" fmla="*/ 34290 h 137159"/>
                        <a:gd name="connsiteX4" fmla="*/ 11430 w 13008"/>
                        <a:gd name="connsiteY4" fmla="*/ 0 h 137159"/>
                        <a:gd name="connsiteX5" fmla="*/ 3810 w 13008"/>
                        <a:gd name="connsiteY5" fmla="*/ 33338 h 137159"/>
                        <a:gd name="connsiteX6" fmla="*/ 0 w 13008"/>
                        <a:gd name="connsiteY6" fmla="*/ 67627 h 137159"/>
                        <a:gd name="connsiteX7" fmla="*/ 952 w 13008"/>
                        <a:gd name="connsiteY7" fmla="*/ 101917 h 137159"/>
                        <a:gd name="connsiteX8" fmla="*/ 6667 w 13008"/>
                        <a:gd name="connsiteY8" fmla="*/ 137160 h 137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3008" h="137159">
                          <a:moveTo>
                            <a:pt x="6667" y="137160"/>
                          </a:moveTo>
                          <a:cubicBezTo>
                            <a:pt x="8572" y="137160"/>
                            <a:pt x="9525" y="120015"/>
                            <a:pt x="10477" y="102870"/>
                          </a:cubicBezTo>
                          <a:cubicBezTo>
                            <a:pt x="11430" y="85725"/>
                            <a:pt x="12382" y="68580"/>
                            <a:pt x="12382" y="68580"/>
                          </a:cubicBezTo>
                          <a:cubicBezTo>
                            <a:pt x="12382" y="68580"/>
                            <a:pt x="12382" y="51435"/>
                            <a:pt x="12382" y="34290"/>
                          </a:cubicBezTo>
                          <a:cubicBezTo>
                            <a:pt x="13335" y="17145"/>
                            <a:pt x="13335" y="0"/>
                            <a:pt x="11430" y="0"/>
                          </a:cubicBezTo>
                          <a:cubicBezTo>
                            <a:pt x="9525" y="0"/>
                            <a:pt x="6667" y="17145"/>
                            <a:pt x="3810" y="33338"/>
                          </a:cubicBezTo>
                          <a:cubicBezTo>
                            <a:pt x="1905" y="50483"/>
                            <a:pt x="0" y="67627"/>
                            <a:pt x="0" y="67627"/>
                          </a:cubicBezTo>
                          <a:cubicBezTo>
                            <a:pt x="0" y="67627"/>
                            <a:pt x="952" y="84772"/>
                            <a:pt x="952" y="101917"/>
                          </a:cubicBezTo>
                          <a:cubicBezTo>
                            <a:pt x="3810" y="120015"/>
                            <a:pt x="4763" y="137160"/>
                            <a:pt x="6667" y="137160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7" name="Freeform: Shape 126">
                      <a:extLst>
                        <a:ext uri="{FF2B5EF4-FFF2-40B4-BE49-F238E27FC236}">
                          <a16:creationId xmlns:a16="http://schemas.microsoft.com/office/drawing/2014/main" id="{03F59B4D-ECB9-C222-FE61-14E3E5697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0414" y="3574732"/>
                      <a:ext cx="220980" cy="597217"/>
                    </a:xfrm>
                    <a:custGeom>
                      <a:avLst/>
                      <a:gdLst>
                        <a:gd name="connsiteX0" fmla="*/ 0 w 220980"/>
                        <a:gd name="connsiteY0" fmla="*/ 597218 h 597217"/>
                        <a:gd name="connsiteX1" fmla="*/ 5715 w 220980"/>
                        <a:gd name="connsiteY1" fmla="*/ 584835 h 597217"/>
                        <a:gd name="connsiteX2" fmla="*/ 18098 w 220980"/>
                        <a:gd name="connsiteY2" fmla="*/ 550545 h 597217"/>
                        <a:gd name="connsiteX3" fmla="*/ 34290 w 220980"/>
                        <a:gd name="connsiteY3" fmla="*/ 501967 h 597217"/>
                        <a:gd name="connsiteX4" fmla="*/ 51435 w 220980"/>
                        <a:gd name="connsiteY4" fmla="*/ 445770 h 597217"/>
                        <a:gd name="connsiteX5" fmla="*/ 83820 w 220980"/>
                        <a:gd name="connsiteY5" fmla="*/ 340995 h 597217"/>
                        <a:gd name="connsiteX6" fmla="*/ 95250 w 220980"/>
                        <a:gd name="connsiteY6" fmla="*/ 306705 h 597217"/>
                        <a:gd name="connsiteX7" fmla="*/ 100013 w 220980"/>
                        <a:gd name="connsiteY7" fmla="*/ 294322 h 597217"/>
                        <a:gd name="connsiteX8" fmla="*/ 116205 w 220980"/>
                        <a:gd name="connsiteY8" fmla="*/ 247650 h 597217"/>
                        <a:gd name="connsiteX9" fmla="*/ 135255 w 220980"/>
                        <a:gd name="connsiteY9" fmla="*/ 200025 h 597217"/>
                        <a:gd name="connsiteX10" fmla="*/ 147638 w 220980"/>
                        <a:gd name="connsiteY10" fmla="*/ 174308 h 597217"/>
                        <a:gd name="connsiteX11" fmla="*/ 160973 w 220980"/>
                        <a:gd name="connsiteY11" fmla="*/ 147638 h 597217"/>
                        <a:gd name="connsiteX12" fmla="*/ 207645 w 220980"/>
                        <a:gd name="connsiteY12" fmla="*/ 47625 h 597217"/>
                        <a:gd name="connsiteX13" fmla="*/ 214313 w 220980"/>
                        <a:gd name="connsiteY13" fmla="*/ 28575 h 597217"/>
                        <a:gd name="connsiteX14" fmla="*/ 218123 w 220980"/>
                        <a:gd name="connsiteY14" fmla="*/ 13335 h 597217"/>
                        <a:gd name="connsiteX15" fmla="*/ 220980 w 220980"/>
                        <a:gd name="connsiteY15" fmla="*/ 0 h 597217"/>
                        <a:gd name="connsiteX16" fmla="*/ 216218 w 220980"/>
                        <a:gd name="connsiteY16" fmla="*/ 13335 h 597217"/>
                        <a:gd name="connsiteX17" fmla="*/ 211455 w 220980"/>
                        <a:gd name="connsiteY17" fmla="*/ 28575 h 597217"/>
                        <a:gd name="connsiteX18" fmla="*/ 203835 w 220980"/>
                        <a:gd name="connsiteY18" fmla="*/ 47625 h 597217"/>
                        <a:gd name="connsiteX19" fmla="*/ 154305 w 220980"/>
                        <a:gd name="connsiteY19" fmla="*/ 145733 h 597217"/>
                        <a:gd name="connsiteX20" fmla="*/ 140018 w 220980"/>
                        <a:gd name="connsiteY20" fmla="*/ 172402 h 597217"/>
                        <a:gd name="connsiteX21" fmla="*/ 126683 w 220980"/>
                        <a:gd name="connsiteY21" fmla="*/ 198120 h 597217"/>
                        <a:gd name="connsiteX22" fmla="*/ 106680 w 220980"/>
                        <a:gd name="connsiteY22" fmla="*/ 245745 h 597217"/>
                        <a:gd name="connsiteX23" fmla="*/ 89535 w 220980"/>
                        <a:gd name="connsiteY23" fmla="*/ 292417 h 597217"/>
                        <a:gd name="connsiteX24" fmla="*/ 84773 w 220980"/>
                        <a:gd name="connsiteY24" fmla="*/ 305752 h 597217"/>
                        <a:gd name="connsiteX25" fmla="*/ 73343 w 220980"/>
                        <a:gd name="connsiteY25" fmla="*/ 340042 h 597217"/>
                        <a:gd name="connsiteX26" fmla="*/ 42863 w 220980"/>
                        <a:gd name="connsiteY26" fmla="*/ 445770 h 597217"/>
                        <a:gd name="connsiteX27" fmla="*/ 27623 w 220980"/>
                        <a:gd name="connsiteY27" fmla="*/ 501967 h 597217"/>
                        <a:gd name="connsiteX28" fmla="*/ 13335 w 220980"/>
                        <a:gd name="connsiteY28" fmla="*/ 550545 h 597217"/>
                        <a:gd name="connsiteX29" fmla="*/ 2858 w 220980"/>
                        <a:gd name="connsiteY29" fmla="*/ 584835 h 597217"/>
                        <a:gd name="connsiteX30" fmla="*/ 0 w 220980"/>
                        <a:gd name="connsiteY30" fmla="*/ 597218 h 597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20980" h="597217">
                          <a:moveTo>
                            <a:pt x="0" y="597218"/>
                          </a:moveTo>
                          <a:cubicBezTo>
                            <a:pt x="0" y="597218"/>
                            <a:pt x="1905" y="592455"/>
                            <a:pt x="5715" y="584835"/>
                          </a:cubicBezTo>
                          <a:cubicBezTo>
                            <a:pt x="8573" y="576262"/>
                            <a:pt x="13335" y="564833"/>
                            <a:pt x="18098" y="550545"/>
                          </a:cubicBezTo>
                          <a:cubicBezTo>
                            <a:pt x="22860" y="536258"/>
                            <a:pt x="28575" y="520065"/>
                            <a:pt x="34290" y="501967"/>
                          </a:cubicBezTo>
                          <a:cubicBezTo>
                            <a:pt x="40005" y="483870"/>
                            <a:pt x="45720" y="464820"/>
                            <a:pt x="51435" y="445770"/>
                          </a:cubicBezTo>
                          <a:cubicBezTo>
                            <a:pt x="62865" y="407670"/>
                            <a:pt x="75248" y="369570"/>
                            <a:pt x="83820" y="340995"/>
                          </a:cubicBezTo>
                          <a:cubicBezTo>
                            <a:pt x="87630" y="326708"/>
                            <a:pt x="92393" y="315277"/>
                            <a:pt x="95250" y="306705"/>
                          </a:cubicBezTo>
                          <a:cubicBezTo>
                            <a:pt x="98108" y="298133"/>
                            <a:pt x="100013" y="294322"/>
                            <a:pt x="100013" y="294322"/>
                          </a:cubicBezTo>
                          <a:cubicBezTo>
                            <a:pt x="100013" y="294322"/>
                            <a:pt x="106680" y="275272"/>
                            <a:pt x="116205" y="247650"/>
                          </a:cubicBezTo>
                          <a:cubicBezTo>
                            <a:pt x="120968" y="233363"/>
                            <a:pt x="127635" y="217170"/>
                            <a:pt x="135255" y="200025"/>
                          </a:cubicBezTo>
                          <a:cubicBezTo>
                            <a:pt x="139065" y="191452"/>
                            <a:pt x="142875" y="182880"/>
                            <a:pt x="147638" y="174308"/>
                          </a:cubicBezTo>
                          <a:cubicBezTo>
                            <a:pt x="152400" y="165735"/>
                            <a:pt x="156210" y="156210"/>
                            <a:pt x="160973" y="147638"/>
                          </a:cubicBezTo>
                          <a:cubicBezTo>
                            <a:pt x="179070" y="112395"/>
                            <a:pt x="197168" y="76200"/>
                            <a:pt x="207645" y="47625"/>
                          </a:cubicBezTo>
                          <a:cubicBezTo>
                            <a:pt x="210502" y="40958"/>
                            <a:pt x="212408" y="34290"/>
                            <a:pt x="214313" y="28575"/>
                          </a:cubicBezTo>
                          <a:cubicBezTo>
                            <a:pt x="216218" y="22860"/>
                            <a:pt x="217170" y="17145"/>
                            <a:pt x="218123" y="13335"/>
                          </a:cubicBezTo>
                          <a:cubicBezTo>
                            <a:pt x="220027" y="4763"/>
                            <a:pt x="220980" y="0"/>
                            <a:pt x="220980" y="0"/>
                          </a:cubicBezTo>
                          <a:cubicBezTo>
                            <a:pt x="220980" y="0"/>
                            <a:pt x="219075" y="4763"/>
                            <a:pt x="216218" y="13335"/>
                          </a:cubicBezTo>
                          <a:cubicBezTo>
                            <a:pt x="215265" y="17145"/>
                            <a:pt x="213360" y="22860"/>
                            <a:pt x="211455" y="28575"/>
                          </a:cubicBezTo>
                          <a:cubicBezTo>
                            <a:pt x="209550" y="34290"/>
                            <a:pt x="206693" y="40958"/>
                            <a:pt x="203835" y="47625"/>
                          </a:cubicBezTo>
                          <a:cubicBezTo>
                            <a:pt x="192405" y="75247"/>
                            <a:pt x="173355" y="110490"/>
                            <a:pt x="154305" y="145733"/>
                          </a:cubicBezTo>
                          <a:cubicBezTo>
                            <a:pt x="149543" y="154305"/>
                            <a:pt x="144780" y="163830"/>
                            <a:pt x="140018" y="172402"/>
                          </a:cubicBezTo>
                          <a:cubicBezTo>
                            <a:pt x="135255" y="180975"/>
                            <a:pt x="131445" y="189547"/>
                            <a:pt x="126683" y="198120"/>
                          </a:cubicBezTo>
                          <a:cubicBezTo>
                            <a:pt x="119063" y="215265"/>
                            <a:pt x="111443" y="231458"/>
                            <a:pt x="106680" y="245745"/>
                          </a:cubicBezTo>
                          <a:cubicBezTo>
                            <a:pt x="96202" y="274320"/>
                            <a:pt x="89535" y="292417"/>
                            <a:pt x="89535" y="292417"/>
                          </a:cubicBezTo>
                          <a:cubicBezTo>
                            <a:pt x="89535" y="292417"/>
                            <a:pt x="87630" y="297180"/>
                            <a:pt x="84773" y="305752"/>
                          </a:cubicBezTo>
                          <a:cubicBezTo>
                            <a:pt x="81915" y="314325"/>
                            <a:pt x="77153" y="325755"/>
                            <a:pt x="73343" y="340042"/>
                          </a:cubicBezTo>
                          <a:cubicBezTo>
                            <a:pt x="64770" y="368617"/>
                            <a:pt x="53340" y="406717"/>
                            <a:pt x="42863" y="445770"/>
                          </a:cubicBezTo>
                          <a:cubicBezTo>
                            <a:pt x="38100" y="464820"/>
                            <a:pt x="32385" y="483870"/>
                            <a:pt x="27623" y="501967"/>
                          </a:cubicBezTo>
                          <a:cubicBezTo>
                            <a:pt x="22860" y="520065"/>
                            <a:pt x="17145" y="536258"/>
                            <a:pt x="13335" y="550545"/>
                          </a:cubicBezTo>
                          <a:cubicBezTo>
                            <a:pt x="9525" y="564833"/>
                            <a:pt x="5715" y="577215"/>
                            <a:pt x="2858" y="584835"/>
                          </a:cubicBezTo>
                          <a:cubicBezTo>
                            <a:pt x="953" y="592455"/>
                            <a:pt x="0" y="597218"/>
                            <a:pt x="0" y="597218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8" name="Freeform: Shape 127">
                      <a:extLst>
                        <a:ext uri="{FF2B5EF4-FFF2-40B4-BE49-F238E27FC236}">
                          <a16:creationId xmlns:a16="http://schemas.microsoft.com/office/drawing/2014/main" id="{ABB3EC56-F296-3A44-ED15-7AFBFBAB7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9371" y="3669977"/>
                      <a:ext cx="141144" cy="251487"/>
                    </a:xfrm>
                    <a:custGeom>
                      <a:avLst/>
                      <a:gdLst>
                        <a:gd name="connsiteX0" fmla="*/ 83 w 141144"/>
                        <a:gd name="connsiteY0" fmla="*/ 251465 h 251487"/>
                        <a:gd name="connsiteX1" fmla="*/ 78189 w 141144"/>
                        <a:gd name="connsiteY1" fmla="*/ 129545 h 251487"/>
                        <a:gd name="connsiteX2" fmla="*/ 141053 w 141144"/>
                        <a:gd name="connsiteY2" fmla="*/ 5 h 251487"/>
                        <a:gd name="connsiteX3" fmla="*/ 68664 w 141144"/>
                        <a:gd name="connsiteY3" fmla="*/ 123830 h 251487"/>
                        <a:gd name="connsiteX4" fmla="*/ 83 w 141144"/>
                        <a:gd name="connsiteY4" fmla="*/ 251465 h 251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144" h="251487">
                          <a:moveTo>
                            <a:pt x="83" y="251465"/>
                          </a:moveTo>
                          <a:cubicBezTo>
                            <a:pt x="2941" y="253370"/>
                            <a:pt x="78189" y="129545"/>
                            <a:pt x="78189" y="129545"/>
                          </a:cubicBezTo>
                          <a:cubicBezTo>
                            <a:pt x="78189" y="129545"/>
                            <a:pt x="143911" y="1910"/>
                            <a:pt x="141053" y="5"/>
                          </a:cubicBezTo>
                          <a:cubicBezTo>
                            <a:pt x="138196" y="-947"/>
                            <a:pt x="68664" y="123830"/>
                            <a:pt x="68664" y="123830"/>
                          </a:cubicBezTo>
                          <a:cubicBezTo>
                            <a:pt x="68664" y="123830"/>
                            <a:pt x="-2774" y="249560"/>
                            <a:pt x="83" y="251465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9" name="Freeform: Shape 128">
                      <a:extLst>
                        <a:ext uri="{FF2B5EF4-FFF2-40B4-BE49-F238E27FC236}">
                          <a16:creationId xmlns:a16="http://schemas.microsoft.com/office/drawing/2014/main" id="{79C84A0A-A615-FB0B-91FE-3E63577619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8025" y="3864292"/>
                      <a:ext cx="25834" cy="261937"/>
                    </a:xfrm>
                    <a:custGeom>
                      <a:avLst/>
                      <a:gdLst>
                        <a:gd name="connsiteX0" fmla="*/ 25300 w 25834"/>
                        <a:gd name="connsiteY0" fmla="*/ 261938 h 261937"/>
                        <a:gd name="connsiteX1" fmla="*/ 18632 w 25834"/>
                        <a:gd name="connsiteY1" fmla="*/ 130492 h 261937"/>
                        <a:gd name="connsiteX2" fmla="*/ 535 w 25834"/>
                        <a:gd name="connsiteY2" fmla="*/ 0 h 261937"/>
                        <a:gd name="connsiteX3" fmla="*/ 7202 w 25834"/>
                        <a:gd name="connsiteY3" fmla="*/ 131445 h 261937"/>
                        <a:gd name="connsiteX4" fmla="*/ 25300 w 25834"/>
                        <a:gd name="connsiteY4" fmla="*/ 261938 h 261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834" h="261937">
                          <a:moveTo>
                            <a:pt x="25300" y="261938"/>
                          </a:moveTo>
                          <a:cubicBezTo>
                            <a:pt x="28157" y="261938"/>
                            <a:pt x="18632" y="130492"/>
                            <a:pt x="18632" y="130492"/>
                          </a:cubicBezTo>
                          <a:cubicBezTo>
                            <a:pt x="18632" y="130492"/>
                            <a:pt x="3392" y="0"/>
                            <a:pt x="535" y="0"/>
                          </a:cubicBezTo>
                          <a:cubicBezTo>
                            <a:pt x="-2323" y="0"/>
                            <a:pt x="7202" y="131445"/>
                            <a:pt x="7202" y="131445"/>
                          </a:cubicBezTo>
                          <a:cubicBezTo>
                            <a:pt x="7202" y="131445"/>
                            <a:pt x="22442" y="261938"/>
                            <a:pt x="25300" y="261938"/>
                          </a:cubicBezTo>
                          <a:close/>
                        </a:path>
                      </a:pathLst>
                    </a:custGeom>
                    <a:solidFill>
                      <a:srgbClr val="6FAE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40" name="Freeform: Shape 129">
                    <a:extLst>
                      <a:ext uri="{FF2B5EF4-FFF2-40B4-BE49-F238E27FC236}">
                        <a16:creationId xmlns:a16="http://schemas.microsoft.com/office/drawing/2014/main" id="{A7F5730C-FCD9-324B-645D-DCFC52C3B6E8}"/>
                      </a:ext>
                    </a:extLst>
                  </p:cNvPr>
                  <p:cNvSpPr/>
                  <p:nvPr/>
                </p:nvSpPr>
                <p:spPr>
                  <a:xfrm>
                    <a:off x="3845138" y="3276519"/>
                    <a:ext cx="26877" cy="103968"/>
                  </a:xfrm>
                  <a:custGeom>
                    <a:avLst/>
                    <a:gdLst>
                      <a:gd name="connsiteX0" fmla="*/ 26774 w 26877"/>
                      <a:gd name="connsiteY0" fmla="*/ 81043 h 103968"/>
                      <a:gd name="connsiteX1" fmla="*/ 12486 w 26877"/>
                      <a:gd name="connsiteY1" fmla="*/ 103903 h 103968"/>
                      <a:gd name="connsiteX2" fmla="*/ 104 w 26877"/>
                      <a:gd name="connsiteY2" fmla="*/ 76281 h 103968"/>
                      <a:gd name="connsiteX3" fmla="*/ 14391 w 26877"/>
                      <a:gd name="connsiteY3" fmla="*/ 53421 h 103968"/>
                      <a:gd name="connsiteX4" fmla="*/ 26774 w 26877"/>
                      <a:gd name="connsiteY4" fmla="*/ 81043 h 103968"/>
                      <a:gd name="connsiteX5" fmla="*/ 21059 w 26877"/>
                      <a:gd name="connsiteY5" fmla="*/ 20083 h 103968"/>
                      <a:gd name="connsiteX6" fmla="*/ 10581 w 26877"/>
                      <a:gd name="connsiteY6" fmla="*/ 36276 h 103968"/>
                      <a:gd name="connsiteX7" fmla="*/ 2009 w 26877"/>
                      <a:gd name="connsiteY7" fmla="*/ 16273 h 103968"/>
                      <a:gd name="connsiteX8" fmla="*/ 12486 w 26877"/>
                      <a:gd name="connsiteY8" fmla="*/ 81 h 103968"/>
                      <a:gd name="connsiteX9" fmla="*/ 21059 w 26877"/>
                      <a:gd name="connsiteY9" fmla="*/ 20083 h 103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77" h="103968">
                        <a:moveTo>
                          <a:pt x="26774" y="81043"/>
                        </a:moveTo>
                        <a:cubicBezTo>
                          <a:pt x="26774" y="95331"/>
                          <a:pt x="20106" y="104856"/>
                          <a:pt x="12486" y="103903"/>
                        </a:cubicBezTo>
                        <a:cubicBezTo>
                          <a:pt x="4866" y="102951"/>
                          <a:pt x="-849" y="90568"/>
                          <a:pt x="104" y="76281"/>
                        </a:cubicBezTo>
                        <a:cubicBezTo>
                          <a:pt x="104" y="61993"/>
                          <a:pt x="6771" y="52468"/>
                          <a:pt x="14391" y="53421"/>
                        </a:cubicBezTo>
                        <a:cubicBezTo>
                          <a:pt x="22011" y="55326"/>
                          <a:pt x="27726" y="67708"/>
                          <a:pt x="26774" y="81043"/>
                        </a:cubicBezTo>
                        <a:close/>
                        <a:moveTo>
                          <a:pt x="21059" y="20083"/>
                        </a:moveTo>
                        <a:cubicBezTo>
                          <a:pt x="21059" y="29608"/>
                          <a:pt x="16296" y="37228"/>
                          <a:pt x="10581" y="36276"/>
                        </a:cubicBezTo>
                        <a:cubicBezTo>
                          <a:pt x="4866" y="35323"/>
                          <a:pt x="1056" y="26751"/>
                          <a:pt x="2009" y="16273"/>
                        </a:cubicBezTo>
                        <a:cubicBezTo>
                          <a:pt x="2009" y="6748"/>
                          <a:pt x="6771" y="-872"/>
                          <a:pt x="12486" y="81"/>
                        </a:cubicBezTo>
                        <a:cubicBezTo>
                          <a:pt x="18201" y="1033"/>
                          <a:pt x="22011" y="9606"/>
                          <a:pt x="21059" y="20083"/>
                        </a:cubicBez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1" name="Freeform: Shape 130">
                    <a:extLst>
                      <a:ext uri="{FF2B5EF4-FFF2-40B4-BE49-F238E27FC236}">
                        <a16:creationId xmlns:a16="http://schemas.microsoft.com/office/drawing/2014/main" id="{5C636E1C-8DC7-1CE2-7679-2D9EE520475A}"/>
                      </a:ext>
                    </a:extLst>
                  </p:cNvPr>
                  <p:cNvSpPr/>
                  <p:nvPr/>
                </p:nvSpPr>
                <p:spPr>
                  <a:xfrm>
                    <a:off x="4036334" y="3981450"/>
                    <a:ext cx="47760" cy="100072"/>
                  </a:xfrm>
                  <a:custGeom>
                    <a:avLst/>
                    <a:gdLst>
                      <a:gd name="connsiteX0" fmla="*/ 46080 w 47760"/>
                      <a:gd name="connsiteY0" fmla="*/ 74295 h 100072"/>
                      <a:gd name="connsiteX1" fmla="*/ 39413 w 47760"/>
                      <a:gd name="connsiteY1" fmla="*/ 100013 h 100072"/>
                      <a:gd name="connsiteX2" fmla="*/ 18458 w 47760"/>
                      <a:gd name="connsiteY2" fmla="*/ 77153 h 100072"/>
                      <a:gd name="connsiteX3" fmla="*/ 25125 w 47760"/>
                      <a:gd name="connsiteY3" fmla="*/ 51435 h 100072"/>
                      <a:gd name="connsiteX4" fmla="*/ 46080 w 47760"/>
                      <a:gd name="connsiteY4" fmla="*/ 74295 h 100072"/>
                      <a:gd name="connsiteX5" fmla="*/ 21315 w 47760"/>
                      <a:gd name="connsiteY5" fmla="*/ 16192 h 100072"/>
                      <a:gd name="connsiteX6" fmla="*/ 16553 w 47760"/>
                      <a:gd name="connsiteY6" fmla="*/ 34290 h 100072"/>
                      <a:gd name="connsiteX7" fmla="*/ 1313 w 47760"/>
                      <a:gd name="connsiteY7" fmla="*/ 18097 h 100072"/>
                      <a:gd name="connsiteX8" fmla="*/ 6075 w 47760"/>
                      <a:gd name="connsiteY8" fmla="*/ 0 h 100072"/>
                      <a:gd name="connsiteX9" fmla="*/ 21315 w 47760"/>
                      <a:gd name="connsiteY9" fmla="*/ 16192 h 100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760" h="100072">
                        <a:moveTo>
                          <a:pt x="46080" y="74295"/>
                        </a:moveTo>
                        <a:cubicBezTo>
                          <a:pt x="49890" y="87630"/>
                          <a:pt x="47033" y="99060"/>
                          <a:pt x="39413" y="100013"/>
                        </a:cubicBezTo>
                        <a:cubicBezTo>
                          <a:pt x="31793" y="100965"/>
                          <a:pt x="23220" y="90488"/>
                          <a:pt x="18458" y="77153"/>
                        </a:cubicBezTo>
                        <a:cubicBezTo>
                          <a:pt x="14648" y="63817"/>
                          <a:pt x="17505" y="52388"/>
                          <a:pt x="25125" y="51435"/>
                        </a:cubicBezTo>
                        <a:cubicBezTo>
                          <a:pt x="32745" y="50483"/>
                          <a:pt x="42270" y="60008"/>
                          <a:pt x="46080" y="74295"/>
                        </a:cubicBezTo>
                        <a:close/>
                        <a:moveTo>
                          <a:pt x="21315" y="16192"/>
                        </a:moveTo>
                        <a:cubicBezTo>
                          <a:pt x="24173" y="25717"/>
                          <a:pt x="22268" y="34290"/>
                          <a:pt x="16553" y="34290"/>
                        </a:cubicBezTo>
                        <a:cubicBezTo>
                          <a:pt x="10838" y="35242"/>
                          <a:pt x="4170" y="27622"/>
                          <a:pt x="1313" y="18097"/>
                        </a:cubicBezTo>
                        <a:cubicBezTo>
                          <a:pt x="-1545" y="8572"/>
                          <a:pt x="360" y="0"/>
                          <a:pt x="6075" y="0"/>
                        </a:cubicBezTo>
                        <a:cubicBezTo>
                          <a:pt x="11790" y="0"/>
                          <a:pt x="18458" y="6667"/>
                          <a:pt x="21315" y="16192"/>
                        </a:cubicBezTo>
                        <a:close/>
                      </a:path>
                    </a:pathLst>
                  </a:custGeom>
                  <a:solidFill>
                    <a:srgbClr val="9FE0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42" name="Graphic 4">
                    <a:extLst>
                      <a:ext uri="{FF2B5EF4-FFF2-40B4-BE49-F238E27FC236}">
                        <a16:creationId xmlns:a16="http://schemas.microsoft.com/office/drawing/2014/main" id="{D5C58290-5209-38BB-8D51-2F4C3EC743C4}"/>
                      </a:ext>
                    </a:extLst>
                  </p:cNvPr>
                  <p:cNvGrpSpPr/>
                  <p:nvPr/>
                </p:nvGrpSpPr>
                <p:grpSpPr>
                  <a:xfrm>
                    <a:off x="3375660" y="3502342"/>
                    <a:ext cx="547687" cy="150575"/>
                    <a:chOff x="3375660" y="3502342"/>
                    <a:chExt cx="547687" cy="150575"/>
                  </a:xfrm>
                </p:grpSpPr>
                <p:sp>
                  <p:nvSpPr>
                    <p:cNvPr id="1051" name="Freeform: Shape 132">
                      <a:extLst>
                        <a:ext uri="{FF2B5EF4-FFF2-40B4-BE49-F238E27FC236}">
                          <a16:creationId xmlns:a16="http://schemas.microsoft.com/office/drawing/2014/main" id="{E4440308-03CC-A162-1536-99C961023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612" y="3502342"/>
                      <a:ext cx="546735" cy="150575"/>
                    </a:xfrm>
                    <a:custGeom>
                      <a:avLst/>
                      <a:gdLst>
                        <a:gd name="connsiteX0" fmla="*/ 5715 w 546735"/>
                        <a:gd name="connsiteY0" fmla="*/ 120967 h 150575"/>
                        <a:gd name="connsiteX1" fmla="*/ 0 w 546735"/>
                        <a:gd name="connsiteY1" fmla="*/ 16192 h 150575"/>
                        <a:gd name="connsiteX2" fmla="*/ 546735 w 546735"/>
                        <a:gd name="connsiteY2" fmla="*/ 0 h 150575"/>
                        <a:gd name="connsiteX3" fmla="*/ 539115 w 546735"/>
                        <a:gd name="connsiteY3" fmla="*/ 98108 h 150575"/>
                        <a:gd name="connsiteX4" fmla="*/ 541020 w 546735"/>
                        <a:gd name="connsiteY4" fmla="*/ 101917 h 150575"/>
                        <a:gd name="connsiteX5" fmla="*/ 5715 w 546735"/>
                        <a:gd name="connsiteY5" fmla="*/ 120967 h 15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6735" h="150575">
                          <a:moveTo>
                            <a:pt x="5715" y="120967"/>
                          </a:moveTo>
                          <a:cubicBezTo>
                            <a:pt x="4763" y="110490"/>
                            <a:pt x="2857" y="69533"/>
                            <a:pt x="0" y="16192"/>
                          </a:cubicBezTo>
                          <a:cubicBezTo>
                            <a:pt x="103823" y="38100"/>
                            <a:pt x="294323" y="59055"/>
                            <a:pt x="546735" y="0"/>
                          </a:cubicBezTo>
                          <a:cubicBezTo>
                            <a:pt x="543878" y="57150"/>
                            <a:pt x="539115" y="98108"/>
                            <a:pt x="539115" y="98108"/>
                          </a:cubicBezTo>
                          <a:cubicBezTo>
                            <a:pt x="539115" y="98108"/>
                            <a:pt x="540068" y="100013"/>
                            <a:pt x="541020" y="101917"/>
                          </a:cubicBezTo>
                          <a:cubicBezTo>
                            <a:pt x="432435" y="133350"/>
                            <a:pt x="200977" y="182880"/>
                            <a:pt x="5715" y="120967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2" name="Freeform: Shape 133">
                      <a:extLst>
                        <a:ext uri="{FF2B5EF4-FFF2-40B4-BE49-F238E27FC236}">
                          <a16:creationId xmlns:a16="http://schemas.microsoft.com/office/drawing/2014/main" id="{2E04072F-1FD3-1575-1BD1-528824223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5660" y="3514725"/>
                      <a:ext cx="543877" cy="137280"/>
                    </a:xfrm>
                    <a:custGeom>
                      <a:avLst/>
                      <a:gdLst>
                        <a:gd name="connsiteX0" fmla="*/ 488632 w 543877"/>
                        <a:gd name="connsiteY0" fmla="*/ 0 h 137280"/>
                        <a:gd name="connsiteX1" fmla="*/ 164782 w 543877"/>
                        <a:gd name="connsiteY1" fmla="*/ 79058 h 137280"/>
                        <a:gd name="connsiteX2" fmla="*/ 450532 w 543877"/>
                        <a:gd name="connsiteY2" fmla="*/ 81915 h 137280"/>
                        <a:gd name="connsiteX3" fmla="*/ 543878 w 543877"/>
                        <a:gd name="connsiteY3" fmla="*/ 41910 h 137280"/>
                        <a:gd name="connsiteX4" fmla="*/ 540068 w 543877"/>
                        <a:gd name="connsiteY4" fmla="*/ 85725 h 137280"/>
                        <a:gd name="connsiteX5" fmla="*/ 541973 w 543877"/>
                        <a:gd name="connsiteY5" fmla="*/ 89535 h 137280"/>
                        <a:gd name="connsiteX6" fmla="*/ 5715 w 543877"/>
                        <a:gd name="connsiteY6" fmla="*/ 107633 h 137280"/>
                        <a:gd name="connsiteX7" fmla="*/ 0 w 543877"/>
                        <a:gd name="connsiteY7" fmla="*/ 2858 h 137280"/>
                        <a:gd name="connsiteX8" fmla="*/ 488632 w 543877"/>
                        <a:gd name="connsiteY8" fmla="*/ 0 h 137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3877" h="137280">
                          <a:moveTo>
                            <a:pt x="488632" y="0"/>
                          </a:moveTo>
                          <a:cubicBezTo>
                            <a:pt x="388620" y="46672"/>
                            <a:pt x="172402" y="41910"/>
                            <a:pt x="164782" y="79058"/>
                          </a:cubicBezTo>
                          <a:cubicBezTo>
                            <a:pt x="157163" y="119063"/>
                            <a:pt x="315278" y="102870"/>
                            <a:pt x="450532" y="81915"/>
                          </a:cubicBezTo>
                          <a:cubicBezTo>
                            <a:pt x="501967" y="74295"/>
                            <a:pt x="529590" y="58103"/>
                            <a:pt x="543878" y="41910"/>
                          </a:cubicBezTo>
                          <a:cubicBezTo>
                            <a:pt x="541973" y="69533"/>
                            <a:pt x="540068" y="85725"/>
                            <a:pt x="540068" y="85725"/>
                          </a:cubicBezTo>
                          <a:cubicBezTo>
                            <a:pt x="540068" y="85725"/>
                            <a:pt x="541020" y="87630"/>
                            <a:pt x="541973" y="89535"/>
                          </a:cubicBezTo>
                          <a:cubicBezTo>
                            <a:pt x="432435" y="120015"/>
                            <a:pt x="201930" y="169545"/>
                            <a:pt x="5715" y="107633"/>
                          </a:cubicBezTo>
                          <a:cubicBezTo>
                            <a:pt x="4763" y="97155"/>
                            <a:pt x="2857" y="56197"/>
                            <a:pt x="0" y="2858"/>
                          </a:cubicBezTo>
                          <a:cubicBezTo>
                            <a:pt x="96202" y="24765"/>
                            <a:pt x="265748" y="42863"/>
                            <a:pt x="488632" y="0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3" name="Freeform: Shape 134">
                      <a:extLst>
                        <a:ext uri="{FF2B5EF4-FFF2-40B4-BE49-F238E27FC236}">
                          <a16:creationId xmlns:a16="http://schemas.microsoft.com/office/drawing/2014/main" id="{4ED05DAC-7E8D-A72B-3F84-1AF4C66272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667" y="3526717"/>
                      <a:ext cx="81034" cy="32775"/>
                    </a:xfrm>
                    <a:custGeom>
                      <a:avLst/>
                      <a:gdLst>
                        <a:gd name="connsiteX0" fmla="*/ 60008 w 81034"/>
                        <a:gd name="connsiteY0" fmla="*/ 1343 h 32775"/>
                        <a:gd name="connsiteX1" fmla="*/ 80963 w 81034"/>
                        <a:gd name="connsiteY1" fmla="*/ 5153 h 32775"/>
                        <a:gd name="connsiteX2" fmla="*/ 62865 w 81034"/>
                        <a:gd name="connsiteY2" fmla="*/ 19440 h 32775"/>
                        <a:gd name="connsiteX3" fmla="*/ 41910 w 81034"/>
                        <a:gd name="connsiteY3" fmla="*/ 14678 h 32775"/>
                        <a:gd name="connsiteX4" fmla="*/ 60008 w 81034"/>
                        <a:gd name="connsiteY4" fmla="*/ 1343 h 32775"/>
                        <a:gd name="connsiteX5" fmla="*/ 13335 w 81034"/>
                        <a:gd name="connsiteY5" fmla="*/ 18488 h 32775"/>
                        <a:gd name="connsiteX6" fmla="*/ 28575 w 81034"/>
                        <a:gd name="connsiteY6" fmla="*/ 21345 h 32775"/>
                        <a:gd name="connsiteX7" fmla="*/ 15240 w 81034"/>
                        <a:gd name="connsiteY7" fmla="*/ 31823 h 32775"/>
                        <a:gd name="connsiteX8" fmla="*/ 0 w 81034"/>
                        <a:gd name="connsiteY8" fmla="*/ 28965 h 32775"/>
                        <a:gd name="connsiteX9" fmla="*/ 13335 w 81034"/>
                        <a:gd name="connsiteY9" fmla="*/ 18488 h 32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1034" h="32775">
                          <a:moveTo>
                            <a:pt x="60008" y="1343"/>
                          </a:moveTo>
                          <a:cubicBezTo>
                            <a:pt x="70485" y="-1515"/>
                            <a:pt x="80010" y="390"/>
                            <a:pt x="80963" y="5153"/>
                          </a:cubicBezTo>
                          <a:cubicBezTo>
                            <a:pt x="81915" y="10868"/>
                            <a:pt x="73343" y="16583"/>
                            <a:pt x="62865" y="19440"/>
                          </a:cubicBezTo>
                          <a:cubicBezTo>
                            <a:pt x="52388" y="22298"/>
                            <a:pt x="42863" y="20393"/>
                            <a:pt x="41910" y="14678"/>
                          </a:cubicBezTo>
                          <a:cubicBezTo>
                            <a:pt x="40958" y="10868"/>
                            <a:pt x="49530" y="4200"/>
                            <a:pt x="60008" y="1343"/>
                          </a:cubicBezTo>
                          <a:close/>
                          <a:moveTo>
                            <a:pt x="13335" y="18488"/>
                          </a:moveTo>
                          <a:cubicBezTo>
                            <a:pt x="20955" y="16583"/>
                            <a:pt x="27623" y="17535"/>
                            <a:pt x="28575" y="21345"/>
                          </a:cubicBezTo>
                          <a:cubicBezTo>
                            <a:pt x="29528" y="25155"/>
                            <a:pt x="22860" y="29918"/>
                            <a:pt x="15240" y="31823"/>
                          </a:cubicBezTo>
                          <a:cubicBezTo>
                            <a:pt x="7620" y="33728"/>
                            <a:pt x="953" y="32775"/>
                            <a:pt x="0" y="28965"/>
                          </a:cubicBezTo>
                          <a:cubicBezTo>
                            <a:pt x="0" y="26108"/>
                            <a:pt x="5715" y="21345"/>
                            <a:pt x="13335" y="18488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43" name="Freeform: Shape 135">
                    <a:extLst>
                      <a:ext uri="{FF2B5EF4-FFF2-40B4-BE49-F238E27FC236}">
                        <a16:creationId xmlns:a16="http://schemas.microsoft.com/office/drawing/2014/main" id="{77A6CF9E-97E3-49F6-022B-7BD46FDB19D8}"/>
                      </a:ext>
                    </a:extLst>
                  </p:cNvPr>
                  <p:cNvSpPr/>
                  <p:nvPr/>
                </p:nvSpPr>
                <p:spPr>
                  <a:xfrm>
                    <a:off x="3470758" y="3100568"/>
                    <a:ext cx="351343" cy="182112"/>
                  </a:xfrm>
                  <a:custGeom>
                    <a:avLst/>
                    <a:gdLst>
                      <a:gd name="connsiteX0" fmla="*/ 274471 w 351343"/>
                      <a:gd name="connsiteY0" fmla="*/ 24584 h 182112"/>
                      <a:gd name="connsiteX1" fmla="*/ 339241 w 351343"/>
                      <a:gd name="connsiteY1" fmla="*/ 145551 h 182112"/>
                      <a:gd name="connsiteX2" fmla="*/ 203034 w 351343"/>
                      <a:gd name="connsiteY2" fmla="*/ 120786 h 182112"/>
                      <a:gd name="connsiteX3" fmla="*/ 56349 w 351343"/>
                      <a:gd name="connsiteY3" fmla="*/ 168411 h 182112"/>
                      <a:gd name="connsiteX4" fmla="*/ 274471 w 351343"/>
                      <a:gd name="connsiteY4" fmla="*/ 24584 h 182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343" h="182112">
                        <a:moveTo>
                          <a:pt x="274471" y="24584"/>
                        </a:moveTo>
                        <a:cubicBezTo>
                          <a:pt x="274471" y="24584"/>
                          <a:pt x="387819" y="92211"/>
                          <a:pt x="339241" y="145551"/>
                        </a:cubicBezTo>
                        <a:cubicBezTo>
                          <a:pt x="290664" y="197939"/>
                          <a:pt x="203034" y="120786"/>
                          <a:pt x="203034" y="120786"/>
                        </a:cubicBezTo>
                        <a:cubicBezTo>
                          <a:pt x="203034" y="120786"/>
                          <a:pt x="157314" y="216989"/>
                          <a:pt x="56349" y="168411"/>
                        </a:cubicBezTo>
                        <a:cubicBezTo>
                          <a:pt x="-45569" y="118881"/>
                          <a:pt x="-29376" y="-65904"/>
                          <a:pt x="274471" y="24584"/>
                        </a:cubicBez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4" name="Freeform: Shape 136">
                    <a:extLst>
                      <a:ext uri="{FF2B5EF4-FFF2-40B4-BE49-F238E27FC236}">
                        <a16:creationId xmlns:a16="http://schemas.microsoft.com/office/drawing/2014/main" id="{17C685A3-820D-9ACD-4327-BC8F52634832}"/>
                      </a:ext>
                    </a:extLst>
                  </p:cNvPr>
                  <p:cNvSpPr/>
                  <p:nvPr/>
                </p:nvSpPr>
                <p:spPr>
                  <a:xfrm>
                    <a:off x="3470758" y="3100568"/>
                    <a:ext cx="351343" cy="182112"/>
                  </a:xfrm>
                  <a:custGeom>
                    <a:avLst/>
                    <a:gdLst>
                      <a:gd name="connsiteX0" fmla="*/ 274471 w 351343"/>
                      <a:gd name="connsiteY0" fmla="*/ 24584 h 182112"/>
                      <a:gd name="connsiteX1" fmla="*/ 339241 w 351343"/>
                      <a:gd name="connsiteY1" fmla="*/ 145551 h 182112"/>
                      <a:gd name="connsiteX2" fmla="*/ 203034 w 351343"/>
                      <a:gd name="connsiteY2" fmla="*/ 120786 h 182112"/>
                      <a:gd name="connsiteX3" fmla="*/ 56349 w 351343"/>
                      <a:gd name="connsiteY3" fmla="*/ 168411 h 182112"/>
                      <a:gd name="connsiteX4" fmla="*/ 274471 w 351343"/>
                      <a:gd name="connsiteY4" fmla="*/ 24584 h 182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343" h="182112">
                        <a:moveTo>
                          <a:pt x="274471" y="24584"/>
                        </a:moveTo>
                        <a:cubicBezTo>
                          <a:pt x="274471" y="24584"/>
                          <a:pt x="387819" y="92211"/>
                          <a:pt x="339241" y="145551"/>
                        </a:cubicBezTo>
                        <a:cubicBezTo>
                          <a:pt x="290664" y="197939"/>
                          <a:pt x="203034" y="120786"/>
                          <a:pt x="203034" y="120786"/>
                        </a:cubicBezTo>
                        <a:cubicBezTo>
                          <a:pt x="203034" y="120786"/>
                          <a:pt x="157314" y="216989"/>
                          <a:pt x="56349" y="168411"/>
                        </a:cubicBezTo>
                        <a:cubicBezTo>
                          <a:pt x="-45569" y="118881"/>
                          <a:pt x="-29376" y="-65904"/>
                          <a:pt x="274471" y="24584"/>
                        </a:cubicBez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5" name="Freeform: Shape 137">
                    <a:extLst>
                      <a:ext uri="{FF2B5EF4-FFF2-40B4-BE49-F238E27FC236}">
                        <a16:creationId xmlns:a16="http://schemas.microsoft.com/office/drawing/2014/main" id="{518483D2-6E2A-AC3E-E84F-81E1BF885497}"/>
                      </a:ext>
                    </a:extLst>
                  </p:cNvPr>
                  <p:cNvSpPr/>
                  <p:nvPr/>
                </p:nvSpPr>
                <p:spPr>
                  <a:xfrm>
                    <a:off x="3471711" y="3074851"/>
                    <a:ext cx="351343" cy="182112"/>
                  </a:xfrm>
                  <a:custGeom>
                    <a:avLst/>
                    <a:gdLst>
                      <a:gd name="connsiteX0" fmla="*/ 274471 w 351343"/>
                      <a:gd name="connsiteY0" fmla="*/ 24584 h 182112"/>
                      <a:gd name="connsiteX1" fmla="*/ 339241 w 351343"/>
                      <a:gd name="connsiteY1" fmla="*/ 145551 h 182112"/>
                      <a:gd name="connsiteX2" fmla="*/ 203034 w 351343"/>
                      <a:gd name="connsiteY2" fmla="*/ 120786 h 182112"/>
                      <a:gd name="connsiteX3" fmla="*/ 56349 w 351343"/>
                      <a:gd name="connsiteY3" fmla="*/ 168411 h 182112"/>
                      <a:gd name="connsiteX4" fmla="*/ 274471 w 351343"/>
                      <a:gd name="connsiteY4" fmla="*/ 24584 h 182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343" h="182112">
                        <a:moveTo>
                          <a:pt x="274471" y="24584"/>
                        </a:moveTo>
                        <a:cubicBezTo>
                          <a:pt x="274471" y="24584"/>
                          <a:pt x="387819" y="92211"/>
                          <a:pt x="339241" y="145551"/>
                        </a:cubicBezTo>
                        <a:cubicBezTo>
                          <a:pt x="290664" y="197939"/>
                          <a:pt x="203034" y="120786"/>
                          <a:pt x="203034" y="120786"/>
                        </a:cubicBezTo>
                        <a:cubicBezTo>
                          <a:pt x="203034" y="120786"/>
                          <a:pt x="157314" y="216989"/>
                          <a:pt x="56349" y="168411"/>
                        </a:cubicBezTo>
                        <a:cubicBezTo>
                          <a:pt x="-45569" y="118881"/>
                          <a:pt x="-29376" y="-65904"/>
                          <a:pt x="274471" y="2458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6" name="Freeform: Shape 138">
                    <a:extLst>
                      <a:ext uri="{FF2B5EF4-FFF2-40B4-BE49-F238E27FC236}">
                        <a16:creationId xmlns:a16="http://schemas.microsoft.com/office/drawing/2014/main" id="{AB21023E-F576-0497-DD19-1AE039562F8E}"/>
                      </a:ext>
                    </a:extLst>
                  </p:cNvPr>
                  <p:cNvSpPr/>
                  <p:nvPr/>
                </p:nvSpPr>
                <p:spPr>
                  <a:xfrm>
                    <a:off x="3471952" y="3074670"/>
                    <a:ext cx="352412" cy="182293"/>
                  </a:xfrm>
                  <a:custGeom>
                    <a:avLst/>
                    <a:gdLst>
                      <a:gd name="connsiteX0" fmla="*/ 128497 w 352412"/>
                      <a:gd name="connsiteY0" fmla="*/ 0 h 182293"/>
                      <a:gd name="connsiteX1" fmla="*/ 202792 w 352412"/>
                      <a:gd name="connsiteY1" fmla="*/ 13335 h 182293"/>
                      <a:gd name="connsiteX2" fmla="*/ 273277 w 352412"/>
                      <a:gd name="connsiteY2" fmla="*/ 71438 h 182293"/>
                      <a:gd name="connsiteX3" fmla="*/ 60870 w 352412"/>
                      <a:gd name="connsiteY3" fmla="*/ 65722 h 182293"/>
                      <a:gd name="connsiteX4" fmla="*/ 86587 w 352412"/>
                      <a:gd name="connsiteY4" fmla="*/ 155258 h 182293"/>
                      <a:gd name="connsiteX5" fmla="*/ 204697 w 352412"/>
                      <a:gd name="connsiteY5" fmla="*/ 108585 h 182293"/>
                      <a:gd name="connsiteX6" fmla="*/ 305662 w 352412"/>
                      <a:gd name="connsiteY6" fmla="*/ 142875 h 182293"/>
                      <a:gd name="connsiteX7" fmla="*/ 351382 w 352412"/>
                      <a:gd name="connsiteY7" fmla="*/ 107633 h 182293"/>
                      <a:gd name="connsiteX8" fmla="*/ 339952 w 352412"/>
                      <a:gd name="connsiteY8" fmla="*/ 145733 h 182293"/>
                      <a:gd name="connsiteX9" fmla="*/ 203745 w 352412"/>
                      <a:gd name="connsiteY9" fmla="*/ 120967 h 182293"/>
                      <a:gd name="connsiteX10" fmla="*/ 57060 w 352412"/>
                      <a:gd name="connsiteY10" fmla="*/ 168592 h 182293"/>
                      <a:gd name="connsiteX11" fmla="*/ 128497 w 352412"/>
                      <a:gd name="connsiteY11" fmla="*/ 0 h 182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2412" h="182293">
                        <a:moveTo>
                          <a:pt x="128497" y="0"/>
                        </a:moveTo>
                        <a:cubicBezTo>
                          <a:pt x="151357" y="4763"/>
                          <a:pt x="176122" y="10477"/>
                          <a:pt x="202792" y="13335"/>
                        </a:cubicBezTo>
                        <a:cubicBezTo>
                          <a:pt x="288517" y="23813"/>
                          <a:pt x="273277" y="71438"/>
                          <a:pt x="273277" y="71438"/>
                        </a:cubicBezTo>
                        <a:cubicBezTo>
                          <a:pt x="193267" y="123825"/>
                          <a:pt x="109447" y="103822"/>
                          <a:pt x="60870" y="65722"/>
                        </a:cubicBezTo>
                        <a:cubicBezTo>
                          <a:pt x="53250" y="60008"/>
                          <a:pt x="15150" y="126683"/>
                          <a:pt x="86587" y="155258"/>
                        </a:cubicBezTo>
                        <a:cubicBezTo>
                          <a:pt x="158025" y="183833"/>
                          <a:pt x="204697" y="108585"/>
                          <a:pt x="204697" y="108585"/>
                        </a:cubicBezTo>
                        <a:cubicBezTo>
                          <a:pt x="204697" y="108585"/>
                          <a:pt x="243750" y="141922"/>
                          <a:pt x="305662" y="142875"/>
                        </a:cubicBezTo>
                        <a:cubicBezTo>
                          <a:pt x="336142" y="143827"/>
                          <a:pt x="347572" y="125730"/>
                          <a:pt x="351382" y="107633"/>
                        </a:cubicBezTo>
                        <a:cubicBezTo>
                          <a:pt x="354240" y="120015"/>
                          <a:pt x="351382" y="133350"/>
                          <a:pt x="339952" y="145733"/>
                        </a:cubicBezTo>
                        <a:cubicBezTo>
                          <a:pt x="291375" y="198120"/>
                          <a:pt x="203745" y="120967"/>
                          <a:pt x="203745" y="120967"/>
                        </a:cubicBezTo>
                        <a:cubicBezTo>
                          <a:pt x="203745" y="120967"/>
                          <a:pt x="158025" y="217170"/>
                          <a:pt x="57060" y="168592"/>
                        </a:cubicBezTo>
                        <a:cubicBezTo>
                          <a:pt x="-25808" y="128588"/>
                          <a:pt x="-31523" y="952"/>
                          <a:pt x="128497" y="0"/>
                        </a:cubicBez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7" name="Freeform: Shape 139">
                    <a:extLst>
                      <a:ext uri="{FF2B5EF4-FFF2-40B4-BE49-F238E27FC236}">
                        <a16:creationId xmlns:a16="http://schemas.microsoft.com/office/drawing/2014/main" id="{CD3340FE-5E62-28BD-437E-BF24BD2BFF49}"/>
                      </a:ext>
                    </a:extLst>
                  </p:cNvPr>
                  <p:cNvSpPr/>
                  <p:nvPr/>
                </p:nvSpPr>
                <p:spPr>
                  <a:xfrm>
                    <a:off x="3529012" y="3120390"/>
                    <a:ext cx="220107" cy="65193"/>
                  </a:xfrm>
                  <a:custGeom>
                    <a:avLst/>
                    <a:gdLst>
                      <a:gd name="connsiteX0" fmla="*/ 952 w 220107"/>
                      <a:gd name="connsiteY0" fmla="*/ 0 h 65193"/>
                      <a:gd name="connsiteX1" fmla="*/ 0 w 220107"/>
                      <a:gd name="connsiteY1" fmla="*/ 4763 h 65193"/>
                      <a:gd name="connsiteX2" fmla="*/ 0 w 220107"/>
                      <a:gd name="connsiteY2" fmla="*/ 7620 h 65193"/>
                      <a:gd name="connsiteX3" fmla="*/ 952 w 220107"/>
                      <a:gd name="connsiteY3" fmla="*/ 10477 h 65193"/>
                      <a:gd name="connsiteX4" fmla="*/ 3810 w 220107"/>
                      <a:gd name="connsiteY4" fmla="*/ 18097 h 65193"/>
                      <a:gd name="connsiteX5" fmla="*/ 36195 w 220107"/>
                      <a:gd name="connsiteY5" fmla="*/ 46672 h 65193"/>
                      <a:gd name="connsiteX6" fmla="*/ 78105 w 220107"/>
                      <a:gd name="connsiteY6" fmla="*/ 60960 h 65193"/>
                      <a:gd name="connsiteX7" fmla="*/ 98108 w 220107"/>
                      <a:gd name="connsiteY7" fmla="*/ 64770 h 65193"/>
                      <a:gd name="connsiteX8" fmla="*/ 103823 w 220107"/>
                      <a:gd name="connsiteY8" fmla="*/ 64770 h 65193"/>
                      <a:gd name="connsiteX9" fmla="*/ 119063 w 220107"/>
                      <a:gd name="connsiteY9" fmla="*/ 64770 h 65193"/>
                      <a:gd name="connsiteX10" fmla="*/ 162877 w 220107"/>
                      <a:gd name="connsiteY10" fmla="*/ 54292 h 65193"/>
                      <a:gd name="connsiteX11" fmla="*/ 202883 w 220107"/>
                      <a:gd name="connsiteY11" fmla="*/ 36195 h 65193"/>
                      <a:gd name="connsiteX12" fmla="*/ 220027 w 220107"/>
                      <a:gd name="connsiteY12" fmla="*/ 26670 h 65193"/>
                      <a:gd name="connsiteX13" fmla="*/ 200977 w 220107"/>
                      <a:gd name="connsiteY13" fmla="*/ 32385 h 65193"/>
                      <a:gd name="connsiteX14" fmla="*/ 160020 w 220107"/>
                      <a:gd name="connsiteY14" fmla="*/ 47625 h 65193"/>
                      <a:gd name="connsiteX15" fmla="*/ 118110 w 220107"/>
                      <a:gd name="connsiteY15" fmla="*/ 55245 h 65193"/>
                      <a:gd name="connsiteX16" fmla="*/ 104775 w 220107"/>
                      <a:gd name="connsiteY16" fmla="*/ 54292 h 65193"/>
                      <a:gd name="connsiteX17" fmla="*/ 99060 w 220107"/>
                      <a:gd name="connsiteY17" fmla="*/ 53340 h 65193"/>
                      <a:gd name="connsiteX18" fmla="*/ 80010 w 220107"/>
                      <a:gd name="connsiteY18" fmla="*/ 50482 h 65193"/>
                      <a:gd name="connsiteX19" fmla="*/ 39052 w 220107"/>
                      <a:gd name="connsiteY19" fmla="*/ 39052 h 65193"/>
                      <a:gd name="connsiteX20" fmla="*/ 6667 w 220107"/>
                      <a:gd name="connsiteY20" fmla="*/ 15240 h 65193"/>
                      <a:gd name="connsiteX21" fmla="*/ 952 w 220107"/>
                      <a:gd name="connsiteY21" fmla="*/ 0 h 65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20107" h="65193">
                        <a:moveTo>
                          <a:pt x="952" y="0"/>
                        </a:moveTo>
                        <a:cubicBezTo>
                          <a:pt x="952" y="0"/>
                          <a:pt x="0" y="1905"/>
                          <a:pt x="0" y="4763"/>
                        </a:cubicBezTo>
                        <a:cubicBezTo>
                          <a:pt x="0" y="5715"/>
                          <a:pt x="0" y="6667"/>
                          <a:pt x="0" y="7620"/>
                        </a:cubicBezTo>
                        <a:cubicBezTo>
                          <a:pt x="0" y="8572"/>
                          <a:pt x="0" y="9525"/>
                          <a:pt x="952" y="10477"/>
                        </a:cubicBezTo>
                        <a:cubicBezTo>
                          <a:pt x="952" y="12382"/>
                          <a:pt x="1905" y="15240"/>
                          <a:pt x="3810" y="18097"/>
                        </a:cubicBezTo>
                        <a:cubicBezTo>
                          <a:pt x="8573" y="29527"/>
                          <a:pt x="21908" y="40005"/>
                          <a:pt x="36195" y="46672"/>
                        </a:cubicBezTo>
                        <a:cubicBezTo>
                          <a:pt x="50483" y="54292"/>
                          <a:pt x="66675" y="58102"/>
                          <a:pt x="78105" y="60960"/>
                        </a:cubicBezTo>
                        <a:cubicBezTo>
                          <a:pt x="90488" y="63817"/>
                          <a:pt x="98108" y="64770"/>
                          <a:pt x="98108" y="64770"/>
                        </a:cubicBezTo>
                        <a:cubicBezTo>
                          <a:pt x="98108" y="64770"/>
                          <a:pt x="100013" y="64770"/>
                          <a:pt x="103823" y="64770"/>
                        </a:cubicBezTo>
                        <a:cubicBezTo>
                          <a:pt x="107633" y="64770"/>
                          <a:pt x="112395" y="65722"/>
                          <a:pt x="119063" y="64770"/>
                        </a:cubicBezTo>
                        <a:cubicBezTo>
                          <a:pt x="131445" y="64770"/>
                          <a:pt x="147638" y="60007"/>
                          <a:pt x="162877" y="54292"/>
                        </a:cubicBezTo>
                        <a:cubicBezTo>
                          <a:pt x="178117" y="48577"/>
                          <a:pt x="192405" y="40957"/>
                          <a:pt x="202883" y="36195"/>
                        </a:cubicBezTo>
                        <a:cubicBezTo>
                          <a:pt x="213360" y="31432"/>
                          <a:pt x="220980" y="27622"/>
                          <a:pt x="220027" y="26670"/>
                        </a:cubicBezTo>
                        <a:cubicBezTo>
                          <a:pt x="220027" y="25717"/>
                          <a:pt x="212408" y="27622"/>
                          <a:pt x="200977" y="32385"/>
                        </a:cubicBezTo>
                        <a:cubicBezTo>
                          <a:pt x="189548" y="36195"/>
                          <a:pt x="175260" y="42863"/>
                          <a:pt x="160020" y="47625"/>
                        </a:cubicBezTo>
                        <a:cubicBezTo>
                          <a:pt x="144780" y="52388"/>
                          <a:pt x="129540" y="55245"/>
                          <a:pt x="118110" y="55245"/>
                        </a:cubicBezTo>
                        <a:cubicBezTo>
                          <a:pt x="112395" y="55245"/>
                          <a:pt x="107633" y="55245"/>
                          <a:pt x="104775" y="54292"/>
                        </a:cubicBezTo>
                        <a:cubicBezTo>
                          <a:pt x="100965" y="54292"/>
                          <a:pt x="99060" y="53340"/>
                          <a:pt x="99060" y="53340"/>
                        </a:cubicBezTo>
                        <a:cubicBezTo>
                          <a:pt x="99060" y="53340"/>
                          <a:pt x="91440" y="52388"/>
                          <a:pt x="80010" y="50482"/>
                        </a:cubicBezTo>
                        <a:cubicBezTo>
                          <a:pt x="68580" y="48577"/>
                          <a:pt x="53340" y="44767"/>
                          <a:pt x="39052" y="39052"/>
                        </a:cubicBezTo>
                        <a:cubicBezTo>
                          <a:pt x="24765" y="33338"/>
                          <a:pt x="12383" y="24765"/>
                          <a:pt x="6667" y="15240"/>
                        </a:cubicBezTo>
                        <a:cubicBezTo>
                          <a:pt x="952" y="7620"/>
                          <a:pt x="1905" y="0"/>
                          <a:pt x="952" y="0"/>
                        </a:cubicBezTo>
                        <a:close/>
                      </a:path>
                    </a:pathLst>
                  </a:custGeom>
                  <a:solidFill>
                    <a:srgbClr val="AEA1F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48" name="Graphic 4">
                    <a:extLst>
                      <a:ext uri="{FF2B5EF4-FFF2-40B4-BE49-F238E27FC236}">
                        <a16:creationId xmlns:a16="http://schemas.microsoft.com/office/drawing/2014/main" id="{232F86E3-5F76-2557-43ED-6DAC6A61FBCE}"/>
                      </a:ext>
                    </a:extLst>
                  </p:cNvPr>
                  <p:cNvGrpSpPr/>
                  <p:nvPr/>
                </p:nvGrpSpPr>
                <p:grpSpPr>
                  <a:xfrm>
                    <a:off x="3565895" y="3181350"/>
                    <a:ext cx="237436" cy="46299"/>
                    <a:chOff x="3565895" y="3181350"/>
                    <a:chExt cx="237436" cy="46299"/>
                  </a:xfrm>
                  <a:solidFill>
                    <a:srgbClr val="8F83FF">
                      <a:alpha val="30000"/>
                    </a:srgbClr>
                  </a:solidFill>
                </p:grpSpPr>
                <p:sp>
                  <p:nvSpPr>
                    <p:cNvPr id="1049" name="Freeform: Shape 141">
                      <a:extLst>
                        <a:ext uri="{FF2B5EF4-FFF2-40B4-BE49-F238E27FC236}">
                          <a16:creationId xmlns:a16="http://schemas.microsoft.com/office/drawing/2014/main" id="{9577F7B9-7DBD-C13A-EEC6-9D12841F7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5895" y="3204666"/>
                      <a:ext cx="48153" cy="22982"/>
                    </a:xfrm>
                    <a:custGeom>
                      <a:avLst/>
                      <a:gdLst>
                        <a:gd name="connsiteX0" fmla="*/ 20267 w 48153"/>
                        <a:gd name="connsiteY0" fmla="*/ 22403 h 22982"/>
                        <a:gd name="connsiteX1" fmla="*/ 264 w 48153"/>
                        <a:gd name="connsiteY1" fmla="*/ 8116 h 22982"/>
                        <a:gd name="connsiteX2" fmla="*/ 27887 w 48153"/>
                        <a:gd name="connsiteY2" fmla="*/ 496 h 22982"/>
                        <a:gd name="connsiteX3" fmla="*/ 47889 w 48153"/>
                        <a:gd name="connsiteY3" fmla="*/ 14783 h 22982"/>
                        <a:gd name="connsiteX4" fmla="*/ 20267 w 48153"/>
                        <a:gd name="connsiteY4" fmla="*/ 22403 h 22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8153" h="22982">
                          <a:moveTo>
                            <a:pt x="20267" y="22403"/>
                          </a:moveTo>
                          <a:cubicBezTo>
                            <a:pt x="6932" y="20498"/>
                            <a:pt x="-1641" y="13830"/>
                            <a:pt x="264" y="8116"/>
                          </a:cubicBezTo>
                          <a:cubicBezTo>
                            <a:pt x="2169" y="2401"/>
                            <a:pt x="14552" y="-1409"/>
                            <a:pt x="27887" y="496"/>
                          </a:cubicBezTo>
                          <a:cubicBezTo>
                            <a:pt x="41222" y="2401"/>
                            <a:pt x="49794" y="9068"/>
                            <a:pt x="47889" y="14783"/>
                          </a:cubicBezTo>
                          <a:cubicBezTo>
                            <a:pt x="45032" y="21451"/>
                            <a:pt x="32649" y="24308"/>
                            <a:pt x="20267" y="22403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0" name="Freeform: Shape 142">
                      <a:extLst>
                        <a:ext uri="{FF2B5EF4-FFF2-40B4-BE49-F238E27FC236}">
                          <a16:creationId xmlns:a16="http://schemas.microsoft.com/office/drawing/2014/main" id="{D4DA0A65-C521-5109-8DAC-095AB18FE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8089" y="3181350"/>
                      <a:ext cx="35242" cy="15240"/>
                    </a:xfrm>
                    <a:custGeom>
                      <a:avLst/>
                      <a:gdLst>
                        <a:gd name="connsiteX0" fmla="*/ 16193 w 35242"/>
                        <a:gd name="connsiteY0" fmla="*/ 15240 h 15240"/>
                        <a:gd name="connsiteX1" fmla="*/ 0 w 35242"/>
                        <a:gd name="connsiteY1" fmla="*/ 7620 h 15240"/>
                        <a:gd name="connsiteX2" fmla="*/ 19050 w 35242"/>
                        <a:gd name="connsiteY2" fmla="*/ 0 h 15240"/>
                        <a:gd name="connsiteX3" fmla="*/ 35243 w 35242"/>
                        <a:gd name="connsiteY3" fmla="*/ 7620 h 15240"/>
                        <a:gd name="connsiteX4" fmla="*/ 16193 w 35242"/>
                        <a:gd name="connsiteY4" fmla="*/ 1524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242" h="15240">
                          <a:moveTo>
                            <a:pt x="16193" y="15240"/>
                          </a:moveTo>
                          <a:cubicBezTo>
                            <a:pt x="6668" y="15240"/>
                            <a:pt x="0" y="11430"/>
                            <a:pt x="0" y="7620"/>
                          </a:cubicBezTo>
                          <a:cubicBezTo>
                            <a:pt x="952" y="2858"/>
                            <a:pt x="9525" y="0"/>
                            <a:pt x="19050" y="0"/>
                          </a:cubicBezTo>
                          <a:cubicBezTo>
                            <a:pt x="28575" y="0"/>
                            <a:pt x="35243" y="3810"/>
                            <a:pt x="35243" y="7620"/>
                          </a:cubicBezTo>
                          <a:cubicBezTo>
                            <a:pt x="33338" y="11430"/>
                            <a:pt x="25718" y="15240"/>
                            <a:pt x="16193" y="1524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57" name="Graphic 4">
                  <a:extLst>
                    <a:ext uri="{FF2B5EF4-FFF2-40B4-BE49-F238E27FC236}">
                      <a16:creationId xmlns:a16="http://schemas.microsoft.com/office/drawing/2014/main" id="{0DFF1E30-8AF6-665A-770A-3F8C5A37CA49}"/>
                    </a:ext>
                  </a:extLst>
                </p:cNvPr>
                <p:cNvGrpSpPr/>
                <p:nvPr/>
              </p:nvGrpSpPr>
              <p:grpSpPr>
                <a:xfrm>
                  <a:off x="2790571" y="3086475"/>
                  <a:ext cx="1070830" cy="1296122"/>
                  <a:chOff x="2790571" y="3086475"/>
                  <a:chExt cx="1070830" cy="1296122"/>
                </a:xfrm>
              </p:grpSpPr>
              <p:grpSp>
                <p:nvGrpSpPr>
                  <p:cNvPr id="998" name="Graphic 4">
                    <a:extLst>
                      <a:ext uri="{FF2B5EF4-FFF2-40B4-BE49-F238E27FC236}">
                        <a16:creationId xmlns:a16="http://schemas.microsoft.com/office/drawing/2014/main" id="{9EC03B86-411A-B120-DB79-C8B0634EDA26}"/>
                      </a:ext>
                    </a:extLst>
                  </p:cNvPr>
                  <p:cNvGrpSpPr/>
                  <p:nvPr/>
                </p:nvGrpSpPr>
                <p:grpSpPr>
                  <a:xfrm>
                    <a:off x="2790571" y="3732420"/>
                    <a:ext cx="717936" cy="650177"/>
                    <a:chOff x="2790571" y="3732420"/>
                    <a:chExt cx="717936" cy="650177"/>
                  </a:xfrm>
                </p:grpSpPr>
                <p:sp>
                  <p:nvSpPr>
                    <p:cNvPr id="1007" name="Freeform: Shape 145">
                      <a:extLst>
                        <a:ext uri="{FF2B5EF4-FFF2-40B4-BE49-F238E27FC236}">
                          <a16:creationId xmlns:a16="http://schemas.microsoft.com/office/drawing/2014/main" id="{4DEEC0D8-F24A-B98E-74DD-2B76CF23E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332" y="3747689"/>
                      <a:ext cx="708505" cy="628262"/>
                    </a:xfrm>
                    <a:custGeom>
                      <a:avLst/>
                      <a:gdLst>
                        <a:gd name="connsiteX0" fmla="*/ 175563 w 708505"/>
                        <a:gd name="connsiteY0" fmla="*/ 563325 h 628262"/>
                        <a:gd name="connsiteX1" fmla="*/ 303 w 708505"/>
                        <a:gd name="connsiteY1" fmla="*/ 400448 h 628262"/>
                        <a:gd name="connsiteX2" fmla="*/ 287005 w 708505"/>
                        <a:gd name="connsiteY2" fmla="*/ 398 h 628262"/>
                        <a:gd name="connsiteX3" fmla="*/ 475600 w 708505"/>
                        <a:gd name="connsiteY3" fmla="*/ 105173 h 628262"/>
                        <a:gd name="connsiteX4" fmla="*/ 700390 w 708505"/>
                        <a:gd name="connsiteY4" fmla="*/ 148035 h 628262"/>
                        <a:gd name="connsiteX5" fmla="*/ 465123 w 708505"/>
                        <a:gd name="connsiteY5" fmla="*/ 625238 h 628262"/>
                        <a:gd name="connsiteX6" fmla="*/ 175563 w 708505"/>
                        <a:gd name="connsiteY6" fmla="*/ 563325 h 628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8505" h="628262">
                          <a:moveTo>
                            <a:pt x="175563" y="563325"/>
                          </a:moveTo>
                          <a:cubicBezTo>
                            <a:pt x="126033" y="539513"/>
                            <a:pt x="6970" y="467123"/>
                            <a:pt x="303" y="400448"/>
                          </a:cubicBezTo>
                          <a:cubicBezTo>
                            <a:pt x="-8270" y="312818"/>
                            <a:pt x="166990" y="-12937"/>
                            <a:pt x="287005" y="398"/>
                          </a:cubicBezTo>
                          <a:cubicBezTo>
                            <a:pt x="362253" y="8970"/>
                            <a:pt x="408925" y="92790"/>
                            <a:pt x="475600" y="105173"/>
                          </a:cubicBezTo>
                          <a:cubicBezTo>
                            <a:pt x="542275" y="117555"/>
                            <a:pt x="652765" y="96600"/>
                            <a:pt x="700390" y="148035"/>
                          </a:cubicBezTo>
                          <a:cubicBezTo>
                            <a:pt x="747063" y="199470"/>
                            <a:pt x="582280" y="609998"/>
                            <a:pt x="465123" y="625238"/>
                          </a:cubicBezTo>
                          <a:cubicBezTo>
                            <a:pt x="347013" y="640478"/>
                            <a:pt x="242238" y="594758"/>
                            <a:pt x="175563" y="563325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8" name="Freeform: Shape 146">
                      <a:extLst>
                        <a:ext uri="{FF2B5EF4-FFF2-40B4-BE49-F238E27FC236}">
                          <a16:creationId xmlns:a16="http://schemas.microsoft.com/office/drawing/2014/main" id="{B611ACBA-1F5D-C0BC-D94A-925407065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3428" y="3910567"/>
                      <a:ext cx="309543" cy="464265"/>
                    </a:xfrm>
                    <a:custGeom>
                      <a:avLst/>
                      <a:gdLst>
                        <a:gd name="connsiteX0" fmla="*/ 304 w 309543"/>
                        <a:gd name="connsiteY0" fmla="*/ 400448 h 464265"/>
                        <a:gd name="connsiteX1" fmla="*/ 35547 w 309543"/>
                        <a:gd name="connsiteY1" fmla="*/ 464265 h 464265"/>
                        <a:gd name="connsiteX2" fmla="*/ 66027 w 309543"/>
                        <a:gd name="connsiteY2" fmla="*/ 461408 h 464265"/>
                        <a:gd name="connsiteX3" fmla="*/ 308914 w 309543"/>
                        <a:gd name="connsiteY3" fmla="*/ 5160 h 464265"/>
                        <a:gd name="connsiteX4" fmla="*/ 287007 w 309543"/>
                        <a:gd name="connsiteY4" fmla="*/ 398 h 464265"/>
                        <a:gd name="connsiteX5" fmla="*/ 304 w 309543"/>
                        <a:gd name="connsiteY5" fmla="*/ 400448 h 464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9543" h="464265">
                          <a:moveTo>
                            <a:pt x="304" y="400448"/>
                          </a:moveTo>
                          <a:cubicBezTo>
                            <a:pt x="2209" y="421403"/>
                            <a:pt x="16497" y="443310"/>
                            <a:pt x="35547" y="464265"/>
                          </a:cubicBezTo>
                          <a:cubicBezTo>
                            <a:pt x="46024" y="464265"/>
                            <a:pt x="55549" y="463313"/>
                            <a:pt x="66027" y="461408"/>
                          </a:cubicBezTo>
                          <a:cubicBezTo>
                            <a:pt x="173660" y="448073"/>
                            <a:pt x="320345" y="102315"/>
                            <a:pt x="308914" y="5160"/>
                          </a:cubicBezTo>
                          <a:cubicBezTo>
                            <a:pt x="302247" y="3255"/>
                            <a:pt x="294627" y="1350"/>
                            <a:pt x="287007" y="398"/>
                          </a:cubicBezTo>
                          <a:cubicBezTo>
                            <a:pt x="166040" y="-12937"/>
                            <a:pt x="-8268" y="312818"/>
                            <a:pt x="304" y="400448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9" name="Freeform: Shape 147">
                      <a:extLst>
                        <a:ext uri="{FF2B5EF4-FFF2-40B4-BE49-F238E27FC236}">
                          <a16:creationId xmlns:a16="http://schemas.microsoft.com/office/drawing/2014/main" id="{53520E64-3B49-48C5-6EBF-3ECDAD2686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2260" y="3755321"/>
                      <a:ext cx="660558" cy="404874"/>
                    </a:xfrm>
                    <a:custGeom>
                      <a:avLst/>
                      <a:gdLst>
                        <a:gd name="connsiteX0" fmla="*/ 633413 w 660558"/>
                        <a:gd name="connsiteY0" fmla="*/ 129926 h 404874"/>
                        <a:gd name="connsiteX1" fmla="*/ 399098 w 660558"/>
                        <a:gd name="connsiteY1" fmla="*/ 93731 h 404874"/>
                        <a:gd name="connsiteX2" fmla="*/ 229553 w 660558"/>
                        <a:gd name="connsiteY2" fmla="*/ 386 h 404874"/>
                        <a:gd name="connsiteX3" fmla="*/ 0 w 660558"/>
                        <a:gd name="connsiteY3" fmla="*/ 253751 h 404874"/>
                        <a:gd name="connsiteX4" fmla="*/ 130493 w 660558"/>
                        <a:gd name="connsiteY4" fmla="*/ 361383 h 404874"/>
                        <a:gd name="connsiteX5" fmla="*/ 426720 w 660558"/>
                        <a:gd name="connsiteY5" fmla="*/ 376623 h 404874"/>
                        <a:gd name="connsiteX6" fmla="*/ 603885 w 660558"/>
                        <a:gd name="connsiteY6" fmla="*/ 187076 h 404874"/>
                        <a:gd name="connsiteX7" fmla="*/ 659130 w 660558"/>
                        <a:gd name="connsiteY7" fmla="*/ 195648 h 404874"/>
                        <a:gd name="connsiteX8" fmla="*/ 659130 w 660558"/>
                        <a:gd name="connsiteY8" fmla="*/ 154691 h 404874"/>
                        <a:gd name="connsiteX9" fmla="*/ 633413 w 660558"/>
                        <a:gd name="connsiteY9" fmla="*/ 129926 h 4048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60558" h="404874">
                          <a:moveTo>
                            <a:pt x="633413" y="129926"/>
                          </a:moveTo>
                          <a:cubicBezTo>
                            <a:pt x="591503" y="109923"/>
                            <a:pt x="467678" y="134688"/>
                            <a:pt x="399098" y="93731"/>
                          </a:cubicBezTo>
                          <a:cubicBezTo>
                            <a:pt x="330518" y="53726"/>
                            <a:pt x="279083" y="-5329"/>
                            <a:pt x="229553" y="386"/>
                          </a:cubicBezTo>
                          <a:cubicBezTo>
                            <a:pt x="180022" y="7053"/>
                            <a:pt x="52387" y="99446"/>
                            <a:pt x="0" y="253751"/>
                          </a:cubicBezTo>
                          <a:cubicBezTo>
                            <a:pt x="0" y="253751"/>
                            <a:pt x="2857" y="317568"/>
                            <a:pt x="130493" y="361383"/>
                          </a:cubicBezTo>
                          <a:cubicBezTo>
                            <a:pt x="258128" y="405198"/>
                            <a:pt x="376238" y="425201"/>
                            <a:pt x="426720" y="376623"/>
                          </a:cubicBezTo>
                          <a:cubicBezTo>
                            <a:pt x="478155" y="328046"/>
                            <a:pt x="550545" y="191838"/>
                            <a:pt x="603885" y="187076"/>
                          </a:cubicBezTo>
                          <a:cubicBezTo>
                            <a:pt x="636270" y="184218"/>
                            <a:pt x="651510" y="189933"/>
                            <a:pt x="659130" y="195648"/>
                          </a:cubicBezTo>
                          <a:cubicBezTo>
                            <a:pt x="661035" y="179456"/>
                            <a:pt x="661035" y="165168"/>
                            <a:pt x="659130" y="154691"/>
                          </a:cubicBezTo>
                          <a:cubicBezTo>
                            <a:pt x="654368" y="146118"/>
                            <a:pt x="645795" y="136593"/>
                            <a:pt x="633413" y="129926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0" name="Freeform: Shape 148">
                      <a:extLst>
                        <a:ext uri="{FF2B5EF4-FFF2-40B4-BE49-F238E27FC236}">
                          <a16:creationId xmlns:a16="http://schemas.microsoft.com/office/drawing/2014/main" id="{D2222096-2C30-22EF-88F8-1A56062AD3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0354" y="3732461"/>
                      <a:ext cx="666009" cy="404874"/>
                    </a:xfrm>
                    <a:custGeom>
                      <a:avLst/>
                      <a:gdLst>
                        <a:gd name="connsiteX0" fmla="*/ 0 w 666009"/>
                        <a:gd name="connsiteY0" fmla="*/ 253751 h 404874"/>
                        <a:gd name="connsiteX1" fmla="*/ 130493 w 666009"/>
                        <a:gd name="connsiteY1" fmla="*/ 361383 h 404874"/>
                        <a:gd name="connsiteX2" fmla="*/ 426720 w 666009"/>
                        <a:gd name="connsiteY2" fmla="*/ 376623 h 404874"/>
                        <a:gd name="connsiteX3" fmla="*/ 603885 w 666009"/>
                        <a:gd name="connsiteY3" fmla="*/ 187076 h 404874"/>
                        <a:gd name="connsiteX4" fmla="*/ 664845 w 666009"/>
                        <a:gd name="connsiteY4" fmla="*/ 201363 h 404874"/>
                        <a:gd name="connsiteX5" fmla="*/ 633413 w 666009"/>
                        <a:gd name="connsiteY5" fmla="*/ 129926 h 404874"/>
                        <a:gd name="connsiteX6" fmla="*/ 399098 w 666009"/>
                        <a:gd name="connsiteY6" fmla="*/ 93731 h 404874"/>
                        <a:gd name="connsiteX7" fmla="*/ 229553 w 666009"/>
                        <a:gd name="connsiteY7" fmla="*/ 386 h 404874"/>
                        <a:gd name="connsiteX8" fmla="*/ 0 w 666009"/>
                        <a:gd name="connsiteY8" fmla="*/ 253751 h 4048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66009" h="404874">
                          <a:moveTo>
                            <a:pt x="0" y="253751"/>
                          </a:moveTo>
                          <a:cubicBezTo>
                            <a:pt x="0" y="253751"/>
                            <a:pt x="2858" y="317568"/>
                            <a:pt x="130493" y="361383"/>
                          </a:cubicBezTo>
                          <a:cubicBezTo>
                            <a:pt x="258128" y="405198"/>
                            <a:pt x="376238" y="425201"/>
                            <a:pt x="426720" y="376623"/>
                          </a:cubicBezTo>
                          <a:cubicBezTo>
                            <a:pt x="478155" y="328046"/>
                            <a:pt x="550545" y="191838"/>
                            <a:pt x="603885" y="187076"/>
                          </a:cubicBezTo>
                          <a:cubicBezTo>
                            <a:pt x="657225" y="182313"/>
                            <a:pt x="664845" y="201363"/>
                            <a:pt x="664845" y="201363"/>
                          </a:cubicBezTo>
                          <a:cubicBezTo>
                            <a:pt x="664845" y="201363"/>
                            <a:pt x="675323" y="149928"/>
                            <a:pt x="633413" y="129926"/>
                          </a:cubicBezTo>
                          <a:cubicBezTo>
                            <a:pt x="591503" y="109923"/>
                            <a:pt x="467678" y="134688"/>
                            <a:pt x="399098" y="93731"/>
                          </a:cubicBezTo>
                          <a:cubicBezTo>
                            <a:pt x="330518" y="53726"/>
                            <a:pt x="279083" y="-5329"/>
                            <a:pt x="229553" y="386"/>
                          </a:cubicBezTo>
                          <a:cubicBezTo>
                            <a:pt x="180023" y="7053"/>
                            <a:pt x="52388" y="100398"/>
                            <a:pt x="0" y="253751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1" name="Freeform: Shape 149">
                      <a:extLst>
                        <a:ext uri="{FF2B5EF4-FFF2-40B4-BE49-F238E27FC236}">
                          <a16:creationId xmlns:a16="http://schemas.microsoft.com/office/drawing/2014/main" id="{C54E6FD4-88BA-5893-53D3-95A51DC86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0354" y="3732461"/>
                      <a:ext cx="656590" cy="381061"/>
                    </a:xfrm>
                    <a:custGeom>
                      <a:avLst/>
                      <a:gdLst>
                        <a:gd name="connsiteX0" fmla="*/ 633413 w 656590"/>
                        <a:gd name="connsiteY0" fmla="*/ 129926 h 381061"/>
                        <a:gd name="connsiteX1" fmla="*/ 399098 w 656590"/>
                        <a:gd name="connsiteY1" fmla="*/ 93731 h 381061"/>
                        <a:gd name="connsiteX2" fmla="*/ 229553 w 656590"/>
                        <a:gd name="connsiteY2" fmla="*/ 386 h 381061"/>
                        <a:gd name="connsiteX3" fmla="*/ 0 w 656590"/>
                        <a:gd name="connsiteY3" fmla="*/ 253751 h 381061"/>
                        <a:gd name="connsiteX4" fmla="*/ 0 w 656590"/>
                        <a:gd name="connsiteY4" fmla="*/ 256608 h 381061"/>
                        <a:gd name="connsiteX5" fmla="*/ 120968 w 656590"/>
                        <a:gd name="connsiteY5" fmla="*/ 337571 h 381061"/>
                        <a:gd name="connsiteX6" fmla="*/ 417195 w 656590"/>
                        <a:gd name="connsiteY6" fmla="*/ 352811 h 381061"/>
                        <a:gd name="connsiteX7" fmla="*/ 594360 w 656590"/>
                        <a:gd name="connsiteY7" fmla="*/ 163263 h 381061"/>
                        <a:gd name="connsiteX8" fmla="*/ 655320 w 656590"/>
                        <a:gd name="connsiteY8" fmla="*/ 177551 h 381061"/>
                        <a:gd name="connsiteX9" fmla="*/ 655320 w 656590"/>
                        <a:gd name="connsiteY9" fmla="*/ 148023 h 381061"/>
                        <a:gd name="connsiteX10" fmla="*/ 633413 w 656590"/>
                        <a:gd name="connsiteY10" fmla="*/ 129926 h 3810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56590" h="381061">
                          <a:moveTo>
                            <a:pt x="633413" y="129926"/>
                          </a:moveTo>
                          <a:cubicBezTo>
                            <a:pt x="591503" y="109923"/>
                            <a:pt x="467678" y="134688"/>
                            <a:pt x="399098" y="93731"/>
                          </a:cubicBezTo>
                          <a:cubicBezTo>
                            <a:pt x="330518" y="53726"/>
                            <a:pt x="279083" y="-5329"/>
                            <a:pt x="229553" y="386"/>
                          </a:cubicBezTo>
                          <a:cubicBezTo>
                            <a:pt x="180023" y="7053"/>
                            <a:pt x="52388" y="99446"/>
                            <a:pt x="0" y="253751"/>
                          </a:cubicBezTo>
                          <a:cubicBezTo>
                            <a:pt x="0" y="253751"/>
                            <a:pt x="0" y="254703"/>
                            <a:pt x="0" y="256608"/>
                          </a:cubicBezTo>
                          <a:cubicBezTo>
                            <a:pt x="13335" y="279468"/>
                            <a:pt x="44768" y="311853"/>
                            <a:pt x="120968" y="337571"/>
                          </a:cubicBezTo>
                          <a:cubicBezTo>
                            <a:pt x="248603" y="381386"/>
                            <a:pt x="366713" y="401388"/>
                            <a:pt x="417195" y="352811"/>
                          </a:cubicBezTo>
                          <a:cubicBezTo>
                            <a:pt x="468630" y="304233"/>
                            <a:pt x="541020" y="168026"/>
                            <a:pt x="594360" y="163263"/>
                          </a:cubicBezTo>
                          <a:cubicBezTo>
                            <a:pt x="646748" y="158501"/>
                            <a:pt x="655320" y="177551"/>
                            <a:pt x="655320" y="177551"/>
                          </a:cubicBezTo>
                          <a:cubicBezTo>
                            <a:pt x="655320" y="177551"/>
                            <a:pt x="658178" y="164216"/>
                            <a:pt x="655320" y="148023"/>
                          </a:cubicBezTo>
                          <a:cubicBezTo>
                            <a:pt x="650558" y="141356"/>
                            <a:pt x="643890" y="134688"/>
                            <a:pt x="633413" y="129926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12" name="Graphic 4">
                      <a:extLst>
                        <a:ext uri="{FF2B5EF4-FFF2-40B4-BE49-F238E27FC236}">
                          <a16:creationId xmlns:a16="http://schemas.microsoft.com/office/drawing/2014/main" id="{0CACAB67-0D8B-2299-368F-5035A88D58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44030" y="4070032"/>
                      <a:ext cx="93491" cy="103932"/>
                      <a:chOff x="2944030" y="4070032"/>
                      <a:chExt cx="93491" cy="103932"/>
                    </a:xfrm>
                  </p:grpSpPr>
                  <p:sp>
                    <p:nvSpPr>
                      <p:cNvPr id="1030" name="Freeform: Shape 151">
                        <a:extLst>
                          <a:ext uri="{FF2B5EF4-FFF2-40B4-BE49-F238E27FC236}">
                            <a16:creationId xmlns:a16="http://schemas.microsoft.com/office/drawing/2014/main" id="{A01C4307-ADAA-F176-DE09-593A97473C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50381" y="4086225"/>
                        <a:ext cx="87140" cy="87740"/>
                      </a:xfrm>
                      <a:custGeom>
                        <a:avLst/>
                        <a:gdLst>
                          <a:gd name="connsiteX0" fmla="*/ 74758 w 87140"/>
                          <a:gd name="connsiteY0" fmla="*/ 20003 h 87740"/>
                          <a:gd name="connsiteX1" fmla="*/ 74758 w 87140"/>
                          <a:gd name="connsiteY1" fmla="*/ 20003 h 87740"/>
                          <a:gd name="connsiteX2" fmla="*/ 17608 w 87140"/>
                          <a:gd name="connsiteY2" fmla="*/ 0 h 87740"/>
                          <a:gd name="connsiteX3" fmla="*/ 463 w 87140"/>
                          <a:gd name="connsiteY3" fmla="*/ 60960 h 87740"/>
                          <a:gd name="connsiteX4" fmla="*/ 1416 w 87140"/>
                          <a:gd name="connsiteY4" fmla="*/ 63818 h 87740"/>
                          <a:gd name="connsiteX5" fmla="*/ 2368 w 87140"/>
                          <a:gd name="connsiteY5" fmla="*/ 66675 h 87740"/>
                          <a:gd name="connsiteX6" fmla="*/ 4273 w 87140"/>
                          <a:gd name="connsiteY6" fmla="*/ 71438 h 87740"/>
                          <a:gd name="connsiteX7" fmla="*/ 5226 w 87140"/>
                          <a:gd name="connsiteY7" fmla="*/ 73343 h 87740"/>
                          <a:gd name="connsiteX8" fmla="*/ 8083 w 87140"/>
                          <a:gd name="connsiteY8" fmla="*/ 77153 h 87740"/>
                          <a:gd name="connsiteX9" fmla="*/ 9036 w 87140"/>
                          <a:gd name="connsiteY9" fmla="*/ 78105 h 87740"/>
                          <a:gd name="connsiteX10" fmla="*/ 13798 w 87140"/>
                          <a:gd name="connsiteY10" fmla="*/ 81915 h 87740"/>
                          <a:gd name="connsiteX11" fmla="*/ 15703 w 87140"/>
                          <a:gd name="connsiteY11" fmla="*/ 82868 h 87740"/>
                          <a:gd name="connsiteX12" fmla="*/ 22371 w 87140"/>
                          <a:gd name="connsiteY12" fmla="*/ 85725 h 87740"/>
                          <a:gd name="connsiteX13" fmla="*/ 87141 w 87140"/>
                          <a:gd name="connsiteY13" fmla="*/ 24765 h 87740"/>
                          <a:gd name="connsiteX14" fmla="*/ 74758 w 87140"/>
                          <a:gd name="connsiteY14" fmla="*/ 20003 h 877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87140" h="87740">
                            <a:moveTo>
                              <a:pt x="74758" y="20003"/>
                            </a:moveTo>
                            <a:lnTo>
                              <a:pt x="74758" y="20003"/>
                            </a:lnTo>
                            <a:lnTo>
                              <a:pt x="17608" y="0"/>
                            </a:lnTo>
                            <a:cubicBezTo>
                              <a:pt x="17608" y="0"/>
                              <a:pt x="-3347" y="34290"/>
                              <a:pt x="463" y="60960"/>
                            </a:cubicBezTo>
                            <a:cubicBezTo>
                              <a:pt x="463" y="61913"/>
                              <a:pt x="463" y="62865"/>
                              <a:pt x="1416" y="63818"/>
                            </a:cubicBezTo>
                            <a:cubicBezTo>
                              <a:pt x="1416" y="64770"/>
                              <a:pt x="1416" y="65722"/>
                              <a:pt x="2368" y="66675"/>
                            </a:cubicBezTo>
                            <a:cubicBezTo>
                              <a:pt x="3321" y="68580"/>
                              <a:pt x="3321" y="69532"/>
                              <a:pt x="4273" y="71438"/>
                            </a:cubicBezTo>
                            <a:cubicBezTo>
                              <a:pt x="4273" y="72390"/>
                              <a:pt x="5226" y="72390"/>
                              <a:pt x="5226" y="73343"/>
                            </a:cubicBezTo>
                            <a:cubicBezTo>
                              <a:pt x="6178" y="74295"/>
                              <a:pt x="7131" y="76200"/>
                              <a:pt x="8083" y="77153"/>
                            </a:cubicBezTo>
                            <a:cubicBezTo>
                              <a:pt x="8083" y="77153"/>
                              <a:pt x="9036" y="78105"/>
                              <a:pt x="9036" y="78105"/>
                            </a:cubicBezTo>
                            <a:cubicBezTo>
                              <a:pt x="9988" y="79057"/>
                              <a:pt x="11893" y="80963"/>
                              <a:pt x="13798" y="81915"/>
                            </a:cubicBezTo>
                            <a:cubicBezTo>
                              <a:pt x="14751" y="81915"/>
                              <a:pt x="14751" y="82868"/>
                              <a:pt x="15703" y="82868"/>
                            </a:cubicBezTo>
                            <a:cubicBezTo>
                              <a:pt x="17608" y="83820"/>
                              <a:pt x="19513" y="84772"/>
                              <a:pt x="22371" y="85725"/>
                            </a:cubicBezTo>
                            <a:cubicBezTo>
                              <a:pt x="69043" y="100965"/>
                              <a:pt x="87141" y="24765"/>
                              <a:pt x="87141" y="24765"/>
                            </a:cubicBezTo>
                            <a:lnTo>
                              <a:pt x="74758" y="20003"/>
                            </a:lnTo>
                            <a:close/>
                          </a:path>
                        </a:pathLst>
                      </a:custGeom>
                      <a:solidFill>
                        <a:srgbClr val="BF590C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1" name="Graphic 4">
                        <a:extLst>
                          <a:ext uri="{FF2B5EF4-FFF2-40B4-BE49-F238E27FC236}">
                            <a16:creationId xmlns:a16="http://schemas.microsoft.com/office/drawing/2014/main" id="{5CFEEA76-C659-A092-331A-26CBDC4184D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44030" y="4070032"/>
                        <a:ext cx="87776" cy="87740"/>
                        <a:chOff x="2944030" y="4070032"/>
                        <a:chExt cx="87776" cy="87740"/>
                      </a:xfrm>
                      <a:solidFill>
                        <a:srgbClr val="F7DB00"/>
                      </a:solidFill>
                    </p:grpSpPr>
                    <p:sp>
                      <p:nvSpPr>
                        <p:cNvPr id="1032" name="Freeform: Shape 153">
                          <a:extLst>
                            <a:ext uri="{FF2B5EF4-FFF2-40B4-BE49-F238E27FC236}">
                              <a16:creationId xmlns:a16="http://schemas.microsoft.com/office/drawing/2014/main" id="{7E67CC12-FA3D-AC88-CAA5-E5EADA6FCD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44030" y="4070032"/>
                          <a:ext cx="86824" cy="87740"/>
                        </a:xfrm>
                        <a:custGeom>
                          <a:avLst/>
                          <a:gdLst>
                            <a:gd name="connsiteX0" fmla="*/ 17292 w 86824"/>
                            <a:gd name="connsiteY0" fmla="*/ 0 h 87740"/>
                            <a:gd name="connsiteX1" fmla="*/ 22054 w 86824"/>
                            <a:gd name="connsiteY1" fmla="*/ 85725 h 87740"/>
                            <a:gd name="connsiteX2" fmla="*/ 86824 w 86824"/>
                            <a:gd name="connsiteY2" fmla="*/ 24765 h 87740"/>
                            <a:gd name="connsiteX3" fmla="*/ 17292 w 86824"/>
                            <a:gd name="connsiteY3" fmla="*/ 0 h 877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6824" h="87740">
                              <a:moveTo>
                                <a:pt x="17292" y="0"/>
                              </a:moveTo>
                              <a:cubicBezTo>
                                <a:pt x="17292" y="0"/>
                                <a:pt x="-24618" y="69533"/>
                                <a:pt x="22054" y="85725"/>
                              </a:cubicBezTo>
                              <a:cubicBezTo>
                                <a:pt x="68727" y="100965"/>
                                <a:pt x="86824" y="24765"/>
                                <a:pt x="86824" y="24765"/>
                              </a:cubicBezTo>
                              <a:lnTo>
                                <a:pt x="1729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" name="Freeform: Shape 154">
                          <a:extLst>
                            <a:ext uri="{FF2B5EF4-FFF2-40B4-BE49-F238E27FC236}">
                              <a16:creationId xmlns:a16="http://schemas.microsoft.com/office/drawing/2014/main" id="{42770DB2-7E3A-09EA-BB2E-D474AD8F68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45130" y="4090987"/>
                          <a:ext cx="86677" cy="66785"/>
                        </a:xfrm>
                        <a:custGeom>
                          <a:avLst/>
                          <a:gdLst>
                            <a:gd name="connsiteX0" fmla="*/ 73342 w 86677"/>
                            <a:gd name="connsiteY0" fmla="*/ 0 h 66785"/>
                            <a:gd name="connsiteX1" fmla="*/ 13335 w 86677"/>
                            <a:gd name="connsiteY1" fmla="*/ 45720 h 66785"/>
                            <a:gd name="connsiteX2" fmla="*/ 0 w 86677"/>
                            <a:gd name="connsiteY2" fmla="*/ 37147 h 66785"/>
                            <a:gd name="connsiteX3" fmla="*/ 21907 w 86677"/>
                            <a:gd name="connsiteY3" fmla="*/ 64770 h 66785"/>
                            <a:gd name="connsiteX4" fmla="*/ 86677 w 86677"/>
                            <a:gd name="connsiteY4" fmla="*/ 3810 h 66785"/>
                            <a:gd name="connsiteX5" fmla="*/ 73342 w 86677"/>
                            <a:gd name="connsiteY5" fmla="*/ 0 h 667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6677" h="66785">
                              <a:moveTo>
                                <a:pt x="73342" y="0"/>
                              </a:moveTo>
                              <a:cubicBezTo>
                                <a:pt x="64770" y="20955"/>
                                <a:pt x="45720" y="56197"/>
                                <a:pt x="13335" y="45720"/>
                              </a:cubicBezTo>
                              <a:cubicBezTo>
                                <a:pt x="7620" y="43815"/>
                                <a:pt x="2857" y="40958"/>
                                <a:pt x="0" y="37147"/>
                              </a:cubicBezTo>
                              <a:cubicBezTo>
                                <a:pt x="952" y="49530"/>
                                <a:pt x="6667" y="60007"/>
                                <a:pt x="21907" y="64770"/>
                              </a:cubicBezTo>
                              <a:cubicBezTo>
                                <a:pt x="68580" y="80010"/>
                                <a:pt x="86677" y="3810"/>
                                <a:pt x="86677" y="3810"/>
                              </a:cubicBezTo>
                              <a:lnTo>
                                <a:pt x="7334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013" name="Freeform: Shape 155">
                      <a:extLst>
                        <a:ext uri="{FF2B5EF4-FFF2-40B4-BE49-F238E27FC236}">
                          <a16:creationId xmlns:a16="http://schemas.microsoft.com/office/drawing/2014/main" id="{3AB2F33B-B818-9538-752F-80299FB2ED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6123" y="4021454"/>
                      <a:ext cx="690979" cy="354497"/>
                    </a:xfrm>
                    <a:custGeom>
                      <a:avLst/>
                      <a:gdLst>
                        <a:gd name="connsiteX0" fmla="*/ 508099 w 690979"/>
                        <a:gd name="connsiteY0" fmla="*/ 241935 h 354497"/>
                        <a:gd name="connsiteX1" fmla="*/ 464284 w 690979"/>
                        <a:gd name="connsiteY1" fmla="*/ 92392 h 354497"/>
                        <a:gd name="connsiteX2" fmla="*/ 369987 w 690979"/>
                        <a:gd name="connsiteY2" fmla="*/ 244792 h 354497"/>
                        <a:gd name="connsiteX3" fmla="*/ 49947 w 690979"/>
                        <a:gd name="connsiteY3" fmla="*/ 154305 h 354497"/>
                        <a:gd name="connsiteX4" fmla="*/ 11847 w 690979"/>
                        <a:gd name="connsiteY4" fmla="*/ 60008 h 354497"/>
                        <a:gd name="connsiteX5" fmla="*/ 417 w 690979"/>
                        <a:gd name="connsiteY5" fmla="*/ 126683 h 354497"/>
                        <a:gd name="connsiteX6" fmla="*/ 175677 w 690979"/>
                        <a:gd name="connsiteY6" fmla="*/ 289560 h 354497"/>
                        <a:gd name="connsiteX7" fmla="*/ 464284 w 690979"/>
                        <a:gd name="connsiteY7" fmla="*/ 351473 h 354497"/>
                        <a:gd name="connsiteX8" fmla="*/ 690979 w 690979"/>
                        <a:gd name="connsiteY8" fmla="*/ 0 h 354497"/>
                        <a:gd name="connsiteX9" fmla="*/ 508099 w 690979"/>
                        <a:gd name="connsiteY9" fmla="*/ 241935 h 354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90979" h="354497">
                          <a:moveTo>
                            <a:pt x="508099" y="241935"/>
                          </a:moveTo>
                          <a:cubicBezTo>
                            <a:pt x="429994" y="251460"/>
                            <a:pt x="464284" y="92392"/>
                            <a:pt x="464284" y="92392"/>
                          </a:cubicBezTo>
                          <a:cubicBezTo>
                            <a:pt x="464284" y="92392"/>
                            <a:pt x="426184" y="233363"/>
                            <a:pt x="369987" y="244792"/>
                          </a:cubicBezTo>
                          <a:cubicBezTo>
                            <a:pt x="313789" y="256223"/>
                            <a:pt x="132814" y="206692"/>
                            <a:pt x="49947" y="154305"/>
                          </a:cubicBezTo>
                          <a:cubicBezTo>
                            <a:pt x="15657" y="132398"/>
                            <a:pt x="8037" y="95250"/>
                            <a:pt x="11847" y="60008"/>
                          </a:cubicBezTo>
                          <a:cubicBezTo>
                            <a:pt x="3274" y="87630"/>
                            <a:pt x="-1488" y="110490"/>
                            <a:pt x="417" y="126683"/>
                          </a:cubicBezTo>
                          <a:cubicBezTo>
                            <a:pt x="7084" y="193358"/>
                            <a:pt x="126147" y="265748"/>
                            <a:pt x="175677" y="289560"/>
                          </a:cubicBezTo>
                          <a:cubicBezTo>
                            <a:pt x="242352" y="320992"/>
                            <a:pt x="347127" y="366713"/>
                            <a:pt x="464284" y="351473"/>
                          </a:cubicBezTo>
                          <a:cubicBezTo>
                            <a:pt x="546199" y="340995"/>
                            <a:pt x="650974" y="139065"/>
                            <a:pt x="690979" y="0"/>
                          </a:cubicBezTo>
                          <a:cubicBezTo>
                            <a:pt x="643354" y="105728"/>
                            <a:pt x="562392" y="235267"/>
                            <a:pt x="508099" y="241935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14" name="Graphic 4">
                      <a:extLst>
                        <a:ext uri="{FF2B5EF4-FFF2-40B4-BE49-F238E27FC236}">
                          <a16:creationId xmlns:a16="http://schemas.microsoft.com/office/drawing/2014/main" id="{44230428-9436-C8A0-EB68-B09EC9AC09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90571" y="3732420"/>
                      <a:ext cx="717936" cy="650177"/>
                      <a:chOff x="2790571" y="3732420"/>
                      <a:chExt cx="717936" cy="650177"/>
                    </a:xfrm>
                  </p:grpSpPr>
                  <p:grpSp>
                    <p:nvGrpSpPr>
                      <p:cNvPr id="1022" name="Graphic 4">
                        <a:extLst>
                          <a:ext uri="{FF2B5EF4-FFF2-40B4-BE49-F238E27FC236}">
                            <a16:creationId xmlns:a16="http://schemas.microsoft.com/office/drawing/2014/main" id="{227B6DB6-9FBB-8756-06B9-5BCE83DE49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45646" y="3732420"/>
                        <a:ext cx="662861" cy="407403"/>
                        <a:chOff x="2845646" y="3732420"/>
                        <a:chExt cx="662861" cy="407403"/>
                      </a:xfrm>
                      <a:solidFill>
                        <a:srgbClr val="93362A"/>
                      </a:solidFill>
                    </p:grpSpPr>
                    <p:sp>
                      <p:nvSpPr>
                        <p:cNvPr id="1026" name="Freeform: Shape 158">
                          <a:extLst>
                            <a:ext uri="{FF2B5EF4-FFF2-40B4-BE49-F238E27FC236}">
                              <a16:creationId xmlns:a16="http://schemas.microsoft.com/office/drawing/2014/main" id="{E6D65938-CA83-AF8B-7B3F-6C38262300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45646" y="3732420"/>
                          <a:ext cx="428095" cy="289986"/>
                        </a:xfrm>
                        <a:custGeom>
                          <a:avLst/>
                          <a:gdLst>
                            <a:gd name="connsiteX0" fmla="*/ 428096 w 428095"/>
                            <a:gd name="connsiteY0" fmla="*/ 105202 h 289986"/>
                            <a:gd name="connsiteX1" fmla="*/ 414761 w 428095"/>
                            <a:gd name="connsiteY1" fmla="*/ 103297 h 289986"/>
                            <a:gd name="connsiteX2" fmla="*/ 382376 w 428095"/>
                            <a:gd name="connsiteY2" fmla="*/ 89009 h 289986"/>
                            <a:gd name="connsiteX3" fmla="*/ 297603 w 428095"/>
                            <a:gd name="connsiteY3" fmla="*/ 25192 h 289986"/>
                            <a:gd name="connsiteX4" fmla="*/ 246168 w 428095"/>
                            <a:gd name="connsiteY4" fmla="*/ 9952 h 289986"/>
                            <a:gd name="connsiteX5" fmla="*/ 200448 w 428095"/>
                            <a:gd name="connsiteY5" fmla="*/ 19477 h 289986"/>
                            <a:gd name="connsiteX6" fmla="*/ 170921 w 428095"/>
                            <a:gd name="connsiteY6" fmla="*/ 37574 h 289986"/>
                            <a:gd name="connsiteX7" fmla="*/ 160443 w 428095"/>
                            <a:gd name="connsiteY7" fmla="*/ 45194 h 289986"/>
                            <a:gd name="connsiteX8" fmla="*/ 149966 w 428095"/>
                            <a:gd name="connsiteY8" fmla="*/ 52814 h 289986"/>
                            <a:gd name="connsiteX9" fmla="*/ 123296 w 428095"/>
                            <a:gd name="connsiteY9" fmla="*/ 73769 h 289986"/>
                            <a:gd name="connsiteX10" fmla="*/ 53763 w 428095"/>
                            <a:gd name="connsiteY10" fmla="*/ 151874 h 289986"/>
                            <a:gd name="connsiteX11" fmla="*/ 23283 w 428095"/>
                            <a:gd name="connsiteY11" fmla="*/ 199499 h 289986"/>
                            <a:gd name="connsiteX12" fmla="*/ 5186 w 428095"/>
                            <a:gd name="connsiteY12" fmla="*/ 244267 h 289986"/>
                            <a:gd name="connsiteX13" fmla="*/ 6138 w 428095"/>
                            <a:gd name="connsiteY13" fmla="*/ 277604 h 289986"/>
                            <a:gd name="connsiteX14" fmla="*/ 9948 w 428095"/>
                            <a:gd name="connsiteY14" fmla="*/ 286177 h 289986"/>
                            <a:gd name="connsiteX15" fmla="*/ 10901 w 428095"/>
                            <a:gd name="connsiteY15" fmla="*/ 289987 h 289986"/>
                            <a:gd name="connsiteX16" fmla="*/ 8996 w 428095"/>
                            <a:gd name="connsiteY16" fmla="*/ 287129 h 289986"/>
                            <a:gd name="connsiteX17" fmla="*/ 4233 w 428095"/>
                            <a:gd name="connsiteY17" fmla="*/ 278557 h 289986"/>
                            <a:gd name="connsiteX18" fmla="*/ 1376 w 428095"/>
                            <a:gd name="connsiteY18" fmla="*/ 243314 h 289986"/>
                            <a:gd name="connsiteX19" fmla="*/ 18521 w 428095"/>
                            <a:gd name="connsiteY19" fmla="*/ 195689 h 289986"/>
                            <a:gd name="connsiteX20" fmla="*/ 48048 w 428095"/>
                            <a:gd name="connsiteY20" fmla="*/ 147112 h 289986"/>
                            <a:gd name="connsiteX21" fmla="*/ 117581 w 428095"/>
                            <a:gd name="connsiteY21" fmla="*/ 65197 h 289986"/>
                            <a:gd name="connsiteX22" fmla="*/ 145203 w 428095"/>
                            <a:gd name="connsiteY22" fmla="*/ 42337 h 289986"/>
                            <a:gd name="connsiteX23" fmla="*/ 155681 w 428095"/>
                            <a:gd name="connsiteY23" fmla="*/ 34717 h 289986"/>
                            <a:gd name="connsiteX24" fmla="*/ 167111 w 428095"/>
                            <a:gd name="connsiteY24" fmla="*/ 27097 h 289986"/>
                            <a:gd name="connsiteX25" fmla="*/ 198543 w 428095"/>
                            <a:gd name="connsiteY25" fmla="*/ 8999 h 289986"/>
                            <a:gd name="connsiteX26" fmla="*/ 249978 w 428095"/>
                            <a:gd name="connsiteY26" fmla="*/ 427 h 289986"/>
                            <a:gd name="connsiteX27" fmla="*/ 305223 w 428095"/>
                            <a:gd name="connsiteY27" fmla="*/ 18524 h 289986"/>
                            <a:gd name="connsiteX28" fmla="*/ 388091 w 428095"/>
                            <a:gd name="connsiteY28" fmla="*/ 85199 h 289986"/>
                            <a:gd name="connsiteX29" fmla="*/ 418571 w 428095"/>
                            <a:gd name="connsiteY29" fmla="*/ 101392 h 289986"/>
                            <a:gd name="connsiteX30" fmla="*/ 428096 w 428095"/>
                            <a:gd name="connsiteY30" fmla="*/ 105202 h 2899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</a:cxnLst>
                          <a:rect l="l" t="t" r="r" b="b"/>
                          <a:pathLst>
                            <a:path w="428095" h="289986">
                              <a:moveTo>
                                <a:pt x="428096" y="105202"/>
                              </a:moveTo>
                              <a:cubicBezTo>
                                <a:pt x="428096" y="105202"/>
                                <a:pt x="423333" y="106154"/>
                                <a:pt x="414761" y="103297"/>
                              </a:cubicBezTo>
                              <a:cubicBezTo>
                                <a:pt x="406188" y="100439"/>
                                <a:pt x="394758" y="96629"/>
                                <a:pt x="382376" y="89009"/>
                              </a:cubicBezTo>
                              <a:cubicBezTo>
                                <a:pt x="356658" y="74722"/>
                                <a:pt x="329988" y="44242"/>
                                <a:pt x="297603" y="25192"/>
                              </a:cubicBezTo>
                              <a:cubicBezTo>
                                <a:pt x="281411" y="15667"/>
                                <a:pt x="263313" y="9952"/>
                                <a:pt x="246168" y="9952"/>
                              </a:cubicBezTo>
                              <a:cubicBezTo>
                                <a:pt x="229023" y="8999"/>
                                <a:pt x="212831" y="13762"/>
                                <a:pt x="200448" y="19477"/>
                              </a:cubicBezTo>
                              <a:cubicBezTo>
                                <a:pt x="188066" y="25192"/>
                                <a:pt x="178541" y="32812"/>
                                <a:pt x="170921" y="37574"/>
                              </a:cubicBezTo>
                              <a:cubicBezTo>
                                <a:pt x="164253" y="42337"/>
                                <a:pt x="160443" y="45194"/>
                                <a:pt x="160443" y="45194"/>
                              </a:cubicBezTo>
                              <a:cubicBezTo>
                                <a:pt x="160443" y="45194"/>
                                <a:pt x="156633" y="48052"/>
                                <a:pt x="149966" y="52814"/>
                              </a:cubicBezTo>
                              <a:cubicBezTo>
                                <a:pt x="143298" y="57577"/>
                                <a:pt x="133773" y="65197"/>
                                <a:pt x="123296" y="73769"/>
                              </a:cubicBezTo>
                              <a:cubicBezTo>
                                <a:pt x="101388" y="91867"/>
                                <a:pt x="74718" y="119489"/>
                                <a:pt x="53763" y="151874"/>
                              </a:cubicBezTo>
                              <a:cubicBezTo>
                                <a:pt x="43286" y="168067"/>
                                <a:pt x="31856" y="183307"/>
                                <a:pt x="23283" y="199499"/>
                              </a:cubicBezTo>
                              <a:cubicBezTo>
                                <a:pt x="14711" y="214739"/>
                                <a:pt x="8043" y="229979"/>
                                <a:pt x="5186" y="244267"/>
                              </a:cubicBezTo>
                              <a:cubicBezTo>
                                <a:pt x="2328" y="257602"/>
                                <a:pt x="3281" y="269984"/>
                                <a:pt x="6138" y="277604"/>
                              </a:cubicBezTo>
                              <a:cubicBezTo>
                                <a:pt x="7091" y="281414"/>
                                <a:pt x="8996" y="284272"/>
                                <a:pt x="9948" y="286177"/>
                              </a:cubicBezTo>
                              <a:cubicBezTo>
                                <a:pt x="10901" y="288082"/>
                                <a:pt x="10901" y="289034"/>
                                <a:pt x="10901" y="289987"/>
                              </a:cubicBezTo>
                              <a:cubicBezTo>
                                <a:pt x="10901" y="289987"/>
                                <a:pt x="9948" y="289034"/>
                                <a:pt x="8996" y="287129"/>
                              </a:cubicBezTo>
                              <a:cubicBezTo>
                                <a:pt x="8043" y="285224"/>
                                <a:pt x="5186" y="282367"/>
                                <a:pt x="4233" y="278557"/>
                              </a:cubicBezTo>
                              <a:cubicBezTo>
                                <a:pt x="423" y="270937"/>
                                <a:pt x="-1482" y="257602"/>
                                <a:pt x="1376" y="243314"/>
                              </a:cubicBezTo>
                              <a:cubicBezTo>
                                <a:pt x="3281" y="229027"/>
                                <a:pt x="9948" y="211882"/>
                                <a:pt x="18521" y="195689"/>
                              </a:cubicBezTo>
                              <a:cubicBezTo>
                                <a:pt x="27093" y="179497"/>
                                <a:pt x="37571" y="163304"/>
                                <a:pt x="48048" y="147112"/>
                              </a:cubicBezTo>
                              <a:cubicBezTo>
                                <a:pt x="68051" y="113774"/>
                                <a:pt x="95673" y="84247"/>
                                <a:pt x="117581" y="65197"/>
                              </a:cubicBezTo>
                              <a:cubicBezTo>
                                <a:pt x="128058" y="55672"/>
                                <a:pt x="138536" y="48052"/>
                                <a:pt x="145203" y="42337"/>
                              </a:cubicBezTo>
                              <a:cubicBezTo>
                                <a:pt x="151871" y="37574"/>
                                <a:pt x="155681" y="34717"/>
                                <a:pt x="155681" y="34717"/>
                              </a:cubicBezTo>
                              <a:cubicBezTo>
                                <a:pt x="155681" y="34717"/>
                                <a:pt x="159491" y="31859"/>
                                <a:pt x="167111" y="27097"/>
                              </a:cubicBezTo>
                              <a:cubicBezTo>
                                <a:pt x="174731" y="22334"/>
                                <a:pt x="184256" y="15667"/>
                                <a:pt x="198543" y="8999"/>
                              </a:cubicBezTo>
                              <a:cubicBezTo>
                                <a:pt x="212831" y="3284"/>
                                <a:pt x="230928" y="-1478"/>
                                <a:pt x="249978" y="427"/>
                              </a:cubicBezTo>
                              <a:cubicBezTo>
                                <a:pt x="269028" y="1379"/>
                                <a:pt x="289031" y="8047"/>
                                <a:pt x="305223" y="18524"/>
                              </a:cubicBezTo>
                              <a:cubicBezTo>
                                <a:pt x="338561" y="40432"/>
                                <a:pt x="364278" y="70912"/>
                                <a:pt x="388091" y="85199"/>
                              </a:cubicBezTo>
                              <a:cubicBezTo>
                                <a:pt x="400473" y="92819"/>
                                <a:pt x="410951" y="97582"/>
                                <a:pt x="418571" y="101392"/>
                              </a:cubicBezTo>
                              <a:cubicBezTo>
                                <a:pt x="423333" y="104249"/>
                                <a:pt x="428096" y="105202"/>
                                <a:pt x="428096" y="10520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" name="Freeform: Shape 159">
                          <a:extLst>
                            <a:ext uri="{FF2B5EF4-FFF2-40B4-BE49-F238E27FC236}">
                              <a16:creationId xmlns:a16="http://schemas.microsoft.com/office/drawing/2014/main" id="{3D75F1EF-894F-D662-FE37-48E44F2ED8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65157" y="3811904"/>
                          <a:ext cx="343350" cy="125878"/>
                        </a:xfrm>
                        <a:custGeom>
                          <a:avLst/>
                          <a:gdLst>
                            <a:gd name="connsiteX0" fmla="*/ 333375 w 343350"/>
                            <a:gd name="connsiteY0" fmla="*/ 125730 h 125878"/>
                            <a:gd name="connsiteX1" fmla="*/ 337185 w 343350"/>
                            <a:gd name="connsiteY1" fmla="*/ 94298 h 125878"/>
                            <a:gd name="connsiteX2" fmla="*/ 329565 w 343350"/>
                            <a:gd name="connsiteY2" fmla="*/ 64770 h 125878"/>
                            <a:gd name="connsiteX3" fmla="*/ 300038 w 343350"/>
                            <a:gd name="connsiteY3" fmla="*/ 47625 h 125878"/>
                            <a:gd name="connsiteX4" fmla="*/ 231458 w 343350"/>
                            <a:gd name="connsiteY4" fmla="*/ 41910 h 125878"/>
                            <a:gd name="connsiteX5" fmla="*/ 208598 w 343350"/>
                            <a:gd name="connsiteY5" fmla="*/ 42863 h 125878"/>
                            <a:gd name="connsiteX6" fmla="*/ 200025 w 343350"/>
                            <a:gd name="connsiteY6" fmla="*/ 42863 h 125878"/>
                            <a:gd name="connsiteX7" fmla="*/ 191453 w 343350"/>
                            <a:gd name="connsiteY7" fmla="*/ 42863 h 125878"/>
                            <a:gd name="connsiteX8" fmla="*/ 167640 w 343350"/>
                            <a:gd name="connsiteY8" fmla="*/ 42863 h 125878"/>
                            <a:gd name="connsiteX9" fmla="*/ 134303 w 343350"/>
                            <a:gd name="connsiteY9" fmla="*/ 40005 h 125878"/>
                            <a:gd name="connsiteX10" fmla="*/ 97155 w 343350"/>
                            <a:gd name="connsiteY10" fmla="*/ 33338 h 125878"/>
                            <a:gd name="connsiteX11" fmla="*/ 28575 w 343350"/>
                            <a:gd name="connsiteY11" fmla="*/ 14288 h 125878"/>
                            <a:gd name="connsiteX12" fmla="*/ 7620 w 343350"/>
                            <a:gd name="connsiteY12" fmla="*/ 4763 h 125878"/>
                            <a:gd name="connsiteX13" fmla="*/ 0 w 343350"/>
                            <a:gd name="connsiteY13" fmla="*/ 0 h 125878"/>
                            <a:gd name="connsiteX14" fmla="*/ 8573 w 343350"/>
                            <a:gd name="connsiteY14" fmla="*/ 2858 h 125878"/>
                            <a:gd name="connsiteX15" fmla="*/ 30480 w 343350"/>
                            <a:gd name="connsiteY15" fmla="*/ 10478 h 125878"/>
                            <a:gd name="connsiteX16" fmla="*/ 99060 w 343350"/>
                            <a:gd name="connsiteY16" fmla="*/ 24765 h 125878"/>
                            <a:gd name="connsiteX17" fmla="*/ 136208 w 343350"/>
                            <a:gd name="connsiteY17" fmla="*/ 29528 h 125878"/>
                            <a:gd name="connsiteX18" fmla="*/ 168593 w 343350"/>
                            <a:gd name="connsiteY18" fmla="*/ 30480 h 125878"/>
                            <a:gd name="connsiteX19" fmla="*/ 191453 w 343350"/>
                            <a:gd name="connsiteY19" fmla="*/ 29528 h 125878"/>
                            <a:gd name="connsiteX20" fmla="*/ 200025 w 343350"/>
                            <a:gd name="connsiteY20" fmla="*/ 29528 h 125878"/>
                            <a:gd name="connsiteX21" fmla="*/ 208598 w 343350"/>
                            <a:gd name="connsiteY21" fmla="*/ 29528 h 125878"/>
                            <a:gd name="connsiteX22" fmla="*/ 232410 w 343350"/>
                            <a:gd name="connsiteY22" fmla="*/ 29528 h 125878"/>
                            <a:gd name="connsiteX23" fmla="*/ 303847 w 343350"/>
                            <a:gd name="connsiteY23" fmla="*/ 39053 h 125878"/>
                            <a:gd name="connsiteX24" fmla="*/ 337185 w 343350"/>
                            <a:gd name="connsiteY24" fmla="*/ 61913 h 125878"/>
                            <a:gd name="connsiteX25" fmla="*/ 342900 w 343350"/>
                            <a:gd name="connsiteY25" fmla="*/ 96203 h 125878"/>
                            <a:gd name="connsiteX26" fmla="*/ 338138 w 343350"/>
                            <a:gd name="connsiteY26" fmla="*/ 119063 h 125878"/>
                            <a:gd name="connsiteX27" fmla="*/ 333375 w 343350"/>
                            <a:gd name="connsiteY27" fmla="*/ 125730 h 1258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343350" h="125878">
                              <a:moveTo>
                                <a:pt x="333375" y="125730"/>
                              </a:moveTo>
                              <a:cubicBezTo>
                                <a:pt x="332422" y="125730"/>
                                <a:pt x="336233" y="112395"/>
                                <a:pt x="337185" y="94298"/>
                              </a:cubicBezTo>
                              <a:cubicBezTo>
                                <a:pt x="337185" y="84773"/>
                                <a:pt x="336233" y="73342"/>
                                <a:pt x="329565" y="64770"/>
                              </a:cubicBezTo>
                              <a:cubicBezTo>
                                <a:pt x="323850" y="55245"/>
                                <a:pt x="312420" y="49530"/>
                                <a:pt x="300038" y="47625"/>
                              </a:cubicBezTo>
                              <a:cubicBezTo>
                                <a:pt x="276225" y="40958"/>
                                <a:pt x="250508" y="40958"/>
                                <a:pt x="231458" y="41910"/>
                              </a:cubicBezTo>
                              <a:cubicBezTo>
                                <a:pt x="221933" y="41910"/>
                                <a:pt x="213360" y="42863"/>
                                <a:pt x="208598" y="42863"/>
                              </a:cubicBezTo>
                              <a:cubicBezTo>
                                <a:pt x="202883" y="42863"/>
                                <a:pt x="200025" y="42863"/>
                                <a:pt x="200025" y="42863"/>
                              </a:cubicBezTo>
                              <a:cubicBezTo>
                                <a:pt x="200025" y="42863"/>
                                <a:pt x="197168" y="42863"/>
                                <a:pt x="191453" y="42863"/>
                              </a:cubicBezTo>
                              <a:cubicBezTo>
                                <a:pt x="185738" y="42863"/>
                                <a:pt x="178118" y="42863"/>
                                <a:pt x="167640" y="42863"/>
                              </a:cubicBezTo>
                              <a:cubicBezTo>
                                <a:pt x="158115" y="42863"/>
                                <a:pt x="146685" y="41910"/>
                                <a:pt x="134303" y="40005"/>
                              </a:cubicBezTo>
                              <a:cubicBezTo>
                                <a:pt x="121920" y="38100"/>
                                <a:pt x="109538" y="36195"/>
                                <a:pt x="97155" y="33338"/>
                              </a:cubicBezTo>
                              <a:cubicBezTo>
                                <a:pt x="71438" y="28575"/>
                                <a:pt x="46673" y="21908"/>
                                <a:pt x="28575" y="14288"/>
                              </a:cubicBezTo>
                              <a:cubicBezTo>
                                <a:pt x="20003" y="10478"/>
                                <a:pt x="12382" y="7620"/>
                                <a:pt x="7620" y="4763"/>
                              </a:cubicBezTo>
                              <a:cubicBezTo>
                                <a:pt x="2857" y="1905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2857" y="953"/>
                                <a:pt x="8573" y="2858"/>
                              </a:cubicBezTo>
                              <a:cubicBezTo>
                                <a:pt x="13335" y="4763"/>
                                <a:pt x="20955" y="7620"/>
                                <a:pt x="30480" y="10478"/>
                              </a:cubicBezTo>
                              <a:cubicBezTo>
                                <a:pt x="48578" y="16192"/>
                                <a:pt x="74295" y="21908"/>
                                <a:pt x="99060" y="24765"/>
                              </a:cubicBezTo>
                              <a:cubicBezTo>
                                <a:pt x="111443" y="26670"/>
                                <a:pt x="124778" y="28575"/>
                                <a:pt x="136208" y="29528"/>
                              </a:cubicBezTo>
                              <a:cubicBezTo>
                                <a:pt x="147638" y="30480"/>
                                <a:pt x="159068" y="31433"/>
                                <a:pt x="168593" y="30480"/>
                              </a:cubicBezTo>
                              <a:cubicBezTo>
                                <a:pt x="178118" y="30480"/>
                                <a:pt x="185738" y="30480"/>
                                <a:pt x="191453" y="29528"/>
                              </a:cubicBezTo>
                              <a:cubicBezTo>
                                <a:pt x="197168" y="29528"/>
                                <a:pt x="200025" y="29528"/>
                                <a:pt x="200025" y="29528"/>
                              </a:cubicBezTo>
                              <a:cubicBezTo>
                                <a:pt x="200025" y="29528"/>
                                <a:pt x="202883" y="29528"/>
                                <a:pt x="208598" y="29528"/>
                              </a:cubicBezTo>
                              <a:cubicBezTo>
                                <a:pt x="214313" y="29528"/>
                                <a:pt x="221933" y="29528"/>
                                <a:pt x="232410" y="29528"/>
                              </a:cubicBezTo>
                              <a:cubicBezTo>
                                <a:pt x="251460" y="29528"/>
                                <a:pt x="279083" y="30480"/>
                                <a:pt x="303847" y="39053"/>
                              </a:cubicBezTo>
                              <a:cubicBezTo>
                                <a:pt x="316230" y="41910"/>
                                <a:pt x="330518" y="49530"/>
                                <a:pt x="337185" y="61913"/>
                              </a:cubicBezTo>
                              <a:cubicBezTo>
                                <a:pt x="343853" y="73342"/>
                                <a:pt x="343853" y="85725"/>
                                <a:pt x="342900" y="96203"/>
                              </a:cubicBezTo>
                              <a:cubicBezTo>
                                <a:pt x="341947" y="105728"/>
                                <a:pt x="340043" y="114300"/>
                                <a:pt x="338138" y="119063"/>
                              </a:cubicBezTo>
                              <a:cubicBezTo>
                                <a:pt x="335280" y="122873"/>
                                <a:pt x="333375" y="126683"/>
                                <a:pt x="333375" y="125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" name="Freeform: Shape 160">
                          <a:extLst>
                            <a:ext uri="{FF2B5EF4-FFF2-40B4-BE49-F238E27FC236}">
                              <a16:creationId xmlns:a16="http://schemas.microsoft.com/office/drawing/2014/main" id="{31A1D851-D97D-3B63-02ED-1D2FC73691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67025" y="3997597"/>
                          <a:ext cx="459105" cy="123064"/>
                        </a:xfrm>
                        <a:custGeom>
                          <a:avLst/>
                          <a:gdLst>
                            <a:gd name="connsiteX0" fmla="*/ 459105 w 459105"/>
                            <a:gd name="connsiteY0" fmla="*/ 45 h 123064"/>
                            <a:gd name="connsiteX1" fmla="*/ 454343 w 459105"/>
                            <a:gd name="connsiteY1" fmla="*/ 10522 h 123064"/>
                            <a:gd name="connsiteX2" fmla="*/ 439103 w 459105"/>
                            <a:gd name="connsiteY2" fmla="*/ 36240 h 123064"/>
                            <a:gd name="connsiteX3" fmla="*/ 376238 w 459105"/>
                            <a:gd name="connsiteY3" fmla="*/ 103867 h 123064"/>
                            <a:gd name="connsiteX4" fmla="*/ 353378 w 459105"/>
                            <a:gd name="connsiteY4" fmla="*/ 116250 h 123064"/>
                            <a:gd name="connsiteX5" fmla="*/ 340995 w 459105"/>
                            <a:gd name="connsiteY5" fmla="*/ 120060 h 123064"/>
                            <a:gd name="connsiteX6" fmla="*/ 328613 w 459105"/>
                            <a:gd name="connsiteY6" fmla="*/ 121965 h 123064"/>
                            <a:gd name="connsiteX7" fmla="*/ 284798 w 459105"/>
                            <a:gd name="connsiteY7" fmla="*/ 121965 h 123064"/>
                            <a:gd name="connsiteX8" fmla="*/ 242888 w 459105"/>
                            <a:gd name="connsiteY8" fmla="*/ 119107 h 123064"/>
                            <a:gd name="connsiteX9" fmla="*/ 231458 w 459105"/>
                            <a:gd name="connsiteY9" fmla="*/ 118155 h 123064"/>
                            <a:gd name="connsiteX10" fmla="*/ 201930 w 459105"/>
                            <a:gd name="connsiteY10" fmla="*/ 113392 h 123064"/>
                            <a:gd name="connsiteX11" fmla="*/ 181928 w 459105"/>
                            <a:gd name="connsiteY11" fmla="*/ 109582 h 123064"/>
                            <a:gd name="connsiteX12" fmla="*/ 171450 w 459105"/>
                            <a:gd name="connsiteY12" fmla="*/ 107677 h 123064"/>
                            <a:gd name="connsiteX13" fmla="*/ 160020 w 459105"/>
                            <a:gd name="connsiteY13" fmla="*/ 104820 h 123064"/>
                            <a:gd name="connsiteX14" fmla="*/ 137160 w 459105"/>
                            <a:gd name="connsiteY14" fmla="*/ 98152 h 123064"/>
                            <a:gd name="connsiteX15" fmla="*/ 114300 w 459105"/>
                            <a:gd name="connsiteY15" fmla="*/ 87675 h 123064"/>
                            <a:gd name="connsiteX16" fmla="*/ 92393 w 459105"/>
                            <a:gd name="connsiteY16" fmla="*/ 76245 h 123064"/>
                            <a:gd name="connsiteX17" fmla="*/ 71438 w 459105"/>
                            <a:gd name="connsiteY17" fmla="*/ 66720 h 123064"/>
                            <a:gd name="connsiteX18" fmla="*/ 33338 w 459105"/>
                            <a:gd name="connsiteY18" fmla="*/ 46717 h 123064"/>
                            <a:gd name="connsiteX19" fmla="*/ 19050 w 459105"/>
                            <a:gd name="connsiteY19" fmla="*/ 37192 h 123064"/>
                            <a:gd name="connsiteX20" fmla="*/ 8572 w 459105"/>
                            <a:gd name="connsiteY20" fmla="*/ 28620 h 123064"/>
                            <a:gd name="connsiteX21" fmla="*/ 0 w 459105"/>
                            <a:gd name="connsiteY21" fmla="*/ 21000 h 123064"/>
                            <a:gd name="connsiteX22" fmla="*/ 9525 w 459105"/>
                            <a:gd name="connsiteY22" fmla="*/ 26715 h 123064"/>
                            <a:gd name="connsiteX23" fmla="*/ 20003 w 459105"/>
                            <a:gd name="connsiteY23" fmla="*/ 34335 h 123064"/>
                            <a:gd name="connsiteX24" fmla="*/ 34290 w 459105"/>
                            <a:gd name="connsiteY24" fmla="*/ 42907 h 123064"/>
                            <a:gd name="connsiteX25" fmla="*/ 72390 w 459105"/>
                            <a:gd name="connsiteY25" fmla="*/ 60052 h 123064"/>
                            <a:gd name="connsiteX26" fmla="*/ 94298 w 459105"/>
                            <a:gd name="connsiteY26" fmla="*/ 69577 h 123064"/>
                            <a:gd name="connsiteX27" fmla="*/ 116205 w 459105"/>
                            <a:gd name="connsiteY27" fmla="*/ 80055 h 123064"/>
                            <a:gd name="connsiteX28" fmla="*/ 138113 w 459105"/>
                            <a:gd name="connsiteY28" fmla="*/ 88627 h 123064"/>
                            <a:gd name="connsiteX29" fmla="*/ 160973 w 459105"/>
                            <a:gd name="connsiteY29" fmla="*/ 94342 h 123064"/>
                            <a:gd name="connsiteX30" fmla="*/ 171450 w 459105"/>
                            <a:gd name="connsiteY30" fmla="*/ 97200 h 123064"/>
                            <a:gd name="connsiteX31" fmla="*/ 181928 w 459105"/>
                            <a:gd name="connsiteY31" fmla="*/ 99105 h 123064"/>
                            <a:gd name="connsiteX32" fmla="*/ 200978 w 459105"/>
                            <a:gd name="connsiteY32" fmla="*/ 102915 h 123064"/>
                            <a:gd name="connsiteX33" fmla="*/ 230505 w 459105"/>
                            <a:gd name="connsiteY33" fmla="*/ 106725 h 123064"/>
                            <a:gd name="connsiteX34" fmla="*/ 241935 w 459105"/>
                            <a:gd name="connsiteY34" fmla="*/ 107677 h 123064"/>
                            <a:gd name="connsiteX35" fmla="*/ 282893 w 459105"/>
                            <a:gd name="connsiteY35" fmla="*/ 111487 h 123064"/>
                            <a:gd name="connsiteX36" fmla="*/ 323850 w 459105"/>
                            <a:gd name="connsiteY36" fmla="*/ 112440 h 123064"/>
                            <a:gd name="connsiteX37" fmla="*/ 335280 w 459105"/>
                            <a:gd name="connsiteY37" fmla="*/ 110535 h 123064"/>
                            <a:gd name="connsiteX38" fmla="*/ 345758 w 459105"/>
                            <a:gd name="connsiteY38" fmla="*/ 107677 h 123064"/>
                            <a:gd name="connsiteX39" fmla="*/ 366713 w 459105"/>
                            <a:gd name="connsiteY39" fmla="*/ 97200 h 123064"/>
                            <a:gd name="connsiteX40" fmla="*/ 430530 w 459105"/>
                            <a:gd name="connsiteY40" fmla="*/ 35287 h 123064"/>
                            <a:gd name="connsiteX41" fmla="*/ 459105 w 459105"/>
                            <a:gd name="connsiteY41" fmla="*/ 45 h 123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</a:cxnLst>
                          <a:rect l="l" t="t" r="r" b="b"/>
                          <a:pathLst>
                            <a:path w="459105" h="123064">
                              <a:moveTo>
                                <a:pt x="459105" y="45"/>
                              </a:moveTo>
                              <a:cubicBezTo>
                                <a:pt x="459105" y="45"/>
                                <a:pt x="457200" y="3855"/>
                                <a:pt x="454343" y="10522"/>
                              </a:cubicBezTo>
                              <a:cubicBezTo>
                                <a:pt x="450533" y="17190"/>
                                <a:pt x="445770" y="25762"/>
                                <a:pt x="439103" y="36240"/>
                              </a:cubicBezTo>
                              <a:cubicBezTo>
                                <a:pt x="425768" y="57195"/>
                                <a:pt x="404813" y="84817"/>
                                <a:pt x="376238" y="103867"/>
                              </a:cubicBezTo>
                              <a:cubicBezTo>
                                <a:pt x="368618" y="108630"/>
                                <a:pt x="361950" y="113392"/>
                                <a:pt x="353378" y="116250"/>
                              </a:cubicBezTo>
                              <a:cubicBezTo>
                                <a:pt x="349568" y="118155"/>
                                <a:pt x="344805" y="119107"/>
                                <a:pt x="340995" y="120060"/>
                              </a:cubicBezTo>
                              <a:cubicBezTo>
                                <a:pt x="337185" y="121012"/>
                                <a:pt x="332423" y="121965"/>
                                <a:pt x="328613" y="121965"/>
                              </a:cubicBezTo>
                              <a:cubicBezTo>
                                <a:pt x="312420" y="123870"/>
                                <a:pt x="297180" y="122917"/>
                                <a:pt x="284798" y="121965"/>
                              </a:cubicBezTo>
                              <a:cubicBezTo>
                                <a:pt x="260033" y="120060"/>
                                <a:pt x="242888" y="119107"/>
                                <a:pt x="242888" y="119107"/>
                              </a:cubicBezTo>
                              <a:cubicBezTo>
                                <a:pt x="242888" y="119107"/>
                                <a:pt x="239077" y="119107"/>
                                <a:pt x="231458" y="118155"/>
                              </a:cubicBezTo>
                              <a:cubicBezTo>
                                <a:pt x="223838" y="117202"/>
                                <a:pt x="214313" y="115297"/>
                                <a:pt x="201930" y="113392"/>
                              </a:cubicBezTo>
                              <a:cubicBezTo>
                                <a:pt x="196215" y="112440"/>
                                <a:pt x="189548" y="110535"/>
                                <a:pt x="181928" y="109582"/>
                              </a:cubicBezTo>
                              <a:cubicBezTo>
                                <a:pt x="178118" y="108630"/>
                                <a:pt x="175260" y="107677"/>
                                <a:pt x="171450" y="107677"/>
                              </a:cubicBezTo>
                              <a:cubicBezTo>
                                <a:pt x="167640" y="106725"/>
                                <a:pt x="163830" y="105772"/>
                                <a:pt x="160020" y="104820"/>
                              </a:cubicBezTo>
                              <a:cubicBezTo>
                                <a:pt x="152400" y="102915"/>
                                <a:pt x="144780" y="101010"/>
                                <a:pt x="137160" y="98152"/>
                              </a:cubicBezTo>
                              <a:cubicBezTo>
                                <a:pt x="129540" y="95295"/>
                                <a:pt x="120968" y="92437"/>
                                <a:pt x="114300" y="87675"/>
                              </a:cubicBezTo>
                              <a:cubicBezTo>
                                <a:pt x="106680" y="83865"/>
                                <a:pt x="100013" y="80055"/>
                                <a:pt x="92393" y="76245"/>
                              </a:cubicBezTo>
                              <a:cubicBezTo>
                                <a:pt x="84773" y="72435"/>
                                <a:pt x="78105" y="69577"/>
                                <a:pt x="71438" y="66720"/>
                              </a:cubicBezTo>
                              <a:cubicBezTo>
                                <a:pt x="57150" y="61005"/>
                                <a:pt x="43815" y="53385"/>
                                <a:pt x="33338" y="46717"/>
                              </a:cubicBezTo>
                              <a:cubicBezTo>
                                <a:pt x="28575" y="42907"/>
                                <a:pt x="23813" y="40050"/>
                                <a:pt x="19050" y="37192"/>
                              </a:cubicBezTo>
                              <a:cubicBezTo>
                                <a:pt x="15240" y="34335"/>
                                <a:pt x="11430" y="31477"/>
                                <a:pt x="8572" y="28620"/>
                              </a:cubicBezTo>
                              <a:cubicBezTo>
                                <a:pt x="2858" y="23857"/>
                                <a:pt x="0" y="21000"/>
                                <a:pt x="0" y="21000"/>
                              </a:cubicBezTo>
                              <a:cubicBezTo>
                                <a:pt x="0" y="21000"/>
                                <a:pt x="3810" y="22905"/>
                                <a:pt x="9525" y="26715"/>
                              </a:cubicBezTo>
                              <a:cubicBezTo>
                                <a:pt x="12383" y="28620"/>
                                <a:pt x="16192" y="31477"/>
                                <a:pt x="20003" y="34335"/>
                              </a:cubicBezTo>
                              <a:cubicBezTo>
                                <a:pt x="24765" y="37192"/>
                                <a:pt x="29528" y="40050"/>
                                <a:pt x="34290" y="42907"/>
                              </a:cubicBezTo>
                              <a:cubicBezTo>
                                <a:pt x="44768" y="48622"/>
                                <a:pt x="58103" y="55290"/>
                                <a:pt x="72390" y="60052"/>
                              </a:cubicBezTo>
                              <a:cubicBezTo>
                                <a:pt x="79057" y="62910"/>
                                <a:pt x="87630" y="65767"/>
                                <a:pt x="94298" y="69577"/>
                              </a:cubicBezTo>
                              <a:cubicBezTo>
                                <a:pt x="101918" y="73387"/>
                                <a:pt x="108585" y="77197"/>
                                <a:pt x="116205" y="80055"/>
                              </a:cubicBezTo>
                              <a:cubicBezTo>
                                <a:pt x="123825" y="83865"/>
                                <a:pt x="131445" y="86722"/>
                                <a:pt x="138113" y="88627"/>
                              </a:cubicBezTo>
                              <a:cubicBezTo>
                                <a:pt x="145733" y="90532"/>
                                <a:pt x="153353" y="92437"/>
                                <a:pt x="160973" y="94342"/>
                              </a:cubicBezTo>
                              <a:cubicBezTo>
                                <a:pt x="164783" y="95295"/>
                                <a:pt x="168593" y="96247"/>
                                <a:pt x="171450" y="97200"/>
                              </a:cubicBezTo>
                              <a:cubicBezTo>
                                <a:pt x="175260" y="98152"/>
                                <a:pt x="179070" y="98152"/>
                                <a:pt x="181928" y="99105"/>
                              </a:cubicBezTo>
                              <a:cubicBezTo>
                                <a:pt x="188595" y="100057"/>
                                <a:pt x="195263" y="101962"/>
                                <a:pt x="200978" y="102915"/>
                              </a:cubicBezTo>
                              <a:cubicBezTo>
                                <a:pt x="213360" y="104820"/>
                                <a:pt x="222885" y="105772"/>
                                <a:pt x="230505" y="106725"/>
                              </a:cubicBezTo>
                              <a:cubicBezTo>
                                <a:pt x="237173" y="107677"/>
                                <a:pt x="241935" y="107677"/>
                                <a:pt x="241935" y="107677"/>
                              </a:cubicBezTo>
                              <a:cubicBezTo>
                                <a:pt x="241935" y="107677"/>
                                <a:pt x="258127" y="109582"/>
                                <a:pt x="282893" y="111487"/>
                              </a:cubicBezTo>
                              <a:cubicBezTo>
                                <a:pt x="295275" y="112440"/>
                                <a:pt x="309563" y="113392"/>
                                <a:pt x="323850" y="112440"/>
                              </a:cubicBezTo>
                              <a:cubicBezTo>
                                <a:pt x="327660" y="111487"/>
                                <a:pt x="331470" y="111487"/>
                                <a:pt x="335280" y="110535"/>
                              </a:cubicBezTo>
                              <a:cubicBezTo>
                                <a:pt x="339090" y="109582"/>
                                <a:pt x="342900" y="108630"/>
                                <a:pt x="345758" y="107677"/>
                              </a:cubicBezTo>
                              <a:cubicBezTo>
                                <a:pt x="353378" y="104820"/>
                                <a:pt x="360045" y="101010"/>
                                <a:pt x="366713" y="97200"/>
                              </a:cubicBezTo>
                              <a:cubicBezTo>
                                <a:pt x="394335" y="80055"/>
                                <a:pt x="415290" y="54337"/>
                                <a:pt x="430530" y="35287"/>
                              </a:cubicBezTo>
                              <a:cubicBezTo>
                                <a:pt x="448628" y="13380"/>
                                <a:pt x="458153" y="-908"/>
                                <a:pt x="459105" y="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" name="Freeform: Shape 161">
                          <a:extLst>
                            <a:ext uri="{FF2B5EF4-FFF2-40B4-BE49-F238E27FC236}">
                              <a16:creationId xmlns:a16="http://schemas.microsoft.com/office/drawing/2014/main" id="{C2FDDF1B-4BFF-3099-B4B3-02EFDA33C3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26092" y="3912870"/>
                          <a:ext cx="452437" cy="226954"/>
                        </a:xfrm>
                        <a:custGeom>
                          <a:avLst/>
                          <a:gdLst>
                            <a:gd name="connsiteX0" fmla="*/ 452437 w 452437"/>
                            <a:gd name="connsiteY0" fmla="*/ 3810 h 226954"/>
                            <a:gd name="connsiteX1" fmla="*/ 441008 w 452437"/>
                            <a:gd name="connsiteY1" fmla="*/ 4763 h 226954"/>
                            <a:gd name="connsiteX2" fmla="*/ 412433 w 452437"/>
                            <a:gd name="connsiteY2" fmla="*/ 13335 h 226954"/>
                            <a:gd name="connsiteX3" fmla="*/ 379095 w 452437"/>
                            <a:gd name="connsiteY3" fmla="*/ 40005 h 226954"/>
                            <a:gd name="connsiteX4" fmla="*/ 346710 w 452437"/>
                            <a:gd name="connsiteY4" fmla="*/ 78105 h 226954"/>
                            <a:gd name="connsiteX5" fmla="*/ 332422 w 452437"/>
                            <a:gd name="connsiteY5" fmla="*/ 99060 h 226954"/>
                            <a:gd name="connsiteX6" fmla="*/ 319088 w 452437"/>
                            <a:gd name="connsiteY6" fmla="*/ 120015 h 226954"/>
                            <a:gd name="connsiteX7" fmla="*/ 294322 w 452437"/>
                            <a:gd name="connsiteY7" fmla="*/ 157163 h 226954"/>
                            <a:gd name="connsiteX8" fmla="*/ 272415 w 452437"/>
                            <a:gd name="connsiteY8" fmla="*/ 180022 h 226954"/>
                            <a:gd name="connsiteX9" fmla="*/ 263843 w 452437"/>
                            <a:gd name="connsiteY9" fmla="*/ 188595 h 226954"/>
                            <a:gd name="connsiteX10" fmla="*/ 254318 w 452437"/>
                            <a:gd name="connsiteY10" fmla="*/ 195263 h 226954"/>
                            <a:gd name="connsiteX11" fmla="*/ 226695 w 452437"/>
                            <a:gd name="connsiteY11" fmla="*/ 211455 h 226954"/>
                            <a:gd name="connsiteX12" fmla="*/ 206693 w 452437"/>
                            <a:gd name="connsiteY12" fmla="*/ 219075 h 226954"/>
                            <a:gd name="connsiteX13" fmla="*/ 195263 w 452437"/>
                            <a:gd name="connsiteY13" fmla="*/ 221933 h 226954"/>
                            <a:gd name="connsiteX14" fmla="*/ 189547 w 452437"/>
                            <a:gd name="connsiteY14" fmla="*/ 223838 h 226954"/>
                            <a:gd name="connsiteX15" fmla="*/ 183833 w 452437"/>
                            <a:gd name="connsiteY15" fmla="*/ 224790 h 226954"/>
                            <a:gd name="connsiteX16" fmla="*/ 159068 w 452437"/>
                            <a:gd name="connsiteY16" fmla="*/ 226695 h 226954"/>
                            <a:gd name="connsiteX17" fmla="*/ 145733 w 452437"/>
                            <a:gd name="connsiteY17" fmla="*/ 226695 h 226954"/>
                            <a:gd name="connsiteX18" fmla="*/ 133350 w 452437"/>
                            <a:gd name="connsiteY18" fmla="*/ 225742 h 226954"/>
                            <a:gd name="connsiteX19" fmla="*/ 40005 w 452437"/>
                            <a:gd name="connsiteY19" fmla="*/ 214313 h 226954"/>
                            <a:gd name="connsiteX20" fmla="*/ 22860 w 452437"/>
                            <a:gd name="connsiteY20" fmla="*/ 209550 h 226954"/>
                            <a:gd name="connsiteX21" fmla="*/ 16192 w 452437"/>
                            <a:gd name="connsiteY21" fmla="*/ 206692 h 226954"/>
                            <a:gd name="connsiteX22" fmla="*/ 10477 w 452437"/>
                            <a:gd name="connsiteY22" fmla="*/ 203835 h 226954"/>
                            <a:gd name="connsiteX23" fmla="*/ 0 w 452437"/>
                            <a:gd name="connsiteY23" fmla="*/ 198120 h 226954"/>
                            <a:gd name="connsiteX24" fmla="*/ 40957 w 452437"/>
                            <a:gd name="connsiteY24" fmla="*/ 209550 h 226954"/>
                            <a:gd name="connsiteX25" fmla="*/ 133350 w 452437"/>
                            <a:gd name="connsiteY25" fmla="*/ 216217 h 226954"/>
                            <a:gd name="connsiteX26" fmla="*/ 145733 w 452437"/>
                            <a:gd name="connsiteY26" fmla="*/ 216217 h 226954"/>
                            <a:gd name="connsiteX27" fmla="*/ 158115 w 452437"/>
                            <a:gd name="connsiteY27" fmla="*/ 215265 h 226954"/>
                            <a:gd name="connsiteX28" fmla="*/ 181927 w 452437"/>
                            <a:gd name="connsiteY28" fmla="*/ 212408 h 226954"/>
                            <a:gd name="connsiteX29" fmla="*/ 187643 w 452437"/>
                            <a:gd name="connsiteY29" fmla="*/ 211455 h 226954"/>
                            <a:gd name="connsiteX30" fmla="*/ 193358 w 452437"/>
                            <a:gd name="connsiteY30" fmla="*/ 209550 h 226954"/>
                            <a:gd name="connsiteX31" fmla="*/ 203835 w 452437"/>
                            <a:gd name="connsiteY31" fmla="*/ 206692 h 226954"/>
                            <a:gd name="connsiteX32" fmla="*/ 221933 w 452437"/>
                            <a:gd name="connsiteY32" fmla="*/ 199072 h 226954"/>
                            <a:gd name="connsiteX33" fmla="*/ 246697 w 452437"/>
                            <a:gd name="connsiteY33" fmla="*/ 183833 h 226954"/>
                            <a:gd name="connsiteX34" fmla="*/ 255270 w 452437"/>
                            <a:gd name="connsiteY34" fmla="*/ 177165 h 226954"/>
                            <a:gd name="connsiteX35" fmla="*/ 263843 w 452437"/>
                            <a:gd name="connsiteY35" fmla="*/ 169545 h 226954"/>
                            <a:gd name="connsiteX36" fmla="*/ 284797 w 452437"/>
                            <a:gd name="connsiteY36" fmla="*/ 147638 h 226954"/>
                            <a:gd name="connsiteX37" fmla="*/ 309563 w 452437"/>
                            <a:gd name="connsiteY37" fmla="*/ 112395 h 226954"/>
                            <a:gd name="connsiteX38" fmla="*/ 322897 w 452437"/>
                            <a:gd name="connsiteY38" fmla="*/ 91440 h 226954"/>
                            <a:gd name="connsiteX39" fmla="*/ 338138 w 452437"/>
                            <a:gd name="connsiteY39" fmla="*/ 70485 h 226954"/>
                            <a:gd name="connsiteX40" fmla="*/ 372428 w 452437"/>
                            <a:gd name="connsiteY40" fmla="*/ 33338 h 226954"/>
                            <a:gd name="connsiteX41" fmla="*/ 408622 w 452437"/>
                            <a:gd name="connsiteY41" fmla="*/ 6667 h 226954"/>
                            <a:gd name="connsiteX42" fmla="*/ 439103 w 452437"/>
                            <a:gd name="connsiteY42" fmla="*/ 0 h 226954"/>
                            <a:gd name="connsiteX43" fmla="*/ 452437 w 452437"/>
                            <a:gd name="connsiteY43" fmla="*/ 3810 h 2269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</a:cxnLst>
                          <a:rect l="l" t="t" r="r" b="b"/>
                          <a:pathLst>
                            <a:path w="452437" h="226954">
                              <a:moveTo>
                                <a:pt x="452437" y="3810"/>
                              </a:moveTo>
                              <a:cubicBezTo>
                                <a:pt x="452437" y="4763"/>
                                <a:pt x="447675" y="3810"/>
                                <a:pt x="441008" y="4763"/>
                              </a:cubicBezTo>
                              <a:cubicBezTo>
                                <a:pt x="433387" y="4763"/>
                                <a:pt x="422910" y="7620"/>
                                <a:pt x="412433" y="13335"/>
                              </a:cubicBezTo>
                              <a:cubicBezTo>
                                <a:pt x="401003" y="19050"/>
                                <a:pt x="390525" y="28575"/>
                                <a:pt x="379095" y="40005"/>
                              </a:cubicBezTo>
                              <a:cubicBezTo>
                                <a:pt x="368618" y="51435"/>
                                <a:pt x="357188" y="64770"/>
                                <a:pt x="346710" y="78105"/>
                              </a:cubicBezTo>
                              <a:cubicBezTo>
                                <a:pt x="340995" y="84772"/>
                                <a:pt x="337185" y="91440"/>
                                <a:pt x="332422" y="99060"/>
                              </a:cubicBezTo>
                              <a:cubicBezTo>
                                <a:pt x="327660" y="106680"/>
                                <a:pt x="323850" y="113347"/>
                                <a:pt x="319088" y="120015"/>
                              </a:cubicBezTo>
                              <a:cubicBezTo>
                                <a:pt x="311468" y="134302"/>
                                <a:pt x="301943" y="145733"/>
                                <a:pt x="294322" y="157163"/>
                              </a:cubicBezTo>
                              <a:cubicBezTo>
                                <a:pt x="285750" y="166688"/>
                                <a:pt x="278130" y="175260"/>
                                <a:pt x="272415" y="180022"/>
                              </a:cubicBezTo>
                              <a:cubicBezTo>
                                <a:pt x="266700" y="185738"/>
                                <a:pt x="263843" y="188595"/>
                                <a:pt x="263843" y="188595"/>
                              </a:cubicBezTo>
                              <a:cubicBezTo>
                                <a:pt x="263843" y="188595"/>
                                <a:pt x="260033" y="191452"/>
                                <a:pt x="254318" y="195263"/>
                              </a:cubicBezTo>
                              <a:cubicBezTo>
                                <a:pt x="248602" y="200025"/>
                                <a:pt x="238125" y="205740"/>
                                <a:pt x="226695" y="211455"/>
                              </a:cubicBezTo>
                              <a:cubicBezTo>
                                <a:pt x="220027" y="213360"/>
                                <a:pt x="214313" y="217170"/>
                                <a:pt x="206693" y="219075"/>
                              </a:cubicBezTo>
                              <a:cubicBezTo>
                                <a:pt x="202883" y="220027"/>
                                <a:pt x="199072" y="220980"/>
                                <a:pt x="195263" y="221933"/>
                              </a:cubicBezTo>
                              <a:cubicBezTo>
                                <a:pt x="193358" y="222885"/>
                                <a:pt x="191452" y="222885"/>
                                <a:pt x="189547" y="223838"/>
                              </a:cubicBezTo>
                              <a:cubicBezTo>
                                <a:pt x="187643" y="223838"/>
                                <a:pt x="185738" y="224790"/>
                                <a:pt x="183833" y="224790"/>
                              </a:cubicBezTo>
                              <a:cubicBezTo>
                                <a:pt x="175260" y="225742"/>
                                <a:pt x="167640" y="227647"/>
                                <a:pt x="159068" y="226695"/>
                              </a:cubicBezTo>
                              <a:cubicBezTo>
                                <a:pt x="154305" y="226695"/>
                                <a:pt x="150495" y="226695"/>
                                <a:pt x="145733" y="226695"/>
                              </a:cubicBezTo>
                              <a:lnTo>
                                <a:pt x="133350" y="225742"/>
                              </a:lnTo>
                              <a:cubicBezTo>
                                <a:pt x="99060" y="224790"/>
                                <a:pt x="64770" y="220980"/>
                                <a:pt x="40005" y="214313"/>
                              </a:cubicBezTo>
                              <a:cubicBezTo>
                                <a:pt x="33338" y="213360"/>
                                <a:pt x="28575" y="210502"/>
                                <a:pt x="22860" y="209550"/>
                              </a:cubicBezTo>
                              <a:cubicBezTo>
                                <a:pt x="20002" y="208597"/>
                                <a:pt x="18097" y="207645"/>
                                <a:pt x="16192" y="206692"/>
                              </a:cubicBezTo>
                              <a:cubicBezTo>
                                <a:pt x="14288" y="205740"/>
                                <a:pt x="12382" y="204788"/>
                                <a:pt x="10477" y="203835"/>
                              </a:cubicBezTo>
                              <a:cubicBezTo>
                                <a:pt x="3810" y="200025"/>
                                <a:pt x="0" y="198120"/>
                                <a:pt x="0" y="198120"/>
                              </a:cubicBezTo>
                              <a:cubicBezTo>
                                <a:pt x="952" y="197167"/>
                                <a:pt x="16192" y="204788"/>
                                <a:pt x="40957" y="209550"/>
                              </a:cubicBezTo>
                              <a:cubicBezTo>
                                <a:pt x="65723" y="214313"/>
                                <a:pt x="100013" y="216217"/>
                                <a:pt x="133350" y="216217"/>
                              </a:cubicBezTo>
                              <a:lnTo>
                                <a:pt x="145733" y="216217"/>
                              </a:lnTo>
                              <a:cubicBezTo>
                                <a:pt x="149543" y="216217"/>
                                <a:pt x="154305" y="216217"/>
                                <a:pt x="158115" y="215265"/>
                              </a:cubicBezTo>
                              <a:cubicBezTo>
                                <a:pt x="166688" y="215265"/>
                                <a:pt x="174308" y="213360"/>
                                <a:pt x="181927" y="212408"/>
                              </a:cubicBezTo>
                              <a:cubicBezTo>
                                <a:pt x="183833" y="212408"/>
                                <a:pt x="185738" y="211455"/>
                                <a:pt x="187643" y="211455"/>
                              </a:cubicBezTo>
                              <a:cubicBezTo>
                                <a:pt x="189547" y="210502"/>
                                <a:pt x="191452" y="210502"/>
                                <a:pt x="193358" y="209550"/>
                              </a:cubicBezTo>
                              <a:cubicBezTo>
                                <a:pt x="197168" y="208597"/>
                                <a:pt x="200025" y="207645"/>
                                <a:pt x="203835" y="206692"/>
                              </a:cubicBezTo>
                              <a:cubicBezTo>
                                <a:pt x="210502" y="204788"/>
                                <a:pt x="216218" y="200977"/>
                                <a:pt x="221933" y="199072"/>
                              </a:cubicBezTo>
                              <a:cubicBezTo>
                                <a:pt x="232410" y="193358"/>
                                <a:pt x="241935" y="187642"/>
                                <a:pt x="246697" y="183833"/>
                              </a:cubicBezTo>
                              <a:cubicBezTo>
                                <a:pt x="252413" y="179070"/>
                                <a:pt x="255270" y="177165"/>
                                <a:pt x="255270" y="177165"/>
                              </a:cubicBezTo>
                              <a:cubicBezTo>
                                <a:pt x="255270" y="177165"/>
                                <a:pt x="258127" y="174308"/>
                                <a:pt x="263843" y="169545"/>
                              </a:cubicBezTo>
                              <a:cubicBezTo>
                                <a:pt x="269558" y="164783"/>
                                <a:pt x="276225" y="157163"/>
                                <a:pt x="284797" y="147638"/>
                              </a:cubicBezTo>
                              <a:cubicBezTo>
                                <a:pt x="292418" y="137160"/>
                                <a:pt x="300990" y="126683"/>
                                <a:pt x="309563" y="112395"/>
                              </a:cubicBezTo>
                              <a:cubicBezTo>
                                <a:pt x="314325" y="105727"/>
                                <a:pt x="318135" y="99060"/>
                                <a:pt x="322897" y="91440"/>
                              </a:cubicBezTo>
                              <a:cubicBezTo>
                                <a:pt x="327660" y="84772"/>
                                <a:pt x="332422" y="77152"/>
                                <a:pt x="338138" y="70485"/>
                              </a:cubicBezTo>
                              <a:cubicBezTo>
                                <a:pt x="348615" y="56197"/>
                                <a:pt x="360997" y="44767"/>
                                <a:pt x="372428" y="33338"/>
                              </a:cubicBezTo>
                              <a:cubicBezTo>
                                <a:pt x="383858" y="21908"/>
                                <a:pt x="396240" y="12383"/>
                                <a:pt x="408622" y="6667"/>
                              </a:cubicBezTo>
                              <a:cubicBezTo>
                                <a:pt x="421005" y="952"/>
                                <a:pt x="431483" y="0"/>
                                <a:pt x="439103" y="0"/>
                              </a:cubicBezTo>
                              <a:cubicBezTo>
                                <a:pt x="448628" y="2858"/>
                                <a:pt x="452437" y="3810"/>
                                <a:pt x="452437" y="381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" name="Graphic 4">
                        <a:extLst>
                          <a:ext uri="{FF2B5EF4-FFF2-40B4-BE49-F238E27FC236}">
                            <a16:creationId xmlns:a16="http://schemas.microsoft.com/office/drawing/2014/main" id="{8DA0A2C0-558C-8C2F-E6BF-062C08E5D0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90571" y="3990871"/>
                        <a:ext cx="525080" cy="391726"/>
                        <a:chOff x="2790571" y="3990871"/>
                        <a:chExt cx="525080" cy="391726"/>
                      </a:xfrm>
                      <a:solidFill>
                        <a:srgbClr val="BF590C"/>
                      </a:solidFill>
                    </p:grpSpPr>
                    <p:sp>
                      <p:nvSpPr>
                        <p:cNvPr id="1024" name="Freeform: Shape 163">
                          <a:extLst>
                            <a:ext uri="{FF2B5EF4-FFF2-40B4-BE49-F238E27FC236}">
                              <a16:creationId xmlns:a16="http://schemas.microsoft.com/office/drawing/2014/main" id="{ADD5E27D-2380-EF87-AE98-4FDFD68759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90571" y="3990871"/>
                          <a:ext cx="525080" cy="391726"/>
                        </a:xfrm>
                        <a:custGeom>
                          <a:avLst/>
                          <a:gdLst>
                            <a:gd name="connsiteX0" fmla="*/ 525081 w 525080"/>
                            <a:gd name="connsiteY0" fmla="*/ 352528 h 391726"/>
                            <a:gd name="connsiteX1" fmla="*/ 522223 w 525080"/>
                            <a:gd name="connsiteY1" fmla="*/ 355386 h 391726"/>
                            <a:gd name="connsiteX2" fmla="*/ 512698 w 525080"/>
                            <a:gd name="connsiteY2" fmla="*/ 363006 h 391726"/>
                            <a:gd name="connsiteX3" fmla="*/ 472693 w 525080"/>
                            <a:gd name="connsiteY3" fmla="*/ 383008 h 391726"/>
                            <a:gd name="connsiteX4" fmla="*/ 410781 w 525080"/>
                            <a:gd name="connsiteY4" fmla="*/ 391581 h 391726"/>
                            <a:gd name="connsiteX5" fmla="*/ 339343 w 525080"/>
                            <a:gd name="connsiteY5" fmla="*/ 381103 h 391726"/>
                            <a:gd name="connsiteX6" fmla="*/ 212661 w 525080"/>
                            <a:gd name="connsiteY6" fmla="*/ 337288 h 391726"/>
                            <a:gd name="connsiteX7" fmla="*/ 172656 w 525080"/>
                            <a:gd name="connsiteY7" fmla="*/ 318238 h 391726"/>
                            <a:gd name="connsiteX8" fmla="*/ 157416 w 525080"/>
                            <a:gd name="connsiteY8" fmla="*/ 310618 h 391726"/>
                            <a:gd name="connsiteX9" fmla="*/ 143128 w 525080"/>
                            <a:gd name="connsiteY9" fmla="*/ 302998 h 391726"/>
                            <a:gd name="connsiteX10" fmla="*/ 105028 w 525080"/>
                            <a:gd name="connsiteY10" fmla="*/ 281091 h 391726"/>
                            <a:gd name="connsiteX11" fmla="*/ 54546 w 525080"/>
                            <a:gd name="connsiteY11" fmla="*/ 243943 h 391726"/>
                            <a:gd name="connsiteX12" fmla="*/ 9778 w 525080"/>
                            <a:gd name="connsiteY12" fmla="*/ 185841 h 391726"/>
                            <a:gd name="connsiteX13" fmla="*/ 253 w 525080"/>
                            <a:gd name="connsiteY13" fmla="*/ 149646 h 391726"/>
                            <a:gd name="connsiteX14" fmla="*/ 3111 w 525080"/>
                            <a:gd name="connsiteY14" fmla="*/ 113451 h 391726"/>
                            <a:gd name="connsiteX15" fmla="*/ 24066 w 525080"/>
                            <a:gd name="connsiteY15" fmla="*/ 54396 h 391726"/>
                            <a:gd name="connsiteX16" fmla="*/ 43116 w 525080"/>
                            <a:gd name="connsiteY16" fmla="*/ 14391 h 391726"/>
                            <a:gd name="connsiteX17" fmla="*/ 50736 w 525080"/>
                            <a:gd name="connsiteY17" fmla="*/ 103 h 391726"/>
                            <a:gd name="connsiteX18" fmla="*/ 45021 w 525080"/>
                            <a:gd name="connsiteY18" fmla="*/ 16296 h 391726"/>
                            <a:gd name="connsiteX19" fmla="*/ 27876 w 525080"/>
                            <a:gd name="connsiteY19" fmla="*/ 57253 h 391726"/>
                            <a:gd name="connsiteX20" fmla="*/ 9778 w 525080"/>
                            <a:gd name="connsiteY20" fmla="*/ 115356 h 391726"/>
                            <a:gd name="connsiteX21" fmla="*/ 7873 w 525080"/>
                            <a:gd name="connsiteY21" fmla="*/ 148693 h 391726"/>
                            <a:gd name="connsiteX22" fmla="*/ 17398 w 525080"/>
                            <a:gd name="connsiteY22" fmla="*/ 182031 h 391726"/>
                            <a:gd name="connsiteX23" fmla="*/ 60261 w 525080"/>
                            <a:gd name="connsiteY23" fmla="*/ 235371 h 391726"/>
                            <a:gd name="connsiteX24" fmla="*/ 109791 w 525080"/>
                            <a:gd name="connsiteY24" fmla="*/ 270613 h 391726"/>
                            <a:gd name="connsiteX25" fmla="*/ 147891 w 525080"/>
                            <a:gd name="connsiteY25" fmla="*/ 291568 h 391726"/>
                            <a:gd name="connsiteX26" fmla="*/ 162178 w 525080"/>
                            <a:gd name="connsiteY26" fmla="*/ 299188 h 391726"/>
                            <a:gd name="connsiteX27" fmla="*/ 176466 w 525080"/>
                            <a:gd name="connsiteY27" fmla="*/ 306808 h 391726"/>
                            <a:gd name="connsiteX28" fmla="*/ 215518 w 525080"/>
                            <a:gd name="connsiteY28" fmla="*/ 325858 h 391726"/>
                            <a:gd name="connsiteX29" fmla="*/ 340296 w 525080"/>
                            <a:gd name="connsiteY29" fmla="*/ 371578 h 391726"/>
                            <a:gd name="connsiteX30" fmla="*/ 408876 w 525080"/>
                            <a:gd name="connsiteY30" fmla="*/ 383961 h 391726"/>
                            <a:gd name="connsiteX31" fmla="*/ 469836 w 525080"/>
                            <a:gd name="connsiteY31" fmla="*/ 377293 h 391726"/>
                            <a:gd name="connsiteX32" fmla="*/ 525081 w 525080"/>
                            <a:gd name="connsiteY32" fmla="*/ 352528 h 391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</a:cxnLst>
                          <a:rect l="l" t="t" r="r" b="b"/>
                          <a:pathLst>
                            <a:path w="525080" h="391726">
                              <a:moveTo>
                                <a:pt x="525081" y="352528"/>
                              </a:moveTo>
                              <a:cubicBezTo>
                                <a:pt x="525081" y="352528"/>
                                <a:pt x="524128" y="353481"/>
                                <a:pt x="522223" y="355386"/>
                              </a:cubicBezTo>
                              <a:cubicBezTo>
                                <a:pt x="520318" y="357291"/>
                                <a:pt x="516508" y="360148"/>
                                <a:pt x="512698" y="363006"/>
                              </a:cubicBezTo>
                              <a:cubicBezTo>
                                <a:pt x="504126" y="369673"/>
                                <a:pt x="490791" y="377293"/>
                                <a:pt x="472693" y="383008"/>
                              </a:cubicBezTo>
                              <a:cubicBezTo>
                                <a:pt x="455548" y="388723"/>
                                <a:pt x="433641" y="392533"/>
                                <a:pt x="410781" y="391581"/>
                              </a:cubicBezTo>
                              <a:cubicBezTo>
                                <a:pt x="387921" y="391581"/>
                                <a:pt x="363156" y="387771"/>
                                <a:pt x="339343" y="381103"/>
                              </a:cubicBezTo>
                              <a:cubicBezTo>
                                <a:pt x="292671" y="366816"/>
                                <a:pt x="246951" y="351576"/>
                                <a:pt x="212661" y="337288"/>
                              </a:cubicBezTo>
                              <a:cubicBezTo>
                                <a:pt x="195516" y="329668"/>
                                <a:pt x="182181" y="323001"/>
                                <a:pt x="172656" y="318238"/>
                              </a:cubicBezTo>
                              <a:cubicBezTo>
                                <a:pt x="163131" y="313476"/>
                                <a:pt x="157416" y="310618"/>
                                <a:pt x="157416" y="310618"/>
                              </a:cubicBezTo>
                              <a:cubicBezTo>
                                <a:pt x="157416" y="310618"/>
                                <a:pt x="151701" y="307761"/>
                                <a:pt x="143128" y="302998"/>
                              </a:cubicBezTo>
                              <a:cubicBezTo>
                                <a:pt x="133603" y="298236"/>
                                <a:pt x="120268" y="290616"/>
                                <a:pt x="105028" y="281091"/>
                              </a:cubicBezTo>
                              <a:cubicBezTo>
                                <a:pt x="89788" y="271566"/>
                                <a:pt x="71691" y="259183"/>
                                <a:pt x="54546" y="243943"/>
                              </a:cubicBezTo>
                              <a:cubicBezTo>
                                <a:pt x="36448" y="228703"/>
                                <a:pt x="19303" y="208701"/>
                                <a:pt x="9778" y="185841"/>
                              </a:cubicBezTo>
                              <a:cubicBezTo>
                                <a:pt x="5016" y="174411"/>
                                <a:pt x="1206" y="162028"/>
                                <a:pt x="253" y="149646"/>
                              </a:cubicBezTo>
                              <a:cubicBezTo>
                                <a:pt x="-699" y="137263"/>
                                <a:pt x="1206" y="124881"/>
                                <a:pt x="3111" y="113451"/>
                              </a:cubicBezTo>
                              <a:cubicBezTo>
                                <a:pt x="7873" y="90591"/>
                                <a:pt x="16446" y="70588"/>
                                <a:pt x="24066" y="54396"/>
                              </a:cubicBezTo>
                              <a:cubicBezTo>
                                <a:pt x="31686" y="38203"/>
                                <a:pt x="38353" y="23916"/>
                                <a:pt x="43116" y="14391"/>
                              </a:cubicBezTo>
                              <a:cubicBezTo>
                                <a:pt x="47878" y="4866"/>
                                <a:pt x="50736" y="-849"/>
                                <a:pt x="50736" y="103"/>
                              </a:cubicBezTo>
                              <a:cubicBezTo>
                                <a:pt x="50736" y="103"/>
                                <a:pt x="49783" y="5818"/>
                                <a:pt x="45021" y="16296"/>
                              </a:cubicBezTo>
                              <a:cubicBezTo>
                                <a:pt x="41211" y="25821"/>
                                <a:pt x="35496" y="40108"/>
                                <a:pt x="27876" y="57253"/>
                              </a:cubicBezTo>
                              <a:cubicBezTo>
                                <a:pt x="21208" y="74398"/>
                                <a:pt x="13588" y="93448"/>
                                <a:pt x="9778" y="115356"/>
                              </a:cubicBezTo>
                              <a:cubicBezTo>
                                <a:pt x="7873" y="125833"/>
                                <a:pt x="6921" y="137263"/>
                                <a:pt x="7873" y="148693"/>
                              </a:cubicBezTo>
                              <a:cubicBezTo>
                                <a:pt x="8826" y="160123"/>
                                <a:pt x="12636" y="171553"/>
                                <a:pt x="17398" y="182031"/>
                              </a:cubicBezTo>
                              <a:cubicBezTo>
                                <a:pt x="26923" y="202986"/>
                                <a:pt x="43116" y="221083"/>
                                <a:pt x="60261" y="235371"/>
                              </a:cubicBezTo>
                              <a:cubicBezTo>
                                <a:pt x="77406" y="249658"/>
                                <a:pt x="94551" y="261088"/>
                                <a:pt x="109791" y="270613"/>
                              </a:cubicBezTo>
                              <a:cubicBezTo>
                                <a:pt x="125031" y="280138"/>
                                <a:pt x="138366" y="286806"/>
                                <a:pt x="147891" y="291568"/>
                              </a:cubicBezTo>
                              <a:cubicBezTo>
                                <a:pt x="157416" y="296331"/>
                                <a:pt x="162178" y="299188"/>
                                <a:pt x="162178" y="299188"/>
                              </a:cubicBezTo>
                              <a:cubicBezTo>
                                <a:pt x="162178" y="299188"/>
                                <a:pt x="167893" y="302046"/>
                                <a:pt x="176466" y="306808"/>
                              </a:cubicBezTo>
                              <a:cubicBezTo>
                                <a:pt x="185991" y="311571"/>
                                <a:pt x="199326" y="318238"/>
                                <a:pt x="215518" y="325858"/>
                              </a:cubicBezTo>
                              <a:cubicBezTo>
                                <a:pt x="248856" y="340146"/>
                                <a:pt x="294576" y="356338"/>
                                <a:pt x="340296" y="371578"/>
                              </a:cubicBezTo>
                              <a:cubicBezTo>
                                <a:pt x="363156" y="378246"/>
                                <a:pt x="386968" y="383008"/>
                                <a:pt x="408876" y="383961"/>
                              </a:cubicBezTo>
                              <a:cubicBezTo>
                                <a:pt x="430783" y="384913"/>
                                <a:pt x="452691" y="383008"/>
                                <a:pt x="469836" y="377293"/>
                              </a:cubicBezTo>
                              <a:cubicBezTo>
                                <a:pt x="506031" y="368721"/>
                                <a:pt x="524128" y="351576"/>
                                <a:pt x="525081" y="3525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" name="Freeform: Shape 164">
                          <a:extLst>
                            <a:ext uri="{FF2B5EF4-FFF2-40B4-BE49-F238E27FC236}">
                              <a16:creationId xmlns:a16="http://schemas.microsoft.com/office/drawing/2014/main" id="{573C00F3-8D9E-0A8C-68F9-515A991AA1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85963" y="4115729"/>
                          <a:ext cx="75550" cy="241303"/>
                        </a:xfrm>
                        <a:custGeom>
                          <a:avLst/>
                          <a:gdLst>
                            <a:gd name="connsiteX0" fmla="*/ 38249 w 75550"/>
                            <a:gd name="connsiteY0" fmla="*/ 241006 h 241303"/>
                            <a:gd name="connsiteX1" fmla="*/ 18247 w 75550"/>
                            <a:gd name="connsiteY1" fmla="*/ 232433 h 241303"/>
                            <a:gd name="connsiteX2" fmla="*/ 4912 w 75550"/>
                            <a:gd name="connsiteY2" fmla="*/ 213383 h 241303"/>
                            <a:gd name="connsiteX3" fmla="*/ 149 w 75550"/>
                            <a:gd name="connsiteY3" fmla="*/ 187666 h 241303"/>
                            <a:gd name="connsiteX4" fmla="*/ 5864 w 75550"/>
                            <a:gd name="connsiteY4" fmla="*/ 140041 h 241303"/>
                            <a:gd name="connsiteX5" fmla="*/ 11579 w 75550"/>
                            <a:gd name="connsiteY5" fmla="*/ 119086 h 241303"/>
                            <a:gd name="connsiteX6" fmla="*/ 19199 w 75550"/>
                            <a:gd name="connsiteY6" fmla="*/ 99083 h 241303"/>
                            <a:gd name="connsiteX7" fmla="*/ 39202 w 75550"/>
                            <a:gd name="connsiteY7" fmla="*/ 57173 h 241303"/>
                            <a:gd name="connsiteX8" fmla="*/ 75397 w 75550"/>
                            <a:gd name="connsiteY8" fmla="*/ 23 h 241303"/>
                            <a:gd name="connsiteX9" fmla="*/ 47774 w 75550"/>
                            <a:gd name="connsiteY9" fmla="*/ 60983 h 241303"/>
                            <a:gd name="connsiteX10" fmla="*/ 30629 w 75550"/>
                            <a:gd name="connsiteY10" fmla="*/ 103846 h 241303"/>
                            <a:gd name="connsiteX11" fmla="*/ 23962 w 75550"/>
                            <a:gd name="connsiteY11" fmla="*/ 123848 h 241303"/>
                            <a:gd name="connsiteX12" fmla="*/ 17294 w 75550"/>
                            <a:gd name="connsiteY12" fmla="*/ 143851 h 241303"/>
                            <a:gd name="connsiteX13" fmla="*/ 8722 w 75550"/>
                            <a:gd name="connsiteY13" fmla="*/ 187666 h 241303"/>
                            <a:gd name="connsiteX14" fmla="*/ 11579 w 75550"/>
                            <a:gd name="connsiteY14" fmla="*/ 210526 h 241303"/>
                            <a:gd name="connsiteX15" fmla="*/ 21104 w 75550"/>
                            <a:gd name="connsiteY15" fmla="*/ 227671 h 241303"/>
                            <a:gd name="connsiteX16" fmla="*/ 38249 w 75550"/>
                            <a:gd name="connsiteY16" fmla="*/ 241006 h 2413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75550" h="241303">
                              <a:moveTo>
                                <a:pt x="38249" y="241006"/>
                              </a:moveTo>
                              <a:cubicBezTo>
                                <a:pt x="38249" y="241958"/>
                                <a:pt x="28724" y="241006"/>
                                <a:pt x="18247" y="232433"/>
                              </a:cubicBezTo>
                              <a:cubicBezTo>
                                <a:pt x="13484" y="227671"/>
                                <a:pt x="7769" y="221956"/>
                                <a:pt x="4912" y="213383"/>
                              </a:cubicBezTo>
                              <a:cubicBezTo>
                                <a:pt x="2054" y="205763"/>
                                <a:pt x="149" y="196238"/>
                                <a:pt x="149" y="187666"/>
                              </a:cubicBezTo>
                              <a:cubicBezTo>
                                <a:pt x="-803" y="169568"/>
                                <a:pt x="3007" y="153376"/>
                                <a:pt x="5864" y="140041"/>
                              </a:cubicBezTo>
                              <a:cubicBezTo>
                                <a:pt x="8722" y="127658"/>
                                <a:pt x="11579" y="119086"/>
                                <a:pt x="11579" y="119086"/>
                              </a:cubicBezTo>
                              <a:cubicBezTo>
                                <a:pt x="11579" y="119086"/>
                                <a:pt x="14437" y="111465"/>
                                <a:pt x="19199" y="99083"/>
                              </a:cubicBezTo>
                              <a:cubicBezTo>
                                <a:pt x="23962" y="87653"/>
                                <a:pt x="31582" y="72413"/>
                                <a:pt x="39202" y="57173"/>
                              </a:cubicBezTo>
                              <a:cubicBezTo>
                                <a:pt x="55394" y="27646"/>
                                <a:pt x="73492" y="-929"/>
                                <a:pt x="75397" y="23"/>
                              </a:cubicBezTo>
                              <a:cubicBezTo>
                                <a:pt x="77302" y="976"/>
                                <a:pt x="61109" y="30503"/>
                                <a:pt x="47774" y="60983"/>
                              </a:cubicBezTo>
                              <a:cubicBezTo>
                                <a:pt x="41107" y="76223"/>
                                <a:pt x="34439" y="91463"/>
                                <a:pt x="30629" y="103846"/>
                              </a:cubicBezTo>
                              <a:cubicBezTo>
                                <a:pt x="26819" y="115276"/>
                                <a:pt x="23962" y="123848"/>
                                <a:pt x="23962" y="123848"/>
                              </a:cubicBezTo>
                              <a:cubicBezTo>
                                <a:pt x="23962" y="123848"/>
                                <a:pt x="21104" y="131468"/>
                                <a:pt x="17294" y="143851"/>
                              </a:cubicBezTo>
                              <a:cubicBezTo>
                                <a:pt x="13484" y="155281"/>
                                <a:pt x="9674" y="171473"/>
                                <a:pt x="8722" y="187666"/>
                              </a:cubicBezTo>
                              <a:cubicBezTo>
                                <a:pt x="8722" y="195286"/>
                                <a:pt x="8722" y="203858"/>
                                <a:pt x="11579" y="210526"/>
                              </a:cubicBezTo>
                              <a:cubicBezTo>
                                <a:pt x="13484" y="217193"/>
                                <a:pt x="17294" y="223861"/>
                                <a:pt x="21104" y="227671"/>
                              </a:cubicBezTo>
                              <a:cubicBezTo>
                                <a:pt x="29677" y="237196"/>
                                <a:pt x="38249" y="239101"/>
                                <a:pt x="38249" y="24100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015" name="Freeform: Shape 165">
                      <a:extLst>
                        <a:ext uri="{FF2B5EF4-FFF2-40B4-BE49-F238E27FC236}">
                          <a16:creationId xmlns:a16="http://schemas.microsoft.com/office/drawing/2014/main" id="{E9E30752-10B8-C3A5-57D6-B55E6531B6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1307" y="3754754"/>
                      <a:ext cx="656589" cy="357816"/>
                    </a:xfrm>
                    <a:custGeom>
                      <a:avLst/>
                      <a:gdLst>
                        <a:gd name="connsiteX0" fmla="*/ 632460 w 656589"/>
                        <a:gd name="connsiteY0" fmla="*/ 107633 h 357816"/>
                        <a:gd name="connsiteX1" fmla="*/ 398145 w 656589"/>
                        <a:gd name="connsiteY1" fmla="*/ 71438 h 357816"/>
                        <a:gd name="connsiteX2" fmla="*/ 295275 w 656589"/>
                        <a:gd name="connsiteY2" fmla="*/ 0 h 357816"/>
                        <a:gd name="connsiteX3" fmla="*/ 317182 w 656589"/>
                        <a:gd name="connsiteY3" fmla="*/ 38100 h 357816"/>
                        <a:gd name="connsiteX4" fmla="*/ 441007 w 656589"/>
                        <a:gd name="connsiteY4" fmla="*/ 95250 h 357816"/>
                        <a:gd name="connsiteX5" fmla="*/ 436245 w 656589"/>
                        <a:gd name="connsiteY5" fmla="*/ 225742 h 357816"/>
                        <a:gd name="connsiteX6" fmla="*/ 112395 w 656589"/>
                        <a:gd name="connsiteY6" fmla="*/ 238125 h 357816"/>
                        <a:gd name="connsiteX7" fmla="*/ 61913 w 656589"/>
                        <a:gd name="connsiteY7" fmla="*/ 111442 h 357816"/>
                        <a:gd name="connsiteX8" fmla="*/ 0 w 656589"/>
                        <a:gd name="connsiteY8" fmla="*/ 230505 h 357816"/>
                        <a:gd name="connsiteX9" fmla="*/ 0 w 656589"/>
                        <a:gd name="connsiteY9" fmla="*/ 233363 h 357816"/>
                        <a:gd name="connsiteX10" fmla="*/ 120968 w 656589"/>
                        <a:gd name="connsiteY10" fmla="*/ 314325 h 357816"/>
                        <a:gd name="connsiteX11" fmla="*/ 417195 w 656589"/>
                        <a:gd name="connsiteY11" fmla="*/ 329565 h 357816"/>
                        <a:gd name="connsiteX12" fmla="*/ 594360 w 656589"/>
                        <a:gd name="connsiteY12" fmla="*/ 140017 h 357816"/>
                        <a:gd name="connsiteX13" fmla="*/ 655320 w 656589"/>
                        <a:gd name="connsiteY13" fmla="*/ 154305 h 357816"/>
                        <a:gd name="connsiteX14" fmla="*/ 655320 w 656589"/>
                        <a:gd name="connsiteY14" fmla="*/ 124778 h 357816"/>
                        <a:gd name="connsiteX15" fmla="*/ 632460 w 656589"/>
                        <a:gd name="connsiteY15" fmla="*/ 107633 h 357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656589" h="357816">
                          <a:moveTo>
                            <a:pt x="632460" y="107633"/>
                          </a:moveTo>
                          <a:cubicBezTo>
                            <a:pt x="590550" y="87630"/>
                            <a:pt x="466725" y="112395"/>
                            <a:pt x="398145" y="71438"/>
                          </a:cubicBezTo>
                          <a:cubicBezTo>
                            <a:pt x="359093" y="48578"/>
                            <a:pt x="325755" y="20003"/>
                            <a:pt x="295275" y="0"/>
                          </a:cubicBezTo>
                          <a:cubicBezTo>
                            <a:pt x="308610" y="14288"/>
                            <a:pt x="317182" y="29528"/>
                            <a:pt x="317182" y="38100"/>
                          </a:cubicBezTo>
                          <a:cubicBezTo>
                            <a:pt x="317182" y="59055"/>
                            <a:pt x="407670" y="91440"/>
                            <a:pt x="441007" y="95250"/>
                          </a:cubicBezTo>
                          <a:cubicBezTo>
                            <a:pt x="473393" y="99060"/>
                            <a:pt x="500063" y="142875"/>
                            <a:pt x="436245" y="225742"/>
                          </a:cubicBezTo>
                          <a:cubicBezTo>
                            <a:pt x="372428" y="308610"/>
                            <a:pt x="207645" y="281940"/>
                            <a:pt x="112395" y="238125"/>
                          </a:cubicBezTo>
                          <a:cubicBezTo>
                            <a:pt x="51435" y="210503"/>
                            <a:pt x="52388" y="150495"/>
                            <a:pt x="61913" y="111442"/>
                          </a:cubicBezTo>
                          <a:cubicBezTo>
                            <a:pt x="37147" y="145733"/>
                            <a:pt x="15240" y="185738"/>
                            <a:pt x="0" y="230505"/>
                          </a:cubicBezTo>
                          <a:cubicBezTo>
                            <a:pt x="0" y="230505"/>
                            <a:pt x="0" y="231458"/>
                            <a:pt x="0" y="233363"/>
                          </a:cubicBezTo>
                          <a:cubicBezTo>
                            <a:pt x="13335" y="256223"/>
                            <a:pt x="44768" y="288608"/>
                            <a:pt x="120968" y="314325"/>
                          </a:cubicBezTo>
                          <a:cubicBezTo>
                            <a:pt x="248603" y="358140"/>
                            <a:pt x="366713" y="378142"/>
                            <a:pt x="417195" y="329565"/>
                          </a:cubicBezTo>
                          <a:cubicBezTo>
                            <a:pt x="468630" y="280988"/>
                            <a:pt x="541020" y="144780"/>
                            <a:pt x="594360" y="140017"/>
                          </a:cubicBezTo>
                          <a:cubicBezTo>
                            <a:pt x="646748" y="135255"/>
                            <a:pt x="655320" y="154305"/>
                            <a:pt x="655320" y="154305"/>
                          </a:cubicBezTo>
                          <a:cubicBezTo>
                            <a:pt x="655320" y="154305"/>
                            <a:pt x="658178" y="140970"/>
                            <a:pt x="655320" y="124778"/>
                          </a:cubicBezTo>
                          <a:cubicBezTo>
                            <a:pt x="649605" y="119063"/>
                            <a:pt x="642938" y="112395"/>
                            <a:pt x="632460" y="107633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16" name="Graphic 4">
                      <a:extLst>
                        <a:ext uri="{FF2B5EF4-FFF2-40B4-BE49-F238E27FC236}">
                          <a16:creationId xmlns:a16="http://schemas.microsoft.com/office/drawing/2014/main" id="{7AD0F095-8CDD-871E-8120-4317666320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31073" y="4081991"/>
                      <a:ext cx="31310" cy="77938"/>
                      <a:chOff x="2831073" y="4081991"/>
                      <a:chExt cx="31310" cy="77938"/>
                    </a:xfrm>
                    <a:solidFill>
                      <a:srgbClr val="BF590C"/>
                    </a:solidFill>
                  </p:grpSpPr>
                  <p:sp>
                    <p:nvSpPr>
                      <p:cNvPr id="1020" name="Freeform: Shape 167">
                        <a:extLst>
                          <a:ext uri="{FF2B5EF4-FFF2-40B4-BE49-F238E27FC236}">
                            <a16:creationId xmlns:a16="http://schemas.microsoft.com/office/drawing/2014/main" id="{814F1282-85A5-789C-9EE0-9BDF61ADE7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0233" y="4122057"/>
                        <a:ext cx="22151" cy="37873"/>
                      </a:xfrm>
                      <a:custGeom>
                        <a:avLst/>
                        <a:gdLst>
                          <a:gd name="connsiteX0" fmla="*/ 4884 w 22151"/>
                          <a:gd name="connsiteY0" fmla="*/ 363 h 37873"/>
                          <a:gd name="connsiteX1" fmla="*/ 20124 w 22151"/>
                          <a:gd name="connsiteY1" fmla="*/ 14650 h 37873"/>
                          <a:gd name="connsiteX2" fmla="*/ 17267 w 22151"/>
                          <a:gd name="connsiteY2" fmla="*/ 37511 h 37873"/>
                          <a:gd name="connsiteX3" fmla="*/ 2027 w 22151"/>
                          <a:gd name="connsiteY3" fmla="*/ 23223 h 37873"/>
                          <a:gd name="connsiteX4" fmla="*/ 4884 w 22151"/>
                          <a:gd name="connsiteY4" fmla="*/ 363 h 37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151" h="37873">
                            <a:moveTo>
                              <a:pt x="4884" y="363"/>
                            </a:moveTo>
                            <a:cubicBezTo>
                              <a:pt x="9647" y="-1542"/>
                              <a:pt x="17267" y="4173"/>
                              <a:pt x="20124" y="14650"/>
                            </a:cubicBezTo>
                            <a:cubicBezTo>
                              <a:pt x="23934" y="24175"/>
                              <a:pt x="22029" y="34653"/>
                              <a:pt x="17267" y="37511"/>
                            </a:cubicBezTo>
                            <a:cubicBezTo>
                              <a:pt x="12504" y="39415"/>
                              <a:pt x="4884" y="33700"/>
                              <a:pt x="2027" y="23223"/>
                            </a:cubicBezTo>
                            <a:cubicBezTo>
                              <a:pt x="-1783" y="12745"/>
                              <a:pt x="122" y="2268"/>
                              <a:pt x="4884" y="36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" name="Freeform: Shape 168">
                        <a:extLst>
                          <a:ext uri="{FF2B5EF4-FFF2-40B4-BE49-F238E27FC236}">
                            <a16:creationId xmlns:a16="http://schemas.microsoft.com/office/drawing/2014/main" id="{42F4FB6F-69E9-C739-831C-B1798E9E06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31073" y="4081991"/>
                        <a:ext cx="16657" cy="26564"/>
                      </a:xfrm>
                      <a:custGeom>
                        <a:avLst/>
                        <a:gdLst>
                          <a:gd name="connsiteX0" fmla="*/ 3566 w 16657"/>
                          <a:gd name="connsiteY0" fmla="*/ 423 h 26564"/>
                          <a:gd name="connsiteX1" fmla="*/ 14996 w 16657"/>
                          <a:gd name="connsiteY1" fmla="*/ 9948 h 26564"/>
                          <a:gd name="connsiteX2" fmla="*/ 13091 w 16657"/>
                          <a:gd name="connsiteY2" fmla="*/ 26141 h 26564"/>
                          <a:gd name="connsiteX3" fmla="*/ 1661 w 16657"/>
                          <a:gd name="connsiteY3" fmla="*/ 16616 h 26564"/>
                          <a:gd name="connsiteX4" fmla="*/ 3566 w 16657"/>
                          <a:gd name="connsiteY4" fmla="*/ 423 h 26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57" h="26564">
                            <a:moveTo>
                              <a:pt x="3566" y="423"/>
                            </a:moveTo>
                            <a:cubicBezTo>
                              <a:pt x="7376" y="-1482"/>
                              <a:pt x="12139" y="3281"/>
                              <a:pt x="14996" y="9948"/>
                            </a:cubicBezTo>
                            <a:cubicBezTo>
                              <a:pt x="17854" y="17568"/>
                              <a:pt x="16901" y="24236"/>
                              <a:pt x="13091" y="26141"/>
                            </a:cubicBezTo>
                            <a:cubicBezTo>
                              <a:pt x="9281" y="28046"/>
                              <a:pt x="4519" y="23283"/>
                              <a:pt x="1661" y="16616"/>
                            </a:cubicBezTo>
                            <a:cubicBezTo>
                              <a:pt x="-1196" y="9948"/>
                              <a:pt x="-244" y="2328"/>
                              <a:pt x="3566" y="42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" name="Graphic 4">
                      <a:extLst>
                        <a:ext uri="{FF2B5EF4-FFF2-40B4-BE49-F238E27FC236}">
                          <a16:creationId xmlns:a16="http://schemas.microsoft.com/office/drawing/2014/main" id="{90BCCB13-2ACC-5C4C-C9F5-C051CECA2F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77739" y="3782939"/>
                      <a:ext cx="63953" cy="53531"/>
                      <a:chOff x="2977739" y="3782939"/>
                      <a:chExt cx="63953" cy="53531"/>
                    </a:xfrm>
                    <a:solidFill>
                      <a:srgbClr val="BF590C"/>
                    </a:solidFill>
                  </p:grpSpPr>
                  <p:sp>
                    <p:nvSpPr>
                      <p:cNvPr id="1018" name="Freeform: Shape 170">
                        <a:extLst>
                          <a:ext uri="{FF2B5EF4-FFF2-40B4-BE49-F238E27FC236}">
                            <a16:creationId xmlns:a16="http://schemas.microsoft.com/office/drawing/2014/main" id="{0580A885-33E5-1B22-4099-99D211F8F0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7739" y="3807340"/>
                        <a:ext cx="31935" cy="29130"/>
                      </a:xfrm>
                      <a:custGeom>
                        <a:avLst/>
                        <a:gdLst>
                          <a:gd name="connsiteX0" fmla="*/ 30255 w 31935"/>
                          <a:gd name="connsiteY0" fmla="*/ 1706 h 29130"/>
                          <a:gd name="connsiteX1" fmla="*/ 23588 w 31935"/>
                          <a:gd name="connsiteY1" fmla="*/ 21709 h 29130"/>
                          <a:gd name="connsiteX2" fmla="*/ 1680 w 31935"/>
                          <a:gd name="connsiteY2" fmla="*/ 27424 h 29130"/>
                          <a:gd name="connsiteX3" fmla="*/ 8348 w 31935"/>
                          <a:gd name="connsiteY3" fmla="*/ 7422 h 29130"/>
                          <a:gd name="connsiteX4" fmla="*/ 30255 w 31935"/>
                          <a:gd name="connsiteY4" fmla="*/ 1706 h 291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1935" h="29130">
                            <a:moveTo>
                              <a:pt x="30255" y="1706"/>
                            </a:moveTo>
                            <a:cubicBezTo>
                              <a:pt x="34065" y="5517"/>
                              <a:pt x="31208" y="14089"/>
                              <a:pt x="23588" y="21709"/>
                            </a:cubicBezTo>
                            <a:cubicBezTo>
                              <a:pt x="15968" y="28376"/>
                              <a:pt x="5490" y="31234"/>
                              <a:pt x="1680" y="27424"/>
                            </a:cubicBezTo>
                            <a:cubicBezTo>
                              <a:pt x="-2130" y="23614"/>
                              <a:pt x="728" y="15042"/>
                              <a:pt x="8348" y="7422"/>
                            </a:cubicBezTo>
                            <a:cubicBezTo>
                              <a:pt x="16920" y="754"/>
                              <a:pt x="26445" y="-2103"/>
                              <a:pt x="30255" y="1706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" name="Freeform: Shape 171">
                        <a:extLst>
                          <a:ext uri="{FF2B5EF4-FFF2-40B4-BE49-F238E27FC236}">
                            <a16:creationId xmlns:a16="http://schemas.microsoft.com/office/drawing/2014/main" id="{0C0E5D65-0ACC-CE25-843B-1970F86BD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9064" y="3782939"/>
                        <a:ext cx="22628" cy="20782"/>
                      </a:xfrm>
                      <a:custGeom>
                        <a:avLst/>
                        <a:gdLst>
                          <a:gd name="connsiteX0" fmla="*/ 21315 w 22628"/>
                          <a:gd name="connsiteY0" fmla="*/ 1343 h 20782"/>
                          <a:gd name="connsiteX1" fmla="*/ 16553 w 22628"/>
                          <a:gd name="connsiteY1" fmla="*/ 15630 h 20782"/>
                          <a:gd name="connsiteX2" fmla="*/ 1313 w 22628"/>
                          <a:gd name="connsiteY2" fmla="*/ 19440 h 20782"/>
                          <a:gd name="connsiteX3" fmla="*/ 6075 w 22628"/>
                          <a:gd name="connsiteY3" fmla="*/ 5153 h 20782"/>
                          <a:gd name="connsiteX4" fmla="*/ 21315 w 22628"/>
                          <a:gd name="connsiteY4" fmla="*/ 1343 h 207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28" h="20782">
                            <a:moveTo>
                              <a:pt x="21315" y="1343"/>
                            </a:moveTo>
                            <a:cubicBezTo>
                              <a:pt x="24173" y="4200"/>
                              <a:pt x="22268" y="9915"/>
                              <a:pt x="16553" y="15630"/>
                            </a:cubicBezTo>
                            <a:cubicBezTo>
                              <a:pt x="10838" y="20393"/>
                              <a:pt x="4170" y="22298"/>
                              <a:pt x="1313" y="19440"/>
                            </a:cubicBezTo>
                            <a:cubicBezTo>
                              <a:pt x="-1545" y="16583"/>
                              <a:pt x="360" y="10868"/>
                              <a:pt x="6075" y="5153"/>
                            </a:cubicBezTo>
                            <a:cubicBezTo>
                              <a:pt x="11790" y="390"/>
                              <a:pt x="18458" y="-1515"/>
                              <a:pt x="21315" y="134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9" name="Graphic 4">
                    <a:extLst>
                      <a:ext uri="{FF2B5EF4-FFF2-40B4-BE49-F238E27FC236}">
                        <a16:creationId xmlns:a16="http://schemas.microsoft.com/office/drawing/2014/main" id="{BEBD2BB8-2DCC-9379-A3C0-EDDFE3E84A82}"/>
                      </a:ext>
                    </a:extLst>
                  </p:cNvPr>
                  <p:cNvGrpSpPr/>
                  <p:nvPr/>
                </p:nvGrpSpPr>
                <p:grpSpPr>
                  <a:xfrm>
                    <a:off x="3378965" y="3086475"/>
                    <a:ext cx="482437" cy="935931"/>
                    <a:chOff x="3378965" y="3086475"/>
                    <a:chExt cx="482437" cy="935931"/>
                  </a:xfrm>
                </p:grpSpPr>
                <p:grpSp>
                  <p:nvGrpSpPr>
                    <p:cNvPr id="1000" name="Graphic 4">
                      <a:extLst>
                        <a:ext uri="{FF2B5EF4-FFF2-40B4-BE49-F238E27FC236}">
                          <a16:creationId xmlns:a16="http://schemas.microsoft.com/office/drawing/2014/main" id="{CE45FEBC-C805-94AD-B6EC-FB88C3AD96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82486" y="3086475"/>
                      <a:ext cx="476070" cy="930392"/>
                      <a:chOff x="3382486" y="3086475"/>
                      <a:chExt cx="476070" cy="930392"/>
                    </a:xfrm>
                  </p:grpSpPr>
                  <p:sp>
                    <p:nvSpPr>
                      <p:cNvPr id="1002" name="Freeform: Shape 174">
                        <a:extLst>
                          <a:ext uri="{FF2B5EF4-FFF2-40B4-BE49-F238E27FC236}">
                            <a16:creationId xmlns:a16="http://schemas.microsoft.com/office/drawing/2014/main" id="{0BB7FEAB-3EEF-86CC-A27B-C50C603B34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2486" y="3086475"/>
                        <a:ext cx="476070" cy="930392"/>
                      </a:xfrm>
                      <a:custGeom>
                        <a:avLst/>
                        <a:gdLst>
                          <a:gd name="connsiteX0" fmla="*/ 360838 w 476070"/>
                          <a:gd name="connsiteY0" fmla="*/ 4387 h 930392"/>
                          <a:gd name="connsiteX1" fmla="*/ 362743 w 476070"/>
                          <a:gd name="connsiteY1" fmla="*/ 237749 h 930392"/>
                          <a:gd name="connsiteX2" fmla="*/ 7461 w 476070"/>
                          <a:gd name="connsiteY2" fmla="*/ 920692 h 930392"/>
                          <a:gd name="connsiteX3" fmla="*/ 181768 w 476070"/>
                          <a:gd name="connsiteY3" fmla="*/ 787342 h 930392"/>
                          <a:gd name="connsiteX4" fmla="*/ 469423 w 476070"/>
                          <a:gd name="connsiteY4" fmla="*/ 201554 h 930392"/>
                          <a:gd name="connsiteX5" fmla="*/ 360838 w 476070"/>
                          <a:gd name="connsiteY5" fmla="*/ 4387 h 930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76070" h="930392">
                            <a:moveTo>
                              <a:pt x="360838" y="4387"/>
                            </a:moveTo>
                            <a:cubicBezTo>
                              <a:pt x="360838" y="4387"/>
                              <a:pt x="404653" y="103447"/>
                              <a:pt x="362743" y="237749"/>
                            </a:cubicBezTo>
                            <a:cubicBezTo>
                              <a:pt x="256063" y="579697"/>
                              <a:pt x="-51594" y="876877"/>
                              <a:pt x="7461" y="920692"/>
                            </a:cubicBezTo>
                            <a:cubicBezTo>
                              <a:pt x="66516" y="964507"/>
                              <a:pt x="131286" y="849254"/>
                              <a:pt x="181768" y="787342"/>
                            </a:cubicBezTo>
                            <a:cubicBezTo>
                              <a:pt x="231298" y="725429"/>
                              <a:pt x="437991" y="406342"/>
                              <a:pt x="469423" y="201554"/>
                            </a:cubicBezTo>
                            <a:cubicBezTo>
                              <a:pt x="499903" y="-4186"/>
                              <a:pt x="418941" y="-8948"/>
                              <a:pt x="360838" y="4387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" name="Freeform: Shape 175">
                        <a:extLst>
                          <a:ext uri="{FF2B5EF4-FFF2-40B4-BE49-F238E27FC236}">
                            <a16:creationId xmlns:a16="http://schemas.microsoft.com/office/drawing/2014/main" id="{DB9C1EC9-64AB-574F-2DB8-3DD7C9AD81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8147" y="3097507"/>
                        <a:ext cx="460038" cy="918584"/>
                      </a:xfrm>
                      <a:custGeom>
                        <a:avLst/>
                        <a:gdLst>
                          <a:gd name="connsiteX0" fmla="*/ 429950 w 460038"/>
                          <a:gd name="connsiteY0" fmla="*/ 7643 h 918584"/>
                          <a:gd name="connsiteX1" fmla="*/ 361370 w 460038"/>
                          <a:gd name="connsiteY1" fmla="*/ 3833 h 918584"/>
                          <a:gd name="connsiteX2" fmla="*/ 363275 w 460038"/>
                          <a:gd name="connsiteY2" fmla="*/ 237195 h 918584"/>
                          <a:gd name="connsiteX3" fmla="*/ 3230 w 460038"/>
                          <a:gd name="connsiteY3" fmla="*/ 915375 h 918584"/>
                          <a:gd name="connsiteX4" fmla="*/ 166108 w 460038"/>
                          <a:gd name="connsiteY4" fmla="*/ 775358 h 918584"/>
                          <a:gd name="connsiteX5" fmla="*/ 453763 w 460038"/>
                          <a:gd name="connsiteY5" fmla="*/ 189570 h 918584"/>
                          <a:gd name="connsiteX6" fmla="*/ 429950 w 460038"/>
                          <a:gd name="connsiteY6" fmla="*/ 7643 h 918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60038" h="918584">
                            <a:moveTo>
                              <a:pt x="429950" y="7643"/>
                            </a:moveTo>
                            <a:cubicBezTo>
                              <a:pt x="408995" y="-2835"/>
                              <a:pt x="383278" y="-930"/>
                              <a:pt x="361370" y="3833"/>
                            </a:cubicBezTo>
                            <a:cubicBezTo>
                              <a:pt x="361370" y="3833"/>
                              <a:pt x="405185" y="102893"/>
                              <a:pt x="363275" y="237195"/>
                            </a:cubicBezTo>
                            <a:cubicBezTo>
                              <a:pt x="259453" y="569618"/>
                              <a:pt x="-33917" y="859178"/>
                              <a:pt x="3230" y="915375"/>
                            </a:cubicBezTo>
                            <a:cubicBezTo>
                              <a:pt x="59428" y="938235"/>
                              <a:pt x="119435" y="833460"/>
                              <a:pt x="166108" y="775358"/>
                            </a:cubicBezTo>
                            <a:cubicBezTo>
                              <a:pt x="215638" y="713445"/>
                              <a:pt x="422330" y="394358"/>
                              <a:pt x="453763" y="189570"/>
                            </a:cubicBezTo>
                            <a:cubicBezTo>
                              <a:pt x="469003" y="83843"/>
                              <a:pt x="454715" y="31455"/>
                              <a:pt x="429950" y="764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4" name="Graphic 4">
                        <a:extLst>
                          <a:ext uri="{FF2B5EF4-FFF2-40B4-BE49-F238E27FC236}">
                            <a16:creationId xmlns:a16="http://schemas.microsoft.com/office/drawing/2014/main" id="{F00F1DB6-8B0F-C4FF-4667-48C01FFDCD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19048" y="3911362"/>
                        <a:ext cx="78406" cy="88867"/>
                        <a:chOff x="3419048" y="3911362"/>
                        <a:chExt cx="78406" cy="88867"/>
                      </a:xfrm>
                      <a:solidFill>
                        <a:srgbClr val="F7DB00"/>
                      </a:solidFill>
                    </p:grpSpPr>
                    <p:sp>
                      <p:nvSpPr>
                        <p:cNvPr id="1005" name="Freeform: Shape 177">
                          <a:extLst>
                            <a:ext uri="{FF2B5EF4-FFF2-40B4-BE49-F238E27FC236}">
                              <a16:creationId xmlns:a16="http://schemas.microsoft.com/office/drawing/2014/main" id="{0E6ABE4F-0F86-0440-6051-3D6FF82AD7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57354">
                          <a:off x="3435390" y="3917694"/>
                          <a:ext cx="45721" cy="76203"/>
                        </a:xfrm>
                        <a:custGeom>
                          <a:avLst/>
                          <a:gdLst>
                            <a:gd name="connsiteX0" fmla="*/ 45722 w 45721"/>
                            <a:gd name="connsiteY0" fmla="*/ 38102 h 76203"/>
                            <a:gd name="connsiteX1" fmla="*/ 22861 w 45721"/>
                            <a:gd name="connsiteY1" fmla="*/ 76203 h 76203"/>
                            <a:gd name="connsiteX2" fmla="*/ 0 w 45721"/>
                            <a:gd name="connsiteY2" fmla="*/ 38102 h 76203"/>
                            <a:gd name="connsiteX3" fmla="*/ 22861 w 45721"/>
                            <a:gd name="connsiteY3" fmla="*/ 0 h 76203"/>
                            <a:gd name="connsiteX4" fmla="*/ 45722 w 45721"/>
                            <a:gd name="connsiteY4" fmla="*/ 38102 h 7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5721" h="76203">
                              <a:moveTo>
                                <a:pt x="45722" y="38102"/>
                              </a:moveTo>
                              <a:cubicBezTo>
                                <a:pt x="45722" y="59145"/>
                                <a:pt x="35487" y="76203"/>
                                <a:pt x="22861" y="76203"/>
                              </a:cubicBezTo>
                              <a:cubicBezTo>
                                <a:pt x="10235" y="76203"/>
                                <a:pt x="0" y="59145"/>
                                <a:pt x="0" y="38102"/>
                              </a:cubicBezTo>
                              <a:cubicBezTo>
                                <a:pt x="0" y="17059"/>
                                <a:pt x="10235" y="0"/>
                                <a:pt x="22861" y="0"/>
                              </a:cubicBezTo>
                              <a:cubicBezTo>
                                <a:pt x="35487" y="0"/>
                                <a:pt x="45722" y="17059"/>
                                <a:pt x="45722" y="3810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" name="Freeform: Shape 178">
                          <a:extLst>
                            <a:ext uri="{FF2B5EF4-FFF2-40B4-BE49-F238E27FC236}">
                              <a16:creationId xmlns:a16="http://schemas.microsoft.com/office/drawing/2014/main" id="{69FE3833-EDF1-7571-DC9E-0F0DBF80D3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0666" y="3934777"/>
                          <a:ext cx="50720" cy="55470"/>
                        </a:xfrm>
                        <a:custGeom>
                          <a:avLst/>
                          <a:gdLst>
                            <a:gd name="connsiteX0" fmla="*/ 18336 w 50720"/>
                            <a:gd name="connsiteY0" fmla="*/ 37147 h 55470"/>
                            <a:gd name="connsiteX1" fmla="*/ 14526 w 50720"/>
                            <a:gd name="connsiteY1" fmla="*/ 0 h 55470"/>
                            <a:gd name="connsiteX2" fmla="*/ 7858 w 50720"/>
                            <a:gd name="connsiteY2" fmla="*/ 9525 h 55470"/>
                            <a:gd name="connsiteX3" fmla="*/ 7858 w 50720"/>
                            <a:gd name="connsiteY3" fmla="*/ 53340 h 55470"/>
                            <a:gd name="connsiteX4" fmla="*/ 46911 w 50720"/>
                            <a:gd name="connsiteY4" fmla="*/ 32385 h 55470"/>
                            <a:gd name="connsiteX5" fmla="*/ 50721 w 50720"/>
                            <a:gd name="connsiteY5" fmla="*/ 24765 h 55470"/>
                            <a:gd name="connsiteX6" fmla="*/ 18336 w 50720"/>
                            <a:gd name="connsiteY6" fmla="*/ 37147 h 55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720" h="55470">
                              <a:moveTo>
                                <a:pt x="18336" y="37147"/>
                              </a:moveTo>
                              <a:cubicBezTo>
                                <a:pt x="8811" y="31432"/>
                                <a:pt x="7858" y="16192"/>
                                <a:pt x="14526" y="0"/>
                              </a:cubicBezTo>
                              <a:cubicBezTo>
                                <a:pt x="11668" y="2857"/>
                                <a:pt x="9763" y="5715"/>
                                <a:pt x="7858" y="9525"/>
                              </a:cubicBezTo>
                              <a:cubicBezTo>
                                <a:pt x="-2619" y="27622"/>
                                <a:pt x="-2619" y="47625"/>
                                <a:pt x="7858" y="53340"/>
                              </a:cubicBezTo>
                              <a:cubicBezTo>
                                <a:pt x="18336" y="60007"/>
                                <a:pt x="36433" y="50482"/>
                                <a:pt x="46911" y="32385"/>
                              </a:cubicBezTo>
                              <a:cubicBezTo>
                                <a:pt x="48816" y="30480"/>
                                <a:pt x="49768" y="27622"/>
                                <a:pt x="50721" y="24765"/>
                              </a:cubicBezTo>
                              <a:cubicBezTo>
                                <a:pt x="40243" y="37147"/>
                                <a:pt x="26908" y="41910"/>
                                <a:pt x="18336" y="3714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001" name="Freeform: Shape 179">
                      <a:extLst>
                        <a:ext uri="{FF2B5EF4-FFF2-40B4-BE49-F238E27FC236}">
                          <a16:creationId xmlns:a16="http://schemas.microsoft.com/office/drawing/2014/main" id="{EA29B955-BED5-C3FF-7B1D-472662624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8965" y="3089909"/>
                      <a:ext cx="482437" cy="932497"/>
                    </a:xfrm>
                    <a:custGeom>
                      <a:avLst/>
                      <a:gdLst>
                        <a:gd name="connsiteX0" fmla="*/ 88135 w 482437"/>
                        <a:gd name="connsiteY0" fmla="*/ 745808 h 932497"/>
                        <a:gd name="connsiteX1" fmla="*/ 55750 w 482437"/>
                        <a:gd name="connsiteY1" fmla="*/ 792480 h 932497"/>
                        <a:gd name="connsiteX2" fmla="*/ 22412 w 482437"/>
                        <a:gd name="connsiteY2" fmla="*/ 848678 h 932497"/>
                        <a:gd name="connsiteX3" fmla="*/ 8125 w 482437"/>
                        <a:gd name="connsiteY3" fmla="*/ 885825 h 932497"/>
                        <a:gd name="connsiteX4" fmla="*/ 7172 w 482437"/>
                        <a:gd name="connsiteY4" fmla="*/ 905828 h 932497"/>
                        <a:gd name="connsiteX5" fmla="*/ 9077 w 482437"/>
                        <a:gd name="connsiteY5" fmla="*/ 909638 h 932497"/>
                        <a:gd name="connsiteX6" fmla="*/ 12887 w 482437"/>
                        <a:gd name="connsiteY6" fmla="*/ 913448 h 932497"/>
                        <a:gd name="connsiteX7" fmla="*/ 20507 w 482437"/>
                        <a:gd name="connsiteY7" fmla="*/ 921068 h 932497"/>
                        <a:gd name="connsiteX8" fmla="*/ 62417 w 482437"/>
                        <a:gd name="connsiteY8" fmla="*/ 920115 h 932497"/>
                        <a:gd name="connsiteX9" fmla="*/ 100517 w 482437"/>
                        <a:gd name="connsiteY9" fmla="*/ 886778 h 932497"/>
                        <a:gd name="connsiteX10" fmla="*/ 169097 w 482437"/>
                        <a:gd name="connsiteY10" fmla="*/ 799148 h 932497"/>
                        <a:gd name="connsiteX11" fmla="*/ 234820 w 482437"/>
                        <a:gd name="connsiteY11" fmla="*/ 700088 h 932497"/>
                        <a:gd name="connsiteX12" fmla="*/ 268157 w 482437"/>
                        <a:gd name="connsiteY12" fmla="*/ 648653 h 932497"/>
                        <a:gd name="connsiteX13" fmla="*/ 300542 w 482437"/>
                        <a:gd name="connsiteY13" fmla="*/ 596265 h 932497"/>
                        <a:gd name="connsiteX14" fmla="*/ 332927 w 482437"/>
                        <a:gd name="connsiteY14" fmla="*/ 543878 h 932497"/>
                        <a:gd name="connsiteX15" fmla="*/ 362455 w 482437"/>
                        <a:gd name="connsiteY15" fmla="*/ 489585 h 932497"/>
                        <a:gd name="connsiteX16" fmla="*/ 389125 w 482437"/>
                        <a:gd name="connsiteY16" fmla="*/ 435293 h 932497"/>
                        <a:gd name="connsiteX17" fmla="*/ 413890 w 482437"/>
                        <a:gd name="connsiteY17" fmla="*/ 381953 h 932497"/>
                        <a:gd name="connsiteX18" fmla="*/ 451037 w 482437"/>
                        <a:gd name="connsiteY18" fmla="*/ 277178 h 932497"/>
                        <a:gd name="connsiteX19" fmla="*/ 472945 w 482437"/>
                        <a:gd name="connsiteY19" fmla="*/ 180023 h 932497"/>
                        <a:gd name="connsiteX20" fmla="*/ 478660 w 482437"/>
                        <a:gd name="connsiteY20" fmla="*/ 96203 h 932497"/>
                        <a:gd name="connsiteX21" fmla="*/ 463420 w 482437"/>
                        <a:gd name="connsiteY21" fmla="*/ 33338 h 932497"/>
                        <a:gd name="connsiteX22" fmla="*/ 433892 w 482437"/>
                        <a:gd name="connsiteY22" fmla="*/ 4763 h 932497"/>
                        <a:gd name="connsiteX23" fmla="*/ 423415 w 482437"/>
                        <a:gd name="connsiteY23" fmla="*/ 953 h 932497"/>
                        <a:gd name="connsiteX24" fmla="*/ 419605 w 482437"/>
                        <a:gd name="connsiteY24" fmla="*/ 0 h 932497"/>
                        <a:gd name="connsiteX25" fmla="*/ 423415 w 482437"/>
                        <a:gd name="connsiteY25" fmla="*/ 953 h 932497"/>
                        <a:gd name="connsiteX26" fmla="*/ 433892 w 482437"/>
                        <a:gd name="connsiteY26" fmla="*/ 3810 h 932497"/>
                        <a:gd name="connsiteX27" fmla="*/ 464372 w 482437"/>
                        <a:gd name="connsiteY27" fmla="*/ 31433 h 932497"/>
                        <a:gd name="connsiteX28" fmla="*/ 481517 w 482437"/>
                        <a:gd name="connsiteY28" fmla="*/ 94298 h 932497"/>
                        <a:gd name="connsiteX29" fmla="*/ 477707 w 482437"/>
                        <a:gd name="connsiteY29" fmla="*/ 179070 h 932497"/>
                        <a:gd name="connsiteX30" fmla="*/ 457705 w 482437"/>
                        <a:gd name="connsiteY30" fmla="*/ 277178 h 932497"/>
                        <a:gd name="connsiteX31" fmla="*/ 421510 w 482437"/>
                        <a:gd name="connsiteY31" fmla="*/ 383858 h 932497"/>
                        <a:gd name="connsiteX32" fmla="*/ 396745 w 482437"/>
                        <a:gd name="connsiteY32" fmla="*/ 437198 h 932497"/>
                        <a:gd name="connsiteX33" fmla="*/ 370075 w 482437"/>
                        <a:gd name="connsiteY33" fmla="*/ 491490 h 932497"/>
                        <a:gd name="connsiteX34" fmla="*/ 340547 w 482437"/>
                        <a:gd name="connsiteY34" fmla="*/ 545783 h 932497"/>
                        <a:gd name="connsiteX35" fmla="*/ 308162 w 482437"/>
                        <a:gd name="connsiteY35" fmla="*/ 599123 h 932497"/>
                        <a:gd name="connsiteX36" fmla="*/ 275777 w 482437"/>
                        <a:gd name="connsiteY36" fmla="*/ 651510 h 932497"/>
                        <a:gd name="connsiteX37" fmla="*/ 241487 w 482437"/>
                        <a:gd name="connsiteY37" fmla="*/ 702945 h 932497"/>
                        <a:gd name="connsiteX38" fmla="*/ 174812 w 482437"/>
                        <a:gd name="connsiteY38" fmla="*/ 802005 h 932497"/>
                        <a:gd name="connsiteX39" fmla="*/ 105280 w 482437"/>
                        <a:gd name="connsiteY39" fmla="*/ 889635 h 932497"/>
                        <a:gd name="connsiteX40" fmla="*/ 65275 w 482437"/>
                        <a:gd name="connsiteY40" fmla="*/ 923925 h 932497"/>
                        <a:gd name="connsiteX41" fmla="*/ 53845 w 482437"/>
                        <a:gd name="connsiteY41" fmla="*/ 929640 h 932497"/>
                        <a:gd name="connsiteX42" fmla="*/ 47177 w 482437"/>
                        <a:gd name="connsiteY42" fmla="*/ 931545 h 932497"/>
                        <a:gd name="connsiteX43" fmla="*/ 40510 w 482437"/>
                        <a:gd name="connsiteY43" fmla="*/ 932498 h 932497"/>
                        <a:gd name="connsiteX44" fmla="*/ 33842 w 482437"/>
                        <a:gd name="connsiteY44" fmla="*/ 932498 h 932497"/>
                        <a:gd name="connsiteX45" fmla="*/ 27175 w 482437"/>
                        <a:gd name="connsiteY45" fmla="*/ 930593 h 932497"/>
                        <a:gd name="connsiteX46" fmla="*/ 16697 w 482437"/>
                        <a:gd name="connsiteY46" fmla="*/ 923925 h 932497"/>
                        <a:gd name="connsiteX47" fmla="*/ 8125 w 482437"/>
                        <a:gd name="connsiteY47" fmla="*/ 915353 h 932497"/>
                        <a:gd name="connsiteX48" fmla="*/ 4315 w 482437"/>
                        <a:gd name="connsiteY48" fmla="*/ 910590 h 932497"/>
                        <a:gd name="connsiteX49" fmla="*/ 1457 w 482437"/>
                        <a:gd name="connsiteY49" fmla="*/ 904875 h 932497"/>
                        <a:gd name="connsiteX50" fmla="*/ 2410 w 482437"/>
                        <a:gd name="connsiteY50" fmla="*/ 882015 h 932497"/>
                        <a:gd name="connsiteX51" fmla="*/ 18602 w 482437"/>
                        <a:gd name="connsiteY51" fmla="*/ 844868 h 932497"/>
                        <a:gd name="connsiteX52" fmla="*/ 52892 w 482437"/>
                        <a:gd name="connsiteY52" fmla="*/ 789623 h 932497"/>
                        <a:gd name="connsiteX53" fmla="*/ 77657 w 482437"/>
                        <a:gd name="connsiteY53" fmla="*/ 755333 h 932497"/>
                        <a:gd name="connsiteX54" fmla="*/ 88135 w 482437"/>
                        <a:gd name="connsiteY54" fmla="*/ 745808 h 932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482437" h="932497">
                          <a:moveTo>
                            <a:pt x="88135" y="745808"/>
                          </a:moveTo>
                          <a:cubicBezTo>
                            <a:pt x="88135" y="745808"/>
                            <a:pt x="75752" y="762000"/>
                            <a:pt x="55750" y="792480"/>
                          </a:cubicBezTo>
                          <a:cubicBezTo>
                            <a:pt x="46225" y="807720"/>
                            <a:pt x="33842" y="825818"/>
                            <a:pt x="22412" y="848678"/>
                          </a:cubicBezTo>
                          <a:cubicBezTo>
                            <a:pt x="16697" y="860108"/>
                            <a:pt x="10982" y="872490"/>
                            <a:pt x="8125" y="885825"/>
                          </a:cubicBezTo>
                          <a:cubicBezTo>
                            <a:pt x="6220" y="892493"/>
                            <a:pt x="5267" y="900113"/>
                            <a:pt x="7172" y="905828"/>
                          </a:cubicBezTo>
                          <a:cubicBezTo>
                            <a:pt x="7172" y="907733"/>
                            <a:pt x="8125" y="908685"/>
                            <a:pt x="9077" y="909638"/>
                          </a:cubicBezTo>
                          <a:cubicBezTo>
                            <a:pt x="10030" y="910590"/>
                            <a:pt x="11935" y="912495"/>
                            <a:pt x="12887" y="913448"/>
                          </a:cubicBezTo>
                          <a:cubicBezTo>
                            <a:pt x="15745" y="916305"/>
                            <a:pt x="17650" y="919163"/>
                            <a:pt x="20507" y="921068"/>
                          </a:cubicBezTo>
                          <a:cubicBezTo>
                            <a:pt x="31937" y="931545"/>
                            <a:pt x="49082" y="929640"/>
                            <a:pt x="62417" y="920115"/>
                          </a:cubicBezTo>
                          <a:cubicBezTo>
                            <a:pt x="76705" y="911543"/>
                            <a:pt x="88135" y="899160"/>
                            <a:pt x="100517" y="886778"/>
                          </a:cubicBezTo>
                          <a:cubicBezTo>
                            <a:pt x="124330" y="861060"/>
                            <a:pt x="146237" y="830580"/>
                            <a:pt x="169097" y="799148"/>
                          </a:cubicBezTo>
                          <a:cubicBezTo>
                            <a:pt x="191005" y="767715"/>
                            <a:pt x="212912" y="733425"/>
                            <a:pt x="234820" y="700088"/>
                          </a:cubicBezTo>
                          <a:cubicBezTo>
                            <a:pt x="246250" y="682943"/>
                            <a:pt x="256727" y="665798"/>
                            <a:pt x="268157" y="648653"/>
                          </a:cubicBezTo>
                          <a:cubicBezTo>
                            <a:pt x="279587" y="631508"/>
                            <a:pt x="290065" y="613410"/>
                            <a:pt x="300542" y="596265"/>
                          </a:cubicBezTo>
                          <a:cubicBezTo>
                            <a:pt x="311020" y="578168"/>
                            <a:pt x="322450" y="561023"/>
                            <a:pt x="332927" y="543878"/>
                          </a:cubicBezTo>
                          <a:cubicBezTo>
                            <a:pt x="342452" y="525780"/>
                            <a:pt x="351977" y="507683"/>
                            <a:pt x="362455" y="489585"/>
                          </a:cubicBezTo>
                          <a:cubicBezTo>
                            <a:pt x="372932" y="472440"/>
                            <a:pt x="380552" y="453390"/>
                            <a:pt x="389125" y="435293"/>
                          </a:cubicBezTo>
                          <a:cubicBezTo>
                            <a:pt x="397697" y="417195"/>
                            <a:pt x="406270" y="400050"/>
                            <a:pt x="413890" y="381953"/>
                          </a:cubicBezTo>
                          <a:cubicBezTo>
                            <a:pt x="429130" y="346710"/>
                            <a:pt x="440560" y="311468"/>
                            <a:pt x="451037" y="277178"/>
                          </a:cubicBezTo>
                          <a:cubicBezTo>
                            <a:pt x="460562" y="242888"/>
                            <a:pt x="468182" y="210503"/>
                            <a:pt x="472945" y="180023"/>
                          </a:cubicBezTo>
                          <a:cubicBezTo>
                            <a:pt x="477707" y="149543"/>
                            <a:pt x="479612" y="120968"/>
                            <a:pt x="478660" y="96203"/>
                          </a:cubicBezTo>
                          <a:cubicBezTo>
                            <a:pt x="477707" y="71438"/>
                            <a:pt x="471992" y="49530"/>
                            <a:pt x="463420" y="33338"/>
                          </a:cubicBezTo>
                          <a:cubicBezTo>
                            <a:pt x="454847" y="17145"/>
                            <a:pt x="442465" y="8573"/>
                            <a:pt x="433892" y="4763"/>
                          </a:cubicBezTo>
                          <a:cubicBezTo>
                            <a:pt x="429130" y="2858"/>
                            <a:pt x="426272" y="1905"/>
                            <a:pt x="423415" y="953"/>
                          </a:cubicBezTo>
                          <a:cubicBezTo>
                            <a:pt x="420557" y="0"/>
                            <a:pt x="419605" y="0"/>
                            <a:pt x="419605" y="0"/>
                          </a:cubicBezTo>
                          <a:cubicBezTo>
                            <a:pt x="419605" y="0"/>
                            <a:pt x="420557" y="0"/>
                            <a:pt x="423415" y="953"/>
                          </a:cubicBezTo>
                          <a:cubicBezTo>
                            <a:pt x="426272" y="1905"/>
                            <a:pt x="429130" y="1905"/>
                            <a:pt x="433892" y="3810"/>
                          </a:cubicBezTo>
                          <a:cubicBezTo>
                            <a:pt x="442465" y="7620"/>
                            <a:pt x="455800" y="16193"/>
                            <a:pt x="464372" y="31433"/>
                          </a:cubicBezTo>
                          <a:cubicBezTo>
                            <a:pt x="473897" y="47625"/>
                            <a:pt x="479612" y="69533"/>
                            <a:pt x="481517" y="94298"/>
                          </a:cubicBezTo>
                          <a:cubicBezTo>
                            <a:pt x="483422" y="120015"/>
                            <a:pt x="482470" y="148590"/>
                            <a:pt x="477707" y="179070"/>
                          </a:cubicBezTo>
                          <a:cubicBezTo>
                            <a:pt x="473897" y="209550"/>
                            <a:pt x="467230" y="242888"/>
                            <a:pt x="457705" y="277178"/>
                          </a:cubicBezTo>
                          <a:cubicBezTo>
                            <a:pt x="448180" y="311468"/>
                            <a:pt x="436750" y="347663"/>
                            <a:pt x="421510" y="383858"/>
                          </a:cubicBezTo>
                          <a:cubicBezTo>
                            <a:pt x="413890" y="401955"/>
                            <a:pt x="405317" y="419100"/>
                            <a:pt x="396745" y="437198"/>
                          </a:cubicBezTo>
                          <a:cubicBezTo>
                            <a:pt x="388172" y="455295"/>
                            <a:pt x="380552" y="474345"/>
                            <a:pt x="370075" y="491490"/>
                          </a:cubicBezTo>
                          <a:cubicBezTo>
                            <a:pt x="360550" y="509588"/>
                            <a:pt x="351025" y="527685"/>
                            <a:pt x="340547" y="545783"/>
                          </a:cubicBezTo>
                          <a:cubicBezTo>
                            <a:pt x="330070" y="563880"/>
                            <a:pt x="319592" y="581025"/>
                            <a:pt x="308162" y="599123"/>
                          </a:cubicBezTo>
                          <a:cubicBezTo>
                            <a:pt x="296732" y="616268"/>
                            <a:pt x="286255" y="634365"/>
                            <a:pt x="275777" y="651510"/>
                          </a:cubicBezTo>
                          <a:cubicBezTo>
                            <a:pt x="264347" y="668655"/>
                            <a:pt x="252917" y="685800"/>
                            <a:pt x="241487" y="702945"/>
                          </a:cubicBezTo>
                          <a:cubicBezTo>
                            <a:pt x="218627" y="737235"/>
                            <a:pt x="196720" y="770573"/>
                            <a:pt x="174812" y="802005"/>
                          </a:cubicBezTo>
                          <a:cubicBezTo>
                            <a:pt x="151952" y="833438"/>
                            <a:pt x="129092" y="863918"/>
                            <a:pt x="105280" y="889635"/>
                          </a:cubicBezTo>
                          <a:cubicBezTo>
                            <a:pt x="92897" y="902970"/>
                            <a:pt x="80515" y="914400"/>
                            <a:pt x="65275" y="923925"/>
                          </a:cubicBezTo>
                          <a:cubicBezTo>
                            <a:pt x="61465" y="926783"/>
                            <a:pt x="57655" y="927735"/>
                            <a:pt x="53845" y="929640"/>
                          </a:cubicBezTo>
                          <a:cubicBezTo>
                            <a:pt x="51940" y="930593"/>
                            <a:pt x="50035" y="930593"/>
                            <a:pt x="47177" y="931545"/>
                          </a:cubicBezTo>
                          <a:cubicBezTo>
                            <a:pt x="45272" y="932498"/>
                            <a:pt x="43367" y="932498"/>
                            <a:pt x="40510" y="932498"/>
                          </a:cubicBezTo>
                          <a:cubicBezTo>
                            <a:pt x="38605" y="932498"/>
                            <a:pt x="35747" y="932498"/>
                            <a:pt x="33842" y="932498"/>
                          </a:cubicBezTo>
                          <a:lnTo>
                            <a:pt x="27175" y="930593"/>
                          </a:lnTo>
                          <a:cubicBezTo>
                            <a:pt x="23365" y="928688"/>
                            <a:pt x="19555" y="926783"/>
                            <a:pt x="16697" y="923925"/>
                          </a:cubicBezTo>
                          <a:cubicBezTo>
                            <a:pt x="13840" y="921068"/>
                            <a:pt x="10982" y="918210"/>
                            <a:pt x="8125" y="915353"/>
                          </a:cubicBezTo>
                          <a:cubicBezTo>
                            <a:pt x="7172" y="913448"/>
                            <a:pt x="5267" y="912495"/>
                            <a:pt x="4315" y="910590"/>
                          </a:cubicBezTo>
                          <a:cubicBezTo>
                            <a:pt x="3362" y="908685"/>
                            <a:pt x="1457" y="906780"/>
                            <a:pt x="1457" y="904875"/>
                          </a:cubicBezTo>
                          <a:cubicBezTo>
                            <a:pt x="-1400" y="896303"/>
                            <a:pt x="505" y="888683"/>
                            <a:pt x="2410" y="882015"/>
                          </a:cubicBezTo>
                          <a:cubicBezTo>
                            <a:pt x="6220" y="867728"/>
                            <a:pt x="11935" y="856298"/>
                            <a:pt x="18602" y="844868"/>
                          </a:cubicBezTo>
                          <a:cubicBezTo>
                            <a:pt x="30985" y="822960"/>
                            <a:pt x="43367" y="803910"/>
                            <a:pt x="52892" y="789623"/>
                          </a:cubicBezTo>
                          <a:cubicBezTo>
                            <a:pt x="63370" y="774383"/>
                            <a:pt x="71942" y="763905"/>
                            <a:pt x="77657" y="755333"/>
                          </a:cubicBezTo>
                          <a:cubicBezTo>
                            <a:pt x="85277" y="749618"/>
                            <a:pt x="88135" y="745808"/>
                            <a:pt x="88135" y="745808"/>
                          </a:cubicBezTo>
                          <a:close/>
                        </a:path>
                      </a:pathLst>
                    </a:custGeom>
                    <a:solidFill>
                      <a:srgbClr val="9336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58" name="Graphic 4">
                  <a:extLst>
                    <a:ext uri="{FF2B5EF4-FFF2-40B4-BE49-F238E27FC236}">
                      <a16:creationId xmlns:a16="http://schemas.microsoft.com/office/drawing/2014/main" id="{B78ECA48-AAB1-CBCD-3B3F-50312C7CF981}"/>
                    </a:ext>
                  </a:extLst>
                </p:cNvPr>
                <p:cNvGrpSpPr/>
                <p:nvPr/>
              </p:nvGrpSpPr>
              <p:grpSpPr>
                <a:xfrm>
                  <a:off x="3197751" y="3140109"/>
                  <a:ext cx="547617" cy="653295"/>
                  <a:chOff x="3197751" y="3140109"/>
                  <a:chExt cx="547617" cy="653295"/>
                </a:xfrm>
              </p:grpSpPr>
              <p:grpSp>
                <p:nvGrpSpPr>
                  <p:cNvPr id="970" name="Graphic 4">
                    <a:extLst>
                      <a:ext uri="{FF2B5EF4-FFF2-40B4-BE49-F238E27FC236}">
                        <a16:creationId xmlns:a16="http://schemas.microsoft.com/office/drawing/2014/main" id="{7D49B188-13D7-DAA3-2E85-C676DFBA81CE}"/>
                      </a:ext>
                    </a:extLst>
                  </p:cNvPr>
                  <p:cNvGrpSpPr/>
                  <p:nvPr/>
                </p:nvGrpSpPr>
                <p:grpSpPr>
                  <a:xfrm>
                    <a:off x="3197751" y="3147060"/>
                    <a:ext cx="368484" cy="646345"/>
                    <a:chOff x="3197751" y="3147060"/>
                    <a:chExt cx="368484" cy="646345"/>
                  </a:xfrm>
                </p:grpSpPr>
                <p:sp>
                  <p:nvSpPr>
                    <p:cNvPr id="993" name="Freeform: Shape 182">
                      <a:extLst>
                        <a:ext uri="{FF2B5EF4-FFF2-40B4-BE49-F238E27FC236}">
                          <a16:creationId xmlns:a16="http://schemas.microsoft.com/office/drawing/2014/main" id="{12A6455E-7CE9-BA91-99E0-D4A03A64EB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7751" y="3147060"/>
                      <a:ext cx="367761" cy="646345"/>
                    </a:xfrm>
                    <a:custGeom>
                      <a:avLst/>
                      <a:gdLst>
                        <a:gd name="connsiteX0" fmla="*/ 156953 w 367761"/>
                        <a:gd name="connsiteY0" fmla="*/ 16193 h 646345"/>
                        <a:gd name="connsiteX1" fmla="*/ 176956 w 367761"/>
                        <a:gd name="connsiteY1" fmla="*/ 3810 h 646345"/>
                        <a:gd name="connsiteX2" fmla="*/ 264586 w 367761"/>
                        <a:gd name="connsiteY2" fmla="*/ 25718 h 646345"/>
                        <a:gd name="connsiteX3" fmla="*/ 298876 w 367761"/>
                        <a:gd name="connsiteY3" fmla="*/ 117157 h 646345"/>
                        <a:gd name="connsiteX4" fmla="*/ 254108 w 367761"/>
                        <a:gd name="connsiteY4" fmla="*/ 276225 h 646345"/>
                        <a:gd name="connsiteX5" fmla="*/ 180766 w 367761"/>
                        <a:gd name="connsiteY5" fmla="*/ 449580 h 646345"/>
                        <a:gd name="connsiteX6" fmla="*/ 286493 w 367761"/>
                        <a:gd name="connsiteY6" fmla="*/ 386715 h 646345"/>
                        <a:gd name="connsiteX7" fmla="*/ 360788 w 367761"/>
                        <a:gd name="connsiteY7" fmla="*/ 454343 h 646345"/>
                        <a:gd name="connsiteX8" fmla="*/ 281731 w 367761"/>
                        <a:gd name="connsiteY8" fmla="*/ 559118 h 646345"/>
                        <a:gd name="connsiteX9" fmla="*/ 26461 w 367761"/>
                        <a:gd name="connsiteY9" fmla="*/ 602933 h 646345"/>
                        <a:gd name="connsiteX10" fmla="*/ 9316 w 367761"/>
                        <a:gd name="connsiteY10" fmla="*/ 407670 h 646345"/>
                        <a:gd name="connsiteX11" fmla="*/ 91231 w 367761"/>
                        <a:gd name="connsiteY11" fmla="*/ 122873 h 646345"/>
                        <a:gd name="connsiteX12" fmla="*/ 137903 w 367761"/>
                        <a:gd name="connsiteY12" fmla="*/ 34290 h 646345"/>
                        <a:gd name="connsiteX13" fmla="*/ 156953 w 367761"/>
                        <a:gd name="connsiteY13" fmla="*/ 16193 h 646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7761" h="646345">
                          <a:moveTo>
                            <a:pt x="156953" y="16193"/>
                          </a:moveTo>
                          <a:cubicBezTo>
                            <a:pt x="162668" y="10477"/>
                            <a:pt x="169336" y="6668"/>
                            <a:pt x="176956" y="3810"/>
                          </a:cubicBezTo>
                          <a:cubicBezTo>
                            <a:pt x="205531" y="-6668"/>
                            <a:pt x="245536" y="5715"/>
                            <a:pt x="264586" y="25718"/>
                          </a:cubicBezTo>
                          <a:cubicBezTo>
                            <a:pt x="288398" y="48578"/>
                            <a:pt x="301733" y="83820"/>
                            <a:pt x="298876" y="117157"/>
                          </a:cubicBezTo>
                          <a:cubicBezTo>
                            <a:pt x="294113" y="172403"/>
                            <a:pt x="270301" y="223837"/>
                            <a:pt x="254108" y="276225"/>
                          </a:cubicBezTo>
                          <a:cubicBezTo>
                            <a:pt x="234106" y="341948"/>
                            <a:pt x="206483" y="384810"/>
                            <a:pt x="180766" y="449580"/>
                          </a:cubicBezTo>
                          <a:cubicBezTo>
                            <a:pt x="211246" y="426720"/>
                            <a:pt x="252203" y="404812"/>
                            <a:pt x="286493" y="386715"/>
                          </a:cubicBezTo>
                          <a:cubicBezTo>
                            <a:pt x="332213" y="361950"/>
                            <a:pt x="387458" y="399098"/>
                            <a:pt x="360788" y="454343"/>
                          </a:cubicBezTo>
                          <a:cubicBezTo>
                            <a:pt x="342691" y="491490"/>
                            <a:pt x="310306" y="528637"/>
                            <a:pt x="281731" y="559118"/>
                          </a:cubicBezTo>
                          <a:cubicBezTo>
                            <a:pt x="215056" y="631508"/>
                            <a:pt x="93136" y="689610"/>
                            <a:pt x="26461" y="602933"/>
                          </a:cubicBezTo>
                          <a:cubicBezTo>
                            <a:pt x="-12592" y="551498"/>
                            <a:pt x="743" y="466725"/>
                            <a:pt x="9316" y="407670"/>
                          </a:cubicBezTo>
                          <a:cubicBezTo>
                            <a:pt x="24556" y="310515"/>
                            <a:pt x="53131" y="214312"/>
                            <a:pt x="91231" y="122873"/>
                          </a:cubicBezTo>
                          <a:cubicBezTo>
                            <a:pt x="103613" y="93345"/>
                            <a:pt x="116948" y="60960"/>
                            <a:pt x="137903" y="34290"/>
                          </a:cubicBezTo>
                          <a:cubicBezTo>
                            <a:pt x="145523" y="27623"/>
                            <a:pt x="150286" y="21907"/>
                            <a:pt x="156953" y="16193"/>
                          </a:cubicBezTo>
                          <a:close/>
                        </a:path>
                      </a:pathLst>
                    </a:custGeom>
                    <a:solidFill>
                      <a:srgbClr val="F9A5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4" name="Graphic 4">
                      <a:extLst>
                        <a:ext uri="{FF2B5EF4-FFF2-40B4-BE49-F238E27FC236}">
                          <a16:creationId xmlns:a16="http://schemas.microsoft.com/office/drawing/2014/main" id="{A57453B4-32BA-5FB0-66DD-97897C8B4C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59455" y="3593634"/>
                      <a:ext cx="124837" cy="169135"/>
                      <a:chOff x="3259455" y="3593634"/>
                      <a:chExt cx="124837" cy="169135"/>
                    </a:xfrm>
                    <a:solidFill>
                      <a:srgbClr val="C26331"/>
                    </a:solidFill>
                  </p:grpSpPr>
                  <p:sp>
                    <p:nvSpPr>
                      <p:cNvPr id="996" name="Freeform: Shape 184">
                        <a:extLst>
                          <a:ext uri="{FF2B5EF4-FFF2-40B4-BE49-F238E27FC236}">
                            <a16:creationId xmlns:a16="http://schemas.microsoft.com/office/drawing/2014/main" id="{F9FE5CFE-CC09-552D-1F94-C063A36F0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6127" y="3593634"/>
                        <a:ext cx="78165" cy="52535"/>
                      </a:xfrm>
                      <a:custGeom>
                        <a:avLst/>
                        <a:gdLst>
                          <a:gd name="connsiteX0" fmla="*/ 0 w 78165"/>
                          <a:gd name="connsiteY0" fmla="*/ 52536 h 52535"/>
                          <a:gd name="connsiteX1" fmla="*/ 5715 w 78165"/>
                          <a:gd name="connsiteY1" fmla="*/ 47773 h 52535"/>
                          <a:gd name="connsiteX2" fmla="*/ 11430 w 78165"/>
                          <a:gd name="connsiteY2" fmla="*/ 43011 h 52535"/>
                          <a:gd name="connsiteX3" fmla="*/ 18098 w 78165"/>
                          <a:gd name="connsiteY3" fmla="*/ 38248 h 52535"/>
                          <a:gd name="connsiteX4" fmla="*/ 31433 w 78165"/>
                          <a:gd name="connsiteY4" fmla="*/ 29675 h 52535"/>
                          <a:gd name="connsiteX5" fmla="*/ 38100 w 78165"/>
                          <a:gd name="connsiteY5" fmla="*/ 25866 h 52535"/>
                          <a:gd name="connsiteX6" fmla="*/ 58103 w 78165"/>
                          <a:gd name="connsiteY6" fmla="*/ 13483 h 52535"/>
                          <a:gd name="connsiteX7" fmla="*/ 78105 w 78165"/>
                          <a:gd name="connsiteY7" fmla="*/ 148 h 52535"/>
                          <a:gd name="connsiteX8" fmla="*/ 54293 w 78165"/>
                          <a:gd name="connsiteY8" fmla="*/ 6816 h 52535"/>
                          <a:gd name="connsiteX9" fmla="*/ 32385 w 78165"/>
                          <a:gd name="connsiteY9" fmla="*/ 17293 h 52535"/>
                          <a:gd name="connsiteX10" fmla="*/ 25718 w 78165"/>
                          <a:gd name="connsiteY10" fmla="*/ 22056 h 52535"/>
                          <a:gd name="connsiteX11" fmla="*/ 12383 w 78165"/>
                          <a:gd name="connsiteY11" fmla="*/ 32533 h 52535"/>
                          <a:gd name="connsiteX12" fmla="*/ 6668 w 78165"/>
                          <a:gd name="connsiteY12" fmla="*/ 39200 h 52535"/>
                          <a:gd name="connsiteX13" fmla="*/ 1905 w 78165"/>
                          <a:gd name="connsiteY13" fmla="*/ 45868 h 52535"/>
                          <a:gd name="connsiteX14" fmla="*/ 0 w 78165"/>
                          <a:gd name="connsiteY14" fmla="*/ 52536 h 525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78165" h="52535">
                            <a:moveTo>
                              <a:pt x="0" y="52536"/>
                            </a:moveTo>
                            <a:cubicBezTo>
                              <a:pt x="953" y="52536"/>
                              <a:pt x="2858" y="50631"/>
                              <a:pt x="5715" y="47773"/>
                            </a:cubicBezTo>
                            <a:cubicBezTo>
                              <a:pt x="6668" y="45868"/>
                              <a:pt x="9525" y="44916"/>
                              <a:pt x="11430" y="43011"/>
                            </a:cubicBezTo>
                            <a:cubicBezTo>
                              <a:pt x="13335" y="41106"/>
                              <a:pt x="15240" y="39200"/>
                              <a:pt x="18098" y="38248"/>
                            </a:cubicBezTo>
                            <a:cubicBezTo>
                              <a:pt x="22860" y="35391"/>
                              <a:pt x="27623" y="31581"/>
                              <a:pt x="31433" y="29675"/>
                            </a:cubicBezTo>
                            <a:cubicBezTo>
                              <a:pt x="35243" y="27770"/>
                              <a:pt x="38100" y="25866"/>
                              <a:pt x="38100" y="25866"/>
                            </a:cubicBezTo>
                            <a:cubicBezTo>
                              <a:pt x="38100" y="25866"/>
                              <a:pt x="47625" y="19198"/>
                              <a:pt x="58103" y="13483"/>
                            </a:cubicBezTo>
                            <a:cubicBezTo>
                              <a:pt x="68580" y="7768"/>
                              <a:pt x="79058" y="1100"/>
                              <a:pt x="78105" y="148"/>
                            </a:cubicBezTo>
                            <a:cubicBezTo>
                              <a:pt x="77153" y="-805"/>
                              <a:pt x="65723" y="3006"/>
                              <a:pt x="54293" y="6816"/>
                            </a:cubicBezTo>
                            <a:cubicBezTo>
                              <a:pt x="42863" y="11578"/>
                              <a:pt x="32385" y="17293"/>
                              <a:pt x="32385" y="17293"/>
                            </a:cubicBezTo>
                            <a:cubicBezTo>
                              <a:pt x="32385" y="17293"/>
                              <a:pt x="29528" y="19198"/>
                              <a:pt x="25718" y="22056"/>
                            </a:cubicBezTo>
                            <a:cubicBezTo>
                              <a:pt x="21908" y="24913"/>
                              <a:pt x="17145" y="28723"/>
                              <a:pt x="12383" y="32533"/>
                            </a:cubicBezTo>
                            <a:cubicBezTo>
                              <a:pt x="10478" y="34438"/>
                              <a:pt x="8573" y="37295"/>
                              <a:pt x="6668" y="39200"/>
                            </a:cubicBezTo>
                            <a:cubicBezTo>
                              <a:pt x="4763" y="41106"/>
                              <a:pt x="2858" y="43011"/>
                              <a:pt x="1905" y="45868"/>
                            </a:cubicBezTo>
                            <a:cubicBezTo>
                              <a:pt x="953" y="49678"/>
                              <a:pt x="0" y="51583"/>
                              <a:pt x="0" y="52536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" name="Freeform: Shape 185">
                        <a:extLst>
                          <a:ext uri="{FF2B5EF4-FFF2-40B4-BE49-F238E27FC236}">
                            <a16:creationId xmlns:a16="http://schemas.microsoft.com/office/drawing/2014/main" id="{B336C4F0-AABA-D2A0-26FF-16348E6245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59455" y="3749992"/>
                        <a:ext cx="24169" cy="12777"/>
                      </a:xfrm>
                      <a:custGeom>
                        <a:avLst/>
                        <a:gdLst>
                          <a:gd name="connsiteX0" fmla="*/ 0 w 24169"/>
                          <a:gd name="connsiteY0" fmla="*/ 2858 h 12777"/>
                          <a:gd name="connsiteX1" fmla="*/ 5715 w 24169"/>
                          <a:gd name="connsiteY1" fmla="*/ 7620 h 12777"/>
                          <a:gd name="connsiteX2" fmla="*/ 10477 w 24169"/>
                          <a:gd name="connsiteY2" fmla="*/ 10478 h 12777"/>
                          <a:gd name="connsiteX3" fmla="*/ 16193 w 24169"/>
                          <a:gd name="connsiteY3" fmla="*/ 11430 h 12777"/>
                          <a:gd name="connsiteX4" fmla="*/ 23813 w 24169"/>
                          <a:gd name="connsiteY4" fmla="*/ 12383 h 12777"/>
                          <a:gd name="connsiteX5" fmla="*/ 20955 w 24169"/>
                          <a:gd name="connsiteY5" fmla="*/ 5715 h 12777"/>
                          <a:gd name="connsiteX6" fmla="*/ 15240 w 24169"/>
                          <a:gd name="connsiteY6" fmla="*/ 953 h 12777"/>
                          <a:gd name="connsiteX7" fmla="*/ 7620 w 24169"/>
                          <a:gd name="connsiteY7" fmla="*/ 0 h 12777"/>
                          <a:gd name="connsiteX8" fmla="*/ 0 w 24169"/>
                          <a:gd name="connsiteY8" fmla="*/ 2858 h 127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4169" h="12777">
                            <a:moveTo>
                              <a:pt x="0" y="2858"/>
                            </a:moveTo>
                            <a:cubicBezTo>
                              <a:pt x="0" y="4763"/>
                              <a:pt x="2857" y="5715"/>
                              <a:pt x="5715" y="7620"/>
                            </a:cubicBezTo>
                            <a:cubicBezTo>
                              <a:pt x="8572" y="9525"/>
                              <a:pt x="10477" y="10478"/>
                              <a:pt x="10477" y="10478"/>
                            </a:cubicBezTo>
                            <a:cubicBezTo>
                              <a:pt x="10477" y="10478"/>
                              <a:pt x="13335" y="11430"/>
                              <a:pt x="16193" y="11430"/>
                            </a:cubicBezTo>
                            <a:cubicBezTo>
                              <a:pt x="19050" y="12383"/>
                              <a:pt x="21907" y="13335"/>
                              <a:pt x="23813" y="12383"/>
                            </a:cubicBezTo>
                            <a:cubicBezTo>
                              <a:pt x="24765" y="11430"/>
                              <a:pt x="23813" y="8573"/>
                              <a:pt x="20955" y="5715"/>
                            </a:cubicBezTo>
                            <a:cubicBezTo>
                              <a:pt x="18097" y="2858"/>
                              <a:pt x="15240" y="953"/>
                              <a:pt x="15240" y="953"/>
                            </a:cubicBezTo>
                            <a:cubicBezTo>
                              <a:pt x="15240" y="953"/>
                              <a:pt x="11430" y="0"/>
                              <a:pt x="7620" y="0"/>
                            </a:cubicBezTo>
                            <a:cubicBezTo>
                              <a:pt x="3810" y="0"/>
                              <a:pt x="952" y="953"/>
                              <a:pt x="0" y="2858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5" name="Freeform: Shape 186">
                      <a:extLst>
                        <a:ext uri="{FF2B5EF4-FFF2-40B4-BE49-F238E27FC236}">
                          <a16:creationId xmlns:a16="http://schemas.microsoft.com/office/drawing/2014/main" id="{40B61DB7-682B-FC73-6202-41AF546C12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8704" y="3356609"/>
                      <a:ext cx="367531" cy="434890"/>
                    </a:xfrm>
                    <a:custGeom>
                      <a:avLst/>
                      <a:gdLst>
                        <a:gd name="connsiteX0" fmla="*/ 59798 w 367531"/>
                        <a:gd name="connsiteY0" fmla="*/ 0 h 434890"/>
                        <a:gd name="connsiteX1" fmla="*/ 253156 w 367531"/>
                        <a:gd name="connsiteY1" fmla="*/ 67628 h 434890"/>
                        <a:gd name="connsiteX2" fmla="*/ 231248 w 367531"/>
                        <a:gd name="connsiteY2" fmla="*/ 125730 h 434890"/>
                        <a:gd name="connsiteX3" fmla="*/ 116948 w 367531"/>
                        <a:gd name="connsiteY3" fmla="*/ 99060 h 434890"/>
                        <a:gd name="connsiteX4" fmla="*/ 74086 w 367531"/>
                        <a:gd name="connsiteY4" fmla="*/ 235268 h 434890"/>
                        <a:gd name="connsiteX5" fmla="*/ 195053 w 367531"/>
                        <a:gd name="connsiteY5" fmla="*/ 204788 h 434890"/>
                        <a:gd name="connsiteX6" fmla="*/ 180766 w 367531"/>
                        <a:gd name="connsiteY6" fmla="*/ 239078 h 434890"/>
                        <a:gd name="connsiteX7" fmla="*/ 212198 w 367531"/>
                        <a:gd name="connsiteY7" fmla="*/ 218123 h 434890"/>
                        <a:gd name="connsiteX8" fmla="*/ 212198 w 367531"/>
                        <a:gd name="connsiteY8" fmla="*/ 218123 h 434890"/>
                        <a:gd name="connsiteX9" fmla="*/ 98851 w 367531"/>
                        <a:gd name="connsiteY9" fmla="*/ 347663 h 434890"/>
                        <a:gd name="connsiteX10" fmla="*/ 249346 w 367531"/>
                        <a:gd name="connsiteY10" fmla="*/ 321945 h 434890"/>
                        <a:gd name="connsiteX11" fmla="*/ 273158 w 367531"/>
                        <a:gd name="connsiteY11" fmla="*/ 182880 h 434890"/>
                        <a:gd name="connsiteX12" fmla="*/ 279826 w 367531"/>
                        <a:gd name="connsiteY12" fmla="*/ 179070 h 434890"/>
                        <a:gd name="connsiteX13" fmla="*/ 318878 w 367531"/>
                        <a:gd name="connsiteY13" fmla="*/ 167640 h 434890"/>
                        <a:gd name="connsiteX14" fmla="*/ 360788 w 367531"/>
                        <a:gd name="connsiteY14" fmla="*/ 242888 h 434890"/>
                        <a:gd name="connsiteX15" fmla="*/ 281731 w 367531"/>
                        <a:gd name="connsiteY15" fmla="*/ 347663 h 434890"/>
                        <a:gd name="connsiteX16" fmla="*/ 26461 w 367531"/>
                        <a:gd name="connsiteY16" fmla="*/ 391478 h 434890"/>
                        <a:gd name="connsiteX17" fmla="*/ 9316 w 367531"/>
                        <a:gd name="connsiteY17" fmla="*/ 196215 h 434890"/>
                        <a:gd name="connsiteX18" fmla="*/ 59798 w 367531"/>
                        <a:gd name="connsiteY18" fmla="*/ 0 h 434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7531" h="434890">
                          <a:moveTo>
                            <a:pt x="59798" y="0"/>
                          </a:moveTo>
                          <a:cubicBezTo>
                            <a:pt x="115043" y="18098"/>
                            <a:pt x="209341" y="51435"/>
                            <a:pt x="253156" y="67628"/>
                          </a:cubicBezTo>
                          <a:cubicBezTo>
                            <a:pt x="246488" y="88583"/>
                            <a:pt x="238868" y="107633"/>
                            <a:pt x="231248" y="125730"/>
                          </a:cubicBezTo>
                          <a:cubicBezTo>
                            <a:pt x="194101" y="113348"/>
                            <a:pt x="136951" y="96203"/>
                            <a:pt x="116948" y="99060"/>
                          </a:cubicBezTo>
                          <a:cubicBezTo>
                            <a:pt x="87421" y="102870"/>
                            <a:pt x="62656" y="196215"/>
                            <a:pt x="74086" y="235268"/>
                          </a:cubicBezTo>
                          <a:cubicBezTo>
                            <a:pt x="81706" y="262890"/>
                            <a:pt x="153143" y="228600"/>
                            <a:pt x="195053" y="204788"/>
                          </a:cubicBezTo>
                          <a:cubicBezTo>
                            <a:pt x="190291" y="216218"/>
                            <a:pt x="185528" y="227648"/>
                            <a:pt x="180766" y="239078"/>
                          </a:cubicBezTo>
                          <a:cubicBezTo>
                            <a:pt x="190291" y="231458"/>
                            <a:pt x="201721" y="224790"/>
                            <a:pt x="212198" y="218123"/>
                          </a:cubicBezTo>
                          <a:lnTo>
                            <a:pt x="212198" y="218123"/>
                          </a:lnTo>
                          <a:cubicBezTo>
                            <a:pt x="212198" y="218123"/>
                            <a:pt x="105518" y="302895"/>
                            <a:pt x="98851" y="347663"/>
                          </a:cubicBezTo>
                          <a:cubicBezTo>
                            <a:pt x="92183" y="392430"/>
                            <a:pt x="153143" y="405765"/>
                            <a:pt x="249346" y="321945"/>
                          </a:cubicBezTo>
                          <a:cubicBezTo>
                            <a:pt x="333166" y="249555"/>
                            <a:pt x="287446" y="198120"/>
                            <a:pt x="273158" y="182880"/>
                          </a:cubicBezTo>
                          <a:cubicBezTo>
                            <a:pt x="275063" y="181928"/>
                            <a:pt x="277921" y="180023"/>
                            <a:pt x="279826" y="179070"/>
                          </a:cubicBezTo>
                          <a:cubicBezTo>
                            <a:pt x="289351" y="176213"/>
                            <a:pt x="303638" y="172403"/>
                            <a:pt x="318878" y="167640"/>
                          </a:cubicBezTo>
                          <a:cubicBezTo>
                            <a:pt x="353168" y="169545"/>
                            <a:pt x="380791" y="200978"/>
                            <a:pt x="360788" y="242888"/>
                          </a:cubicBezTo>
                          <a:cubicBezTo>
                            <a:pt x="342691" y="280035"/>
                            <a:pt x="310306" y="317183"/>
                            <a:pt x="281731" y="347663"/>
                          </a:cubicBezTo>
                          <a:cubicBezTo>
                            <a:pt x="215056" y="420053"/>
                            <a:pt x="93136" y="478155"/>
                            <a:pt x="26461" y="391478"/>
                          </a:cubicBezTo>
                          <a:cubicBezTo>
                            <a:pt x="-12592" y="340043"/>
                            <a:pt x="743" y="255270"/>
                            <a:pt x="9316" y="196215"/>
                          </a:cubicBezTo>
                          <a:cubicBezTo>
                            <a:pt x="21698" y="131445"/>
                            <a:pt x="37891" y="64770"/>
                            <a:pt x="59798" y="0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1" name="Graphic 4">
                    <a:extLst>
                      <a:ext uri="{FF2B5EF4-FFF2-40B4-BE49-F238E27FC236}">
                        <a16:creationId xmlns:a16="http://schemas.microsoft.com/office/drawing/2014/main" id="{B51971BC-5E49-AD56-7FD4-FC368FE643C8}"/>
                      </a:ext>
                    </a:extLst>
                  </p:cNvPr>
                  <p:cNvGrpSpPr/>
                  <p:nvPr/>
                </p:nvGrpSpPr>
                <p:grpSpPr>
                  <a:xfrm>
                    <a:off x="3218497" y="3140109"/>
                    <a:ext cx="291992" cy="324132"/>
                    <a:chOff x="3218497" y="3140109"/>
                    <a:chExt cx="291992" cy="324132"/>
                  </a:xfrm>
                </p:grpSpPr>
                <p:grpSp>
                  <p:nvGrpSpPr>
                    <p:cNvPr id="986" name="Graphic 4">
                      <a:extLst>
                        <a:ext uri="{FF2B5EF4-FFF2-40B4-BE49-F238E27FC236}">
                          <a16:creationId xmlns:a16="http://schemas.microsoft.com/office/drawing/2014/main" id="{49513589-11AD-6B19-1BFF-F4F125E217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18497" y="3140109"/>
                      <a:ext cx="291992" cy="324132"/>
                      <a:chOff x="3218497" y="3140109"/>
                      <a:chExt cx="291992" cy="324132"/>
                    </a:xfrm>
                  </p:grpSpPr>
                  <p:sp>
                    <p:nvSpPr>
                      <p:cNvPr id="990" name="Freeform: Shape 189">
                        <a:extLst>
                          <a:ext uri="{FF2B5EF4-FFF2-40B4-BE49-F238E27FC236}">
                            <a16:creationId xmlns:a16="http://schemas.microsoft.com/office/drawing/2014/main" id="{892DA0F0-7254-E89A-4EC8-5C520FB66D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18497" y="3141156"/>
                        <a:ext cx="291992" cy="323086"/>
                      </a:xfrm>
                      <a:custGeom>
                        <a:avLst/>
                        <a:gdLst>
                          <a:gd name="connsiteX0" fmla="*/ 57150 w 291992"/>
                          <a:gd name="connsiteY0" fmla="*/ 133539 h 323086"/>
                          <a:gd name="connsiteX1" fmla="*/ 110490 w 291992"/>
                          <a:gd name="connsiteY1" fmla="*/ 35431 h 323086"/>
                          <a:gd name="connsiteX2" fmla="*/ 128588 w 291992"/>
                          <a:gd name="connsiteY2" fmla="*/ 16381 h 323086"/>
                          <a:gd name="connsiteX3" fmla="*/ 151447 w 291992"/>
                          <a:gd name="connsiteY3" fmla="*/ 3046 h 323086"/>
                          <a:gd name="connsiteX4" fmla="*/ 250507 w 291992"/>
                          <a:gd name="connsiteY4" fmla="*/ 36384 h 323086"/>
                          <a:gd name="connsiteX5" fmla="*/ 291465 w 291992"/>
                          <a:gd name="connsiteY5" fmla="*/ 127824 h 323086"/>
                          <a:gd name="connsiteX6" fmla="*/ 240030 w 291992"/>
                          <a:gd name="connsiteY6" fmla="*/ 304989 h 323086"/>
                          <a:gd name="connsiteX7" fmla="*/ 234315 w 291992"/>
                          <a:gd name="connsiteY7" fmla="*/ 323086 h 323086"/>
                          <a:gd name="connsiteX8" fmla="*/ 0 w 291992"/>
                          <a:gd name="connsiteY8" fmla="*/ 287844 h 323086"/>
                          <a:gd name="connsiteX9" fmla="*/ 57150 w 291992"/>
                          <a:gd name="connsiteY9" fmla="*/ 133539 h 3230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91992" h="323086">
                            <a:moveTo>
                              <a:pt x="57150" y="133539"/>
                            </a:moveTo>
                            <a:cubicBezTo>
                              <a:pt x="71438" y="100201"/>
                              <a:pt x="87630" y="64959"/>
                              <a:pt x="110490" y="35431"/>
                            </a:cubicBezTo>
                            <a:cubicBezTo>
                              <a:pt x="115252" y="28764"/>
                              <a:pt x="121920" y="22096"/>
                              <a:pt x="128588" y="16381"/>
                            </a:cubicBezTo>
                            <a:cubicBezTo>
                              <a:pt x="135255" y="10666"/>
                              <a:pt x="143827" y="5904"/>
                              <a:pt x="151447" y="3046"/>
                            </a:cubicBezTo>
                            <a:cubicBezTo>
                              <a:pt x="184785" y="-8384"/>
                              <a:pt x="227648" y="14476"/>
                              <a:pt x="250507" y="36384"/>
                            </a:cubicBezTo>
                            <a:cubicBezTo>
                              <a:pt x="278130" y="62101"/>
                              <a:pt x="295275" y="91629"/>
                              <a:pt x="291465" y="127824"/>
                            </a:cubicBezTo>
                            <a:cubicBezTo>
                              <a:pt x="285750" y="189736"/>
                              <a:pt x="258127" y="245934"/>
                              <a:pt x="240030" y="304989"/>
                            </a:cubicBezTo>
                            <a:cubicBezTo>
                              <a:pt x="238125" y="310704"/>
                              <a:pt x="236220" y="316419"/>
                              <a:pt x="234315" y="323086"/>
                            </a:cubicBezTo>
                            <a:cubicBezTo>
                              <a:pt x="200977" y="310704"/>
                              <a:pt x="105727" y="280224"/>
                              <a:pt x="0" y="287844"/>
                            </a:cubicBezTo>
                            <a:cubicBezTo>
                              <a:pt x="16192" y="234504"/>
                              <a:pt x="35242" y="183069"/>
                              <a:pt x="57150" y="13353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" name="Freeform: Shape 190">
                        <a:extLst>
                          <a:ext uri="{FF2B5EF4-FFF2-40B4-BE49-F238E27FC236}">
                            <a16:creationId xmlns:a16="http://schemas.microsoft.com/office/drawing/2014/main" id="{A6CE1E6E-4F6F-4B43-FD94-1E7366A49E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43262" y="3372407"/>
                        <a:ext cx="212436" cy="42488"/>
                      </a:xfrm>
                      <a:custGeom>
                        <a:avLst/>
                        <a:gdLst>
                          <a:gd name="connsiteX0" fmla="*/ 0 w 212436"/>
                          <a:gd name="connsiteY0" fmla="*/ 11825 h 42488"/>
                          <a:gd name="connsiteX1" fmla="*/ 55245 w 212436"/>
                          <a:gd name="connsiteY1" fmla="*/ 8967 h 42488"/>
                          <a:gd name="connsiteX2" fmla="*/ 92393 w 212436"/>
                          <a:gd name="connsiteY2" fmla="*/ 10872 h 42488"/>
                          <a:gd name="connsiteX3" fmla="*/ 109538 w 212436"/>
                          <a:gd name="connsiteY3" fmla="*/ 12777 h 42488"/>
                          <a:gd name="connsiteX4" fmla="*/ 125730 w 212436"/>
                          <a:gd name="connsiteY4" fmla="*/ 15634 h 42488"/>
                          <a:gd name="connsiteX5" fmla="*/ 161925 w 212436"/>
                          <a:gd name="connsiteY5" fmla="*/ 23255 h 42488"/>
                          <a:gd name="connsiteX6" fmla="*/ 212408 w 212436"/>
                          <a:gd name="connsiteY6" fmla="*/ 42305 h 42488"/>
                          <a:gd name="connsiteX7" fmla="*/ 164783 w 212436"/>
                          <a:gd name="connsiteY7" fmla="*/ 15634 h 42488"/>
                          <a:gd name="connsiteX8" fmla="*/ 128588 w 212436"/>
                          <a:gd name="connsiteY8" fmla="*/ 5157 h 42488"/>
                          <a:gd name="connsiteX9" fmla="*/ 111443 w 212436"/>
                          <a:gd name="connsiteY9" fmla="*/ 1347 h 42488"/>
                          <a:gd name="connsiteX10" fmla="*/ 94298 w 212436"/>
                          <a:gd name="connsiteY10" fmla="*/ 395 h 42488"/>
                          <a:gd name="connsiteX11" fmla="*/ 56198 w 212436"/>
                          <a:gd name="connsiteY11" fmla="*/ 1347 h 42488"/>
                          <a:gd name="connsiteX12" fmla="*/ 0 w 212436"/>
                          <a:gd name="connsiteY12" fmla="*/ 11825 h 42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12436" h="42488">
                            <a:moveTo>
                              <a:pt x="0" y="11825"/>
                            </a:moveTo>
                            <a:cubicBezTo>
                              <a:pt x="0" y="13730"/>
                              <a:pt x="27623" y="9920"/>
                              <a:pt x="55245" y="8967"/>
                            </a:cubicBezTo>
                            <a:cubicBezTo>
                              <a:pt x="68580" y="9920"/>
                              <a:pt x="82868" y="8967"/>
                              <a:pt x="92393" y="10872"/>
                            </a:cubicBezTo>
                            <a:cubicBezTo>
                              <a:pt x="102870" y="11825"/>
                              <a:pt x="109538" y="12777"/>
                              <a:pt x="109538" y="12777"/>
                            </a:cubicBezTo>
                            <a:cubicBezTo>
                              <a:pt x="109538" y="12777"/>
                              <a:pt x="116205" y="13730"/>
                              <a:pt x="125730" y="15634"/>
                            </a:cubicBezTo>
                            <a:cubicBezTo>
                              <a:pt x="136208" y="16587"/>
                              <a:pt x="148590" y="20397"/>
                              <a:pt x="161925" y="23255"/>
                            </a:cubicBezTo>
                            <a:cubicBezTo>
                              <a:pt x="187642" y="30875"/>
                              <a:pt x="211455" y="44209"/>
                              <a:pt x="212408" y="42305"/>
                            </a:cubicBezTo>
                            <a:cubicBezTo>
                              <a:pt x="213360" y="41352"/>
                              <a:pt x="190500" y="26112"/>
                              <a:pt x="164783" y="15634"/>
                            </a:cubicBezTo>
                            <a:cubicBezTo>
                              <a:pt x="151448" y="11825"/>
                              <a:pt x="139065" y="7062"/>
                              <a:pt x="128588" y="5157"/>
                            </a:cubicBezTo>
                            <a:cubicBezTo>
                              <a:pt x="118110" y="3252"/>
                              <a:pt x="111443" y="1347"/>
                              <a:pt x="111443" y="1347"/>
                            </a:cubicBezTo>
                            <a:cubicBezTo>
                              <a:pt x="111443" y="1347"/>
                              <a:pt x="104775" y="1347"/>
                              <a:pt x="94298" y="395"/>
                            </a:cubicBezTo>
                            <a:cubicBezTo>
                              <a:pt x="83820" y="-558"/>
                              <a:pt x="69532" y="395"/>
                              <a:pt x="56198" y="1347"/>
                            </a:cubicBezTo>
                            <a:cubicBezTo>
                              <a:pt x="26670" y="4205"/>
                              <a:pt x="0" y="10872"/>
                              <a:pt x="0" y="11825"/>
                            </a:cubicBezTo>
                            <a:close/>
                          </a:path>
                        </a:pathLst>
                      </a:custGeom>
                      <a:solidFill>
                        <a:srgbClr val="AEA1F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" name="Freeform: Shape 191">
                        <a:extLst>
                          <a:ext uri="{FF2B5EF4-FFF2-40B4-BE49-F238E27FC236}">
                            <a16:creationId xmlns:a16="http://schemas.microsoft.com/office/drawing/2014/main" id="{35CB508C-3ED0-C9BE-DDFD-62DF4D157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18497" y="3140109"/>
                        <a:ext cx="264794" cy="323180"/>
                      </a:xfrm>
                      <a:custGeom>
                        <a:avLst/>
                        <a:gdLst>
                          <a:gd name="connsiteX0" fmla="*/ 57150 w 264794"/>
                          <a:gd name="connsiteY0" fmla="*/ 134585 h 323180"/>
                          <a:gd name="connsiteX1" fmla="*/ 110490 w 264794"/>
                          <a:gd name="connsiteY1" fmla="*/ 36478 h 323180"/>
                          <a:gd name="connsiteX2" fmla="*/ 128588 w 264794"/>
                          <a:gd name="connsiteY2" fmla="*/ 17428 h 323180"/>
                          <a:gd name="connsiteX3" fmla="*/ 151447 w 264794"/>
                          <a:gd name="connsiteY3" fmla="*/ 4093 h 323180"/>
                          <a:gd name="connsiteX4" fmla="*/ 233363 w 264794"/>
                          <a:gd name="connsiteY4" fmla="*/ 13618 h 323180"/>
                          <a:gd name="connsiteX5" fmla="*/ 124777 w 264794"/>
                          <a:gd name="connsiteY5" fmla="*/ 187925 h 323180"/>
                          <a:gd name="connsiteX6" fmla="*/ 264795 w 264794"/>
                          <a:gd name="connsiteY6" fmla="*/ 236503 h 323180"/>
                          <a:gd name="connsiteX7" fmla="*/ 248602 w 264794"/>
                          <a:gd name="connsiteY7" fmla="*/ 282223 h 323180"/>
                          <a:gd name="connsiteX8" fmla="*/ 86677 w 264794"/>
                          <a:gd name="connsiteY8" fmla="*/ 254600 h 323180"/>
                          <a:gd name="connsiteX9" fmla="*/ 237173 w 264794"/>
                          <a:gd name="connsiteY9" fmla="*/ 313655 h 323180"/>
                          <a:gd name="connsiteX10" fmla="*/ 234315 w 264794"/>
                          <a:gd name="connsiteY10" fmla="*/ 323180 h 323180"/>
                          <a:gd name="connsiteX11" fmla="*/ 0 w 264794"/>
                          <a:gd name="connsiteY11" fmla="*/ 287938 h 323180"/>
                          <a:gd name="connsiteX12" fmla="*/ 57150 w 264794"/>
                          <a:gd name="connsiteY12" fmla="*/ 134585 h 3231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64794" h="323180">
                            <a:moveTo>
                              <a:pt x="57150" y="134585"/>
                            </a:moveTo>
                            <a:cubicBezTo>
                              <a:pt x="71438" y="101248"/>
                              <a:pt x="87630" y="66005"/>
                              <a:pt x="110490" y="36478"/>
                            </a:cubicBezTo>
                            <a:cubicBezTo>
                              <a:pt x="115252" y="29810"/>
                              <a:pt x="121920" y="23143"/>
                              <a:pt x="128588" y="17428"/>
                            </a:cubicBezTo>
                            <a:cubicBezTo>
                              <a:pt x="135255" y="11713"/>
                              <a:pt x="143827" y="6950"/>
                              <a:pt x="151447" y="4093"/>
                            </a:cubicBezTo>
                            <a:cubicBezTo>
                              <a:pt x="176213" y="-4480"/>
                              <a:pt x="208598" y="1235"/>
                              <a:pt x="233363" y="13618"/>
                            </a:cubicBezTo>
                            <a:cubicBezTo>
                              <a:pt x="164783" y="5045"/>
                              <a:pt x="114300" y="143158"/>
                              <a:pt x="124777" y="187925"/>
                            </a:cubicBezTo>
                            <a:cubicBezTo>
                              <a:pt x="134302" y="230788"/>
                              <a:pt x="225742" y="236503"/>
                              <a:pt x="264795" y="236503"/>
                            </a:cubicBezTo>
                            <a:cubicBezTo>
                              <a:pt x="259080" y="251743"/>
                              <a:pt x="253365" y="266983"/>
                              <a:pt x="248602" y="282223"/>
                            </a:cubicBezTo>
                            <a:cubicBezTo>
                              <a:pt x="220027" y="273650"/>
                              <a:pt x="104775" y="239360"/>
                              <a:pt x="86677" y="254600"/>
                            </a:cubicBezTo>
                            <a:cubicBezTo>
                              <a:pt x="69532" y="269840"/>
                              <a:pt x="197167" y="303178"/>
                              <a:pt x="237173" y="313655"/>
                            </a:cubicBezTo>
                            <a:cubicBezTo>
                              <a:pt x="236220" y="316513"/>
                              <a:pt x="235267" y="319370"/>
                              <a:pt x="234315" y="323180"/>
                            </a:cubicBezTo>
                            <a:cubicBezTo>
                              <a:pt x="200977" y="310798"/>
                              <a:pt x="105727" y="280318"/>
                              <a:pt x="0" y="287938"/>
                            </a:cubicBezTo>
                            <a:cubicBezTo>
                              <a:pt x="16192" y="235550"/>
                              <a:pt x="35242" y="184115"/>
                              <a:pt x="57150" y="134585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7" name="Graphic 4">
                      <a:extLst>
                        <a:ext uri="{FF2B5EF4-FFF2-40B4-BE49-F238E27FC236}">
                          <a16:creationId xmlns:a16="http://schemas.microsoft.com/office/drawing/2014/main" id="{795E2946-396B-BDC5-6F82-441570E5E4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68883" y="3217454"/>
                      <a:ext cx="22981" cy="91774"/>
                      <a:chOff x="3468883" y="3217454"/>
                      <a:chExt cx="22981" cy="91774"/>
                    </a:xfrm>
                    <a:solidFill>
                      <a:srgbClr val="8F83FF">
                        <a:alpha val="30000"/>
                      </a:srgbClr>
                    </a:solidFill>
                  </p:grpSpPr>
                  <p:sp>
                    <p:nvSpPr>
                      <p:cNvPr id="988" name="Freeform: Shape 193">
                        <a:extLst>
                          <a:ext uri="{FF2B5EF4-FFF2-40B4-BE49-F238E27FC236}">
                            <a16:creationId xmlns:a16="http://schemas.microsoft.com/office/drawing/2014/main" id="{316784A9-7B93-7545-2630-5EBFA44DE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68883" y="3263199"/>
                        <a:ext cx="22981" cy="46028"/>
                      </a:xfrm>
                      <a:custGeom>
                        <a:avLst/>
                        <a:gdLst>
                          <a:gd name="connsiteX0" fmla="*/ 22981 w 22981"/>
                          <a:gd name="connsiteY0" fmla="*/ 25783 h 46028"/>
                          <a:gd name="connsiteX1" fmla="*/ 10599 w 22981"/>
                          <a:gd name="connsiteY1" fmla="*/ 45786 h 46028"/>
                          <a:gd name="connsiteX2" fmla="*/ 121 w 22981"/>
                          <a:gd name="connsiteY2" fmla="*/ 21021 h 46028"/>
                          <a:gd name="connsiteX3" fmla="*/ 13456 w 22981"/>
                          <a:gd name="connsiteY3" fmla="*/ 66 h 46028"/>
                          <a:gd name="connsiteX4" fmla="*/ 22981 w 22981"/>
                          <a:gd name="connsiteY4" fmla="*/ 25783 h 460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981" h="46028">
                            <a:moveTo>
                              <a:pt x="22981" y="25783"/>
                            </a:moveTo>
                            <a:cubicBezTo>
                              <a:pt x="22029" y="38166"/>
                              <a:pt x="16314" y="47691"/>
                              <a:pt x="10599" y="45786"/>
                            </a:cubicBezTo>
                            <a:cubicBezTo>
                              <a:pt x="3931" y="44833"/>
                              <a:pt x="-831" y="33403"/>
                              <a:pt x="121" y="21021"/>
                            </a:cubicBezTo>
                            <a:cubicBezTo>
                              <a:pt x="1074" y="8638"/>
                              <a:pt x="6789" y="-887"/>
                              <a:pt x="13456" y="66"/>
                            </a:cubicBezTo>
                            <a:cubicBezTo>
                              <a:pt x="18219" y="1971"/>
                              <a:pt x="22981" y="13401"/>
                              <a:pt x="22981" y="25783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" name="Freeform: Shape 194">
                        <a:extLst>
                          <a:ext uri="{FF2B5EF4-FFF2-40B4-BE49-F238E27FC236}">
                            <a16:creationId xmlns:a16="http://schemas.microsoft.com/office/drawing/2014/main" id="{F46DF612-A644-6C73-1AB2-FE1B35050C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69810" y="3217454"/>
                        <a:ext cx="17291" cy="31614"/>
                      </a:xfrm>
                      <a:custGeom>
                        <a:avLst/>
                        <a:gdLst>
                          <a:gd name="connsiteX0" fmla="*/ 17292 w 17291"/>
                          <a:gd name="connsiteY0" fmla="*/ 17236 h 31614"/>
                          <a:gd name="connsiteX1" fmla="*/ 7767 w 17291"/>
                          <a:gd name="connsiteY1" fmla="*/ 31523 h 31614"/>
                          <a:gd name="connsiteX2" fmla="*/ 147 w 17291"/>
                          <a:gd name="connsiteY2" fmla="*/ 14378 h 31614"/>
                          <a:gd name="connsiteX3" fmla="*/ 9672 w 17291"/>
                          <a:gd name="connsiteY3" fmla="*/ 91 h 31614"/>
                          <a:gd name="connsiteX4" fmla="*/ 17292 w 17291"/>
                          <a:gd name="connsiteY4" fmla="*/ 17236 h 316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291" h="31614">
                            <a:moveTo>
                              <a:pt x="17292" y="17236"/>
                            </a:moveTo>
                            <a:cubicBezTo>
                              <a:pt x="17292" y="25808"/>
                              <a:pt x="12529" y="32476"/>
                              <a:pt x="7767" y="31523"/>
                            </a:cubicBezTo>
                            <a:cubicBezTo>
                              <a:pt x="3004" y="30571"/>
                              <a:pt x="-806" y="22951"/>
                              <a:pt x="147" y="14378"/>
                            </a:cubicBezTo>
                            <a:cubicBezTo>
                              <a:pt x="147" y="5806"/>
                              <a:pt x="4909" y="-862"/>
                              <a:pt x="9672" y="91"/>
                            </a:cubicBezTo>
                            <a:cubicBezTo>
                              <a:pt x="14434" y="91"/>
                              <a:pt x="17292" y="7711"/>
                              <a:pt x="17292" y="17236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2" name="Graphic 4">
                    <a:extLst>
                      <a:ext uri="{FF2B5EF4-FFF2-40B4-BE49-F238E27FC236}">
                        <a16:creationId xmlns:a16="http://schemas.microsoft.com/office/drawing/2014/main" id="{4EB5950A-F279-0ACC-816E-A08A0CDB7DA6}"/>
                      </a:ext>
                    </a:extLst>
                  </p:cNvPr>
                  <p:cNvGrpSpPr/>
                  <p:nvPr/>
                </p:nvGrpSpPr>
                <p:grpSpPr>
                  <a:xfrm>
                    <a:off x="3486150" y="3390849"/>
                    <a:ext cx="259219" cy="215049"/>
                    <a:chOff x="3486150" y="3390849"/>
                    <a:chExt cx="259219" cy="215049"/>
                  </a:xfrm>
                </p:grpSpPr>
                <p:grpSp>
                  <p:nvGrpSpPr>
                    <p:cNvPr id="973" name="Graphic 4">
                      <a:extLst>
                        <a:ext uri="{FF2B5EF4-FFF2-40B4-BE49-F238E27FC236}">
                          <a16:creationId xmlns:a16="http://schemas.microsoft.com/office/drawing/2014/main" id="{6497E6E7-750A-55D1-D37D-EE3A5101A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6150" y="3390849"/>
                      <a:ext cx="258414" cy="215049"/>
                      <a:chOff x="3486150" y="3390849"/>
                      <a:chExt cx="258414" cy="215049"/>
                    </a:xfrm>
                  </p:grpSpPr>
                  <p:sp>
                    <p:nvSpPr>
                      <p:cNvPr id="975" name="Freeform: Shape 197">
                        <a:extLst>
                          <a:ext uri="{FF2B5EF4-FFF2-40B4-BE49-F238E27FC236}">
                            <a16:creationId xmlns:a16="http://schemas.microsoft.com/office/drawing/2014/main" id="{39855EC0-1B64-F269-4293-125F56868A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96314" y="3390849"/>
                        <a:ext cx="248250" cy="215049"/>
                      </a:xfrm>
                      <a:custGeom>
                        <a:avLst/>
                        <a:gdLst>
                          <a:gd name="connsiteX0" fmla="*/ 1266 w 248250"/>
                          <a:gd name="connsiteY0" fmla="*/ 175310 h 215049"/>
                          <a:gd name="connsiteX1" fmla="*/ 100326 w 248250"/>
                          <a:gd name="connsiteY1" fmla="*/ 4813 h 215049"/>
                          <a:gd name="connsiteX2" fmla="*/ 247963 w 248250"/>
                          <a:gd name="connsiteY2" fmla="*/ 114350 h 215049"/>
                          <a:gd name="connsiteX3" fmla="*/ 150808 w 248250"/>
                          <a:gd name="connsiteY3" fmla="*/ 170548 h 215049"/>
                          <a:gd name="connsiteX4" fmla="*/ 72703 w 248250"/>
                          <a:gd name="connsiteY4" fmla="*/ 213410 h 215049"/>
                          <a:gd name="connsiteX5" fmla="*/ 1266 w 248250"/>
                          <a:gd name="connsiteY5" fmla="*/ 175310 h 2150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48250" h="215049">
                            <a:moveTo>
                              <a:pt x="1266" y="175310"/>
                            </a:moveTo>
                            <a:cubicBezTo>
                              <a:pt x="1266" y="175310"/>
                              <a:pt x="-7307" y="30530"/>
                              <a:pt x="100326" y="4813"/>
                            </a:cubicBezTo>
                            <a:cubicBezTo>
                              <a:pt x="218436" y="-23762"/>
                              <a:pt x="251773" y="82918"/>
                              <a:pt x="247963" y="114350"/>
                            </a:cubicBezTo>
                            <a:cubicBezTo>
                              <a:pt x="243201" y="155308"/>
                              <a:pt x="182241" y="199123"/>
                              <a:pt x="150808" y="170548"/>
                            </a:cubicBezTo>
                            <a:cubicBezTo>
                              <a:pt x="150808" y="170548"/>
                              <a:pt x="116518" y="205790"/>
                              <a:pt x="72703" y="213410"/>
                            </a:cubicBezTo>
                            <a:cubicBezTo>
                              <a:pt x="28888" y="221030"/>
                              <a:pt x="-7307" y="201028"/>
                              <a:pt x="1266" y="175310"/>
                            </a:cubicBezTo>
                            <a:close/>
                          </a:path>
                        </a:pathLst>
                      </a:custGeom>
                      <a:solidFill>
                        <a:srgbClr val="F9A56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76" name="Graphic 4">
                        <a:extLst>
                          <a:ext uri="{FF2B5EF4-FFF2-40B4-BE49-F238E27FC236}">
                            <a16:creationId xmlns:a16="http://schemas.microsoft.com/office/drawing/2014/main" id="{EE052A12-41C0-D2D1-91FC-92BC4C6A53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86150" y="3405997"/>
                        <a:ext cx="257670" cy="192695"/>
                        <a:chOff x="3486150" y="3405997"/>
                        <a:chExt cx="257670" cy="192695"/>
                      </a:xfrm>
                      <a:solidFill>
                        <a:srgbClr val="C26331"/>
                      </a:solidFill>
                    </p:grpSpPr>
                    <p:grpSp>
                      <p:nvGrpSpPr>
                        <p:cNvPr id="977" name="Graphic 4">
                          <a:extLst>
                            <a:ext uri="{FF2B5EF4-FFF2-40B4-BE49-F238E27FC236}">
                              <a16:creationId xmlns:a16="http://schemas.microsoft.com/office/drawing/2014/main" id="{41C0B304-E7F5-25A3-9777-247632DAEC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69017" y="3405997"/>
                          <a:ext cx="174803" cy="192695"/>
                          <a:chOff x="3569017" y="3405997"/>
                          <a:chExt cx="174803" cy="192695"/>
                        </a:xfrm>
                        <a:solidFill>
                          <a:srgbClr val="C26331"/>
                        </a:solidFill>
                      </p:grpSpPr>
                      <p:sp>
                        <p:nvSpPr>
                          <p:cNvPr id="981" name="Freeform: Shape 200">
                            <a:extLst>
                              <a:ext uri="{FF2B5EF4-FFF2-40B4-BE49-F238E27FC236}">
                                <a16:creationId xmlns:a16="http://schemas.microsoft.com/office/drawing/2014/main" id="{86B41329-84E1-AD41-8545-8B2793976D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77546" y="3405997"/>
                            <a:ext cx="66273" cy="80208"/>
                          </a:xfrm>
                          <a:custGeom>
                            <a:avLst/>
                            <a:gdLst>
                              <a:gd name="connsiteX0" fmla="*/ 65778 w 66273"/>
                              <a:gd name="connsiteY0" fmla="*/ 80153 h 80208"/>
                              <a:gd name="connsiteX1" fmla="*/ 58158 w 66273"/>
                              <a:gd name="connsiteY1" fmla="*/ 55388 h 80208"/>
                              <a:gd name="connsiteX2" fmla="*/ 45776 w 66273"/>
                              <a:gd name="connsiteY2" fmla="*/ 31575 h 80208"/>
                              <a:gd name="connsiteX3" fmla="*/ 25773 w 66273"/>
                              <a:gd name="connsiteY3" fmla="*/ 11573 h 80208"/>
                              <a:gd name="connsiteX4" fmla="*/ 56 w 66273"/>
                              <a:gd name="connsiteY4" fmla="*/ 143 h 80208"/>
                              <a:gd name="connsiteX5" fmla="*/ 20058 w 66273"/>
                              <a:gd name="connsiteY5" fmla="*/ 17288 h 80208"/>
                              <a:gd name="connsiteX6" fmla="*/ 35298 w 66273"/>
                              <a:gd name="connsiteY6" fmla="*/ 37290 h 80208"/>
                              <a:gd name="connsiteX7" fmla="*/ 49586 w 66273"/>
                              <a:gd name="connsiteY7" fmla="*/ 58245 h 80208"/>
                              <a:gd name="connsiteX8" fmla="*/ 65778 w 66273"/>
                              <a:gd name="connsiteY8" fmla="*/ 80153 h 8020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66273" h="80208">
                                <a:moveTo>
                                  <a:pt x="65778" y="80153"/>
                                </a:moveTo>
                                <a:cubicBezTo>
                                  <a:pt x="67683" y="79200"/>
                                  <a:pt x="63873" y="66818"/>
                                  <a:pt x="58158" y="55388"/>
                                </a:cubicBezTo>
                                <a:cubicBezTo>
                                  <a:pt x="53396" y="43005"/>
                                  <a:pt x="45776" y="31575"/>
                                  <a:pt x="45776" y="31575"/>
                                </a:cubicBezTo>
                                <a:cubicBezTo>
                                  <a:pt x="45776" y="31575"/>
                                  <a:pt x="37203" y="20145"/>
                                  <a:pt x="25773" y="11573"/>
                                </a:cubicBezTo>
                                <a:cubicBezTo>
                                  <a:pt x="14343" y="3000"/>
                                  <a:pt x="1008" y="-810"/>
                                  <a:pt x="56" y="143"/>
                                </a:cubicBezTo>
                                <a:cubicBezTo>
                                  <a:pt x="-897" y="2048"/>
                                  <a:pt x="10533" y="8715"/>
                                  <a:pt x="20058" y="17288"/>
                                </a:cubicBezTo>
                                <a:cubicBezTo>
                                  <a:pt x="28631" y="26813"/>
                                  <a:pt x="35298" y="37290"/>
                                  <a:pt x="35298" y="37290"/>
                                </a:cubicBezTo>
                                <a:cubicBezTo>
                                  <a:pt x="35298" y="37290"/>
                                  <a:pt x="42918" y="47768"/>
                                  <a:pt x="49586" y="58245"/>
                                </a:cubicBezTo>
                                <a:cubicBezTo>
                                  <a:pt x="58158" y="69675"/>
                                  <a:pt x="64826" y="81105"/>
                                  <a:pt x="65778" y="8015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82" name="Freeform: Shape 201">
                            <a:extLst>
                              <a:ext uri="{FF2B5EF4-FFF2-40B4-BE49-F238E27FC236}">
                                <a16:creationId xmlns:a16="http://schemas.microsoft.com/office/drawing/2014/main" id="{8A024FAF-65C6-9C4F-CC0D-3801F0A7C8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73792" y="3437810"/>
                            <a:ext cx="67627" cy="103584"/>
                          </a:xfrm>
                          <a:custGeom>
                            <a:avLst/>
                            <a:gdLst>
                              <a:gd name="connsiteX0" fmla="*/ 55245 w 67627"/>
                              <a:gd name="connsiteY0" fmla="*/ 103584 h 103584"/>
                              <a:gd name="connsiteX1" fmla="*/ 61913 w 67627"/>
                              <a:gd name="connsiteY1" fmla="*/ 95012 h 103584"/>
                              <a:gd name="connsiteX2" fmla="*/ 67628 w 67627"/>
                              <a:gd name="connsiteY2" fmla="*/ 72152 h 103584"/>
                              <a:gd name="connsiteX3" fmla="*/ 64770 w 67627"/>
                              <a:gd name="connsiteY3" fmla="*/ 47387 h 103584"/>
                              <a:gd name="connsiteX4" fmla="*/ 61913 w 67627"/>
                              <a:gd name="connsiteY4" fmla="*/ 39767 h 103584"/>
                              <a:gd name="connsiteX5" fmla="*/ 60960 w 67627"/>
                              <a:gd name="connsiteY5" fmla="*/ 36909 h 103584"/>
                              <a:gd name="connsiteX6" fmla="*/ 59055 w 67627"/>
                              <a:gd name="connsiteY6" fmla="*/ 34052 h 103584"/>
                              <a:gd name="connsiteX7" fmla="*/ 54293 w 67627"/>
                              <a:gd name="connsiteY7" fmla="*/ 27384 h 103584"/>
                              <a:gd name="connsiteX8" fmla="*/ 35243 w 67627"/>
                              <a:gd name="connsiteY8" fmla="*/ 10239 h 103584"/>
                              <a:gd name="connsiteX9" fmla="*/ 11430 w 67627"/>
                              <a:gd name="connsiteY9" fmla="*/ 714 h 103584"/>
                              <a:gd name="connsiteX10" fmla="*/ 0 w 67627"/>
                              <a:gd name="connsiteY10" fmla="*/ 714 h 103584"/>
                              <a:gd name="connsiteX11" fmla="*/ 10478 w 67627"/>
                              <a:gd name="connsiteY11" fmla="*/ 5477 h 103584"/>
                              <a:gd name="connsiteX12" fmla="*/ 31433 w 67627"/>
                              <a:gd name="connsiteY12" fmla="*/ 16907 h 103584"/>
                              <a:gd name="connsiteX13" fmla="*/ 46673 w 67627"/>
                              <a:gd name="connsiteY13" fmla="*/ 33099 h 103584"/>
                              <a:gd name="connsiteX14" fmla="*/ 50483 w 67627"/>
                              <a:gd name="connsiteY14" fmla="*/ 39767 h 103584"/>
                              <a:gd name="connsiteX15" fmla="*/ 51435 w 67627"/>
                              <a:gd name="connsiteY15" fmla="*/ 42624 h 103584"/>
                              <a:gd name="connsiteX16" fmla="*/ 52388 w 67627"/>
                              <a:gd name="connsiteY16" fmla="*/ 45482 h 103584"/>
                              <a:gd name="connsiteX17" fmla="*/ 55245 w 67627"/>
                              <a:gd name="connsiteY17" fmla="*/ 52149 h 103584"/>
                              <a:gd name="connsiteX18" fmla="*/ 60008 w 67627"/>
                              <a:gd name="connsiteY18" fmla="*/ 73104 h 103584"/>
                              <a:gd name="connsiteX19" fmla="*/ 58103 w 67627"/>
                              <a:gd name="connsiteY19" fmla="*/ 95012 h 103584"/>
                              <a:gd name="connsiteX20" fmla="*/ 55245 w 67627"/>
                              <a:gd name="connsiteY20" fmla="*/ 103584 h 10358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67627" h="103584">
                                <a:moveTo>
                                  <a:pt x="55245" y="103584"/>
                                </a:moveTo>
                                <a:cubicBezTo>
                                  <a:pt x="56198" y="103584"/>
                                  <a:pt x="59055" y="100727"/>
                                  <a:pt x="61913" y="95012"/>
                                </a:cubicBezTo>
                                <a:cubicBezTo>
                                  <a:pt x="64770" y="89297"/>
                                  <a:pt x="67628" y="80724"/>
                                  <a:pt x="67628" y="72152"/>
                                </a:cubicBezTo>
                                <a:cubicBezTo>
                                  <a:pt x="67628" y="63579"/>
                                  <a:pt x="66675" y="54054"/>
                                  <a:pt x="64770" y="47387"/>
                                </a:cubicBezTo>
                                <a:cubicBezTo>
                                  <a:pt x="63818" y="44529"/>
                                  <a:pt x="62865" y="41672"/>
                                  <a:pt x="61913" y="39767"/>
                                </a:cubicBezTo>
                                <a:cubicBezTo>
                                  <a:pt x="60960" y="37862"/>
                                  <a:pt x="60960" y="36909"/>
                                  <a:pt x="60960" y="36909"/>
                                </a:cubicBezTo>
                                <a:cubicBezTo>
                                  <a:pt x="60960" y="36909"/>
                                  <a:pt x="60008" y="35957"/>
                                  <a:pt x="59055" y="34052"/>
                                </a:cubicBezTo>
                                <a:cubicBezTo>
                                  <a:pt x="58103" y="32147"/>
                                  <a:pt x="56198" y="30242"/>
                                  <a:pt x="54293" y="27384"/>
                                </a:cubicBezTo>
                                <a:cubicBezTo>
                                  <a:pt x="49530" y="21669"/>
                                  <a:pt x="42863" y="15002"/>
                                  <a:pt x="35243" y="10239"/>
                                </a:cubicBezTo>
                                <a:cubicBezTo>
                                  <a:pt x="26670" y="5477"/>
                                  <a:pt x="18098" y="1667"/>
                                  <a:pt x="11430" y="714"/>
                                </a:cubicBezTo>
                                <a:cubicBezTo>
                                  <a:pt x="4763" y="-238"/>
                                  <a:pt x="0" y="-238"/>
                                  <a:pt x="0" y="714"/>
                                </a:cubicBezTo>
                                <a:cubicBezTo>
                                  <a:pt x="0" y="1667"/>
                                  <a:pt x="4763" y="2619"/>
                                  <a:pt x="10478" y="5477"/>
                                </a:cubicBezTo>
                                <a:cubicBezTo>
                                  <a:pt x="16193" y="7382"/>
                                  <a:pt x="23813" y="12144"/>
                                  <a:pt x="31433" y="16907"/>
                                </a:cubicBezTo>
                                <a:cubicBezTo>
                                  <a:pt x="38100" y="22622"/>
                                  <a:pt x="43815" y="28337"/>
                                  <a:pt x="46673" y="33099"/>
                                </a:cubicBezTo>
                                <a:cubicBezTo>
                                  <a:pt x="48578" y="35957"/>
                                  <a:pt x="49530" y="37862"/>
                                  <a:pt x="50483" y="39767"/>
                                </a:cubicBezTo>
                                <a:cubicBezTo>
                                  <a:pt x="51435" y="41672"/>
                                  <a:pt x="51435" y="42624"/>
                                  <a:pt x="51435" y="42624"/>
                                </a:cubicBezTo>
                                <a:cubicBezTo>
                                  <a:pt x="51435" y="42624"/>
                                  <a:pt x="52388" y="43577"/>
                                  <a:pt x="52388" y="45482"/>
                                </a:cubicBezTo>
                                <a:cubicBezTo>
                                  <a:pt x="53340" y="47387"/>
                                  <a:pt x="54293" y="49292"/>
                                  <a:pt x="55245" y="52149"/>
                                </a:cubicBezTo>
                                <a:cubicBezTo>
                                  <a:pt x="58103" y="57864"/>
                                  <a:pt x="60008" y="65484"/>
                                  <a:pt x="60008" y="73104"/>
                                </a:cubicBezTo>
                                <a:cubicBezTo>
                                  <a:pt x="60960" y="80724"/>
                                  <a:pt x="59055" y="89297"/>
                                  <a:pt x="58103" y="95012"/>
                                </a:cubicBezTo>
                                <a:cubicBezTo>
                                  <a:pt x="56198" y="98822"/>
                                  <a:pt x="55245" y="102632"/>
                                  <a:pt x="55245" y="10358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83" name="Freeform: Shape 202">
                            <a:extLst>
                              <a:ext uri="{FF2B5EF4-FFF2-40B4-BE49-F238E27FC236}">
                                <a16:creationId xmlns:a16="http://schemas.microsoft.com/office/drawing/2014/main" id="{97FEB030-595E-7A57-3B3F-239338876A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42360" y="3487902"/>
                            <a:ext cx="80724" cy="89360"/>
                          </a:xfrm>
                          <a:custGeom>
                            <a:avLst/>
                            <a:gdLst>
                              <a:gd name="connsiteX0" fmla="*/ 6667 w 80724"/>
                              <a:gd name="connsiteY0" fmla="*/ 63970 h 89360"/>
                              <a:gd name="connsiteX1" fmla="*/ 3810 w 80724"/>
                              <a:gd name="connsiteY1" fmla="*/ 66827 h 89360"/>
                              <a:gd name="connsiteX2" fmla="*/ 0 w 80724"/>
                              <a:gd name="connsiteY2" fmla="*/ 76352 h 89360"/>
                              <a:gd name="connsiteX3" fmla="*/ 952 w 80724"/>
                              <a:gd name="connsiteY3" fmla="*/ 80162 h 89360"/>
                              <a:gd name="connsiteX4" fmla="*/ 3810 w 80724"/>
                              <a:gd name="connsiteY4" fmla="*/ 83972 h 89360"/>
                              <a:gd name="connsiteX5" fmla="*/ 12382 w 80724"/>
                              <a:gd name="connsiteY5" fmla="*/ 87782 h 89360"/>
                              <a:gd name="connsiteX6" fmla="*/ 30480 w 80724"/>
                              <a:gd name="connsiteY6" fmla="*/ 88735 h 89360"/>
                              <a:gd name="connsiteX7" fmla="*/ 61913 w 80724"/>
                              <a:gd name="connsiteY7" fmla="*/ 78257 h 89360"/>
                              <a:gd name="connsiteX8" fmla="*/ 70485 w 80724"/>
                              <a:gd name="connsiteY8" fmla="*/ 71590 h 89360"/>
                              <a:gd name="connsiteX9" fmla="*/ 73342 w 80724"/>
                              <a:gd name="connsiteY9" fmla="*/ 68732 h 89360"/>
                              <a:gd name="connsiteX10" fmla="*/ 76200 w 80724"/>
                              <a:gd name="connsiteY10" fmla="*/ 64922 h 89360"/>
                              <a:gd name="connsiteX11" fmla="*/ 80010 w 80724"/>
                              <a:gd name="connsiteY11" fmla="*/ 54445 h 89360"/>
                              <a:gd name="connsiteX12" fmla="*/ 74295 w 80724"/>
                              <a:gd name="connsiteY12" fmla="*/ 23012 h 89360"/>
                              <a:gd name="connsiteX13" fmla="*/ 49530 w 80724"/>
                              <a:gd name="connsiteY13" fmla="*/ 2057 h 89360"/>
                              <a:gd name="connsiteX14" fmla="*/ 35242 w 80724"/>
                              <a:gd name="connsiteY14" fmla="*/ 152 h 89360"/>
                              <a:gd name="connsiteX15" fmla="*/ 48577 w 80724"/>
                              <a:gd name="connsiteY15" fmla="*/ 5867 h 89360"/>
                              <a:gd name="connsiteX16" fmla="*/ 68580 w 80724"/>
                              <a:gd name="connsiteY16" fmla="*/ 25870 h 89360"/>
                              <a:gd name="connsiteX17" fmla="*/ 71438 w 80724"/>
                              <a:gd name="connsiteY17" fmla="*/ 51587 h 89360"/>
                              <a:gd name="connsiteX18" fmla="*/ 67627 w 80724"/>
                              <a:gd name="connsiteY18" fmla="*/ 59207 h 89360"/>
                              <a:gd name="connsiteX19" fmla="*/ 65723 w 80724"/>
                              <a:gd name="connsiteY19" fmla="*/ 62065 h 89360"/>
                              <a:gd name="connsiteX20" fmla="*/ 63817 w 80724"/>
                              <a:gd name="connsiteY20" fmla="*/ 64922 h 89360"/>
                              <a:gd name="connsiteX21" fmla="*/ 57150 w 80724"/>
                              <a:gd name="connsiteY21" fmla="*/ 70637 h 89360"/>
                              <a:gd name="connsiteX22" fmla="*/ 30480 w 80724"/>
                              <a:gd name="connsiteY22" fmla="*/ 81115 h 89360"/>
                              <a:gd name="connsiteX23" fmla="*/ 6667 w 80724"/>
                              <a:gd name="connsiteY23" fmla="*/ 75400 h 89360"/>
                              <a:gd name="connsiteX24" fmla="*/ 6667 w 80724"/>
                              <a:gd name="connsiteY24" fmla="*/ 63970 h 893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</a:cxnLst>
                            <a:rect l="l" t="t" r="r" b="b"/>
                            <a:pathLst>
                              <a:path w="80724" h="89360">
                                <a:moveTo>
                                  <a:pt x="6667" y="63970"/>
                                </a:moveTo>
                                <a:cubicBezTo>
                                  <a:pt x="6667" y="63970"/>
                                  <a:pt x="5715" y="64922"/>
                                  <a:pt x="3810" y="66827"/>
                                </a:cubicBezTo>
                                <a:cubicBezTo>
                                  <a:pt x="2857" y="68732"/>
                                  <a:pt x="952" y="71590"/>
                                  <a:pt x="0" y="76352"/>
                                </a:cubicBezTo>
                                <a:cubicBezTo>
                                  <a:pt x="0" y="77305"/>
                                  <a:pt x="0" y="79210"/>
                                  <a:pt x="952" y="80162"/>
                                </a:cubicBezTo>
                                <a:cubicBezTo>
                                  <a:pt x="1905" y="81115"/>
                                  <a:pt x="1905" y="83020"/>
                                  <a:pt x="3810" y="83972"/>
                                </a:cubicBezTo>
                                <a:cubicBezTo>
                                  <a:pt x="5715" y="85877"/>
                                  <a:pt x="8573" y="87782"/>
                                  <a:pt x="12382" y="87782"/>
                                </a:cubicBezTo>
                                <a:cubicBezTo>
                                  <a:pt x="18098" y="89687"/>
                                  <a:pt x="24765" y="89687"/>
                                  <a:pt x="30480" y="88735"/>
                                </a:cubicBezTo>
                                <a:cubicBezTo>
                                  <a:pt x="42863" y="87782"/>
                                  <a:pt x="54292" y="83972"/>
                                  <a:pt x="61913" y="78257"/>
                                </a:cubicBezTo>
                                <a:cubicBezTo>
                                  <a:pt x="65723" y="76352"/>
                                  <a:pt x="68580" y="73495"/>
                                  <a:pt x="70485" y="71590"/>
                                </a:cubicBezTo>
                                <a:cubicBezTo>
                                  <a:pt x="72390" y="69685"/>
                                  <a:pt x="73342" y="68732"/>
                                  <a:pt x="73342" y="68732"/>
                                </a:cubicBezTo>
                                <a:cubicBezTo>
                                  <a:pt x="73342" y="68732"/>
                                  <a:pt x="74295" y="67780"/>
                                  <a:pt x="76200" y="64922"/>
                                </a:cubicBezTo>
                                <a:cubicBezTo>
                                  <a:pt x="77152" y="62065"/>
                                  <a:pt x="79057" y="59207"/>
                                  <a:pt x="80010" y="54445"/>
                                </a:cubicBezTo>
                                <a:cubicBezTo>
                                  <a:pt x="81915" y="44920"/>
                                  <a:pt x="80010" y="33490"/>
                                  <a:pt x="74295" y="23012"/>
                                </a:cubicBezTo>
                                <a:cubicBezTo>
                                  <a:pt x="68580" y="12535"/>
                                  <a:pt x="58102" y="4915"/>
                                  <a:pt x="49530" y="2057"/>
                                </a:cubicBezTo>
                                <a:cubicBezTo>
                                  <a:pt x="40957" y="-800"/>
                                  <a:pt x="34290" y="152"/>
                                  <a:pt x="35242" y="152"/>
                                </a:cubicBezTo>
                                <a:cubicBezTo>
                                  <a:pt x="35242" y="1105"/>
                                  <a:pt x="40957" y="2057"/>
                                  <a:pt x="48577" y="5867"/>
                                </a:cubicBezTo>
                                <a:cubicBezTo>
                                  <a:pt x="56198" y="9677"/>
                                  <a:pt x="63817" y="17297"/>
                                  <a:pt x="68580" y="25870"/>
                                </a:cubicBezTo>
                                <a:cubicBezTo>
                                  <a:pt x="73342" y="34442"/>
                                  <a:pt x="73342" y="44920"/>
                                  <a:pt x="71438" y="51587"/>
                                </a:cubicBezTo>
                                <a:cubicBezTo>
                                  <a:pt x="70485" y="55397"/>
                                  <a:pt x="68580" y="57302"/>
                                  <a:pt x="67627" y="59207"/>
                                </a:cubicBezTo>
                                <a:cubicBezTo>
                                  <a:pt x="66675" y="61112"/>
                                  <a:pt x="65723" y="62065"/>
                                  <a:pt x="65723" y="62065"/>
                                </a:cubicBezTo>
                                <a:cubicBezTo>
                                  <a:pt x="65723" y="62065"/>
                                  <a:pt x="64770" y="63017"/>
                                  <a:pt x="63817" y="64922"/>
                                </a:cubicBezTo>
                                <a:cubicBezTo>
                                  <a:pt x="61913" y="65875"/>
                                  <a:pt x="60007" y="68732"/>
                                  <a:pt x="57150" y="70637"/>
                                </a:cubicBezTo>
                                <a:cubicBezTo>
                                  <a:pt x="51435" y="75400"/>
                                  <a:pt x="40957" y="79210"/>
                                  <a:pt x="30480" y="81115"/>
                                </a:cubicBezTo>
                                <a:cubicBezTo>
                                  <a:pt x="20002" y="83020"/>
                                  <a:pt x="7620" y="83020"/>
                                  <a:pt x="6667" y="75400"/>
                                </a:cubicBezTo>
                                <a:cubicBezTo>
                                  <a:pt x="4763" y="69685"/>
                                  <a:pt x="7620" y="64922"/>
                                  <a:pt x="6667" y="6397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84" name="Freeform: Shape 203">
                            <a:extLst>
                              <a:ext uri="{FF2B5EF4-FFF2-40B4-BE49-F238E27FC236}">
                                <a16:creationId xmlns:a16="http://schemas.microsoft.com/office/drawing/2014/main" id="{AA4A8D1C-A8FB-8B5E-D932-4250F47398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47930" y="3533508"/>
                            <a:ext cx="35571" cy="16712"/>
                          </a:xfrm>
                          <a:custGeom>
                            <a:avLst/>
                            <a:gdLst>
                              <a:gd name="connsiteX0" fmla="*/ 145 w 35571"/>
                              <a:gd name="connsiteY0" fmla="*/ 5982 h 16712"/>
                              <a:gd name="connsiteX1" fmla="*/ 9670 w 35571"/>
                              <a:gd name="connsiteY1" fmla="*/ 7887 h 16712"/>
                              <a:gd name="connsiteX2" fmla="*/ 17290 w 35571"/>
                              <a:gd name="connsiteY2" fmla="*/ 10744 h 16712"/>
                              <a:gd name="connsiteX3" fmla="*/ 25862 w 35571"/>
                              <a:gd name="connsiteY3" fmla="*/ 13602 h 16712"/>
                              <a:gd name="connsiteX4" fmla="*/ 35387 w 35571"/>
                              <a:gd name="connsiteY4" fmla="*/ 16459 h 16712"/>
                              <a:gd name="connsiteX5" fmla="*/ 29672 w 35571"/>
                              <a:gd name="connsiteY5" fmla="*/ 7887 h 16712"/>
                              <a:gd name="connsiteX6" fmla="*/ 21100 w 35571"/>
                              <a:gd name="connsiteY6" fmla="*/ 1219 h 16712"/>
                              <a:gd name="connsiteX7" fmla="*/ 9670 w 35571"/>
                              <a:gd name="connsiteY7" fmla="*/ 267 h 16712"/>
                              <a:gd name="connsiteX8" fmla="*/ 145 w 35571"/>
                              <a:gd name="connsiteY8" fmla="*/ 5982 h 167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5571" h="16712">
                                <a:moveTo>
                                  <a:pt x="145" y="5982"/>
                                </a:moveTo>
                                <a:cubicBezTo>
                                  <a:pt x="1097" y="6934"/>
                                  <a:pt x="5860" y="6934"/>
                                  <a:pt x="9670" y="7887"/>
                                </a:cubicBezTo>
                                <a:cubicBezTo>
                                  <a:pt x="13480" y="8839"/>
                                  <a:pt x="17290" y="10744"/>
                                  <a:pt x="17290" y="10744"/>
                                </a:cubicBezTo>
                                <a:cubicBezTo>
                                  <a:pt x="17290" y="10744"/>
                                  <a:pt x="21100" y="11697"/>
                                  <a:pt x="25862" y="13602"/>
                                </a:cubicBezTo>
                                <a:cubicBezTo>
                                  <a:pt x="29672" y="15507"/>
                                  <a:pt x="34435" y="17412"/>
                                  <a:pt x="35387" y="16459"/>
                                </a:cubicBezTo>
                                <a:cubicBezTo>
                                  <a:pt x="36340" y="15507"/>
                                  <a:pt x="33482" y="11697"/>
                                  <a:pt x="29672" y="7887"/>
                                </a:cubicBezTo>
                                <a:cubicBezTo>
                                  <a:pt x="25862" y="4077"/>
                                  <a:pt x="21100" y="1219"/>
                                  <a:pt x="21100" y="1219"/>
                                </a:cubicBezTo>
                                <a:cubicBezTo>
                                  <a:pt x="21100" y="1219"/>
                                  <a:pt x="15385" y="-686"/>
                                  <a:pt x="9670" y="267"/>
                                </a:cubicBezTo>
                                <a:cubicBezTo>
                                  <a:pt x="3002" y="1219"/>
                                  <a:pt x="-808" y="5029"/>
                                  <a:pt x="145" y="598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85" name="Freeform: Shape 204">
                            <a:extLst>
                              <a:ext uri="{FF2B5EF4-FFF2-40B4-BE49-F238E27FC236}">
                                <a16:creationId xmlns:a16="http://schemas.microsoft.com/office/drawing/2014/main" id="{EA34B727-6234-840A-ABC3-55C1C6EAA9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69017" y="3539490"/>
                            <a:ext cx="91916" cy="59202"/>
                          </a:xfrm>
                          <a:custGeom>
                            <a:avLst/>
                            <a:gdLst>
                              <a:gd name="connsiteX0" fmla="*/ 0 w 91916"/>
                              <a:gd name="connsiteY0" fmla="*/ 54292 h 59202"/>
                              <a:gd name="connsiteX1" fmla="*/ 8573 w 91916"/>
                              <a:gd name="connsiteY1" fmla="*/ 58102 h 59202"/>
                              <a:gd name="connsiteX2" fmla="*/ 30480 w 91916"/>
                              <a:gd name="connsiteY2" fmla="*/ 58102 h 59202"/>
                              <a:gd name="connsiteX3" fmla="*/ 50483 w 91916"/>
                              <a:gd name="connsiteY3" fmla="*/ 51435 h 59202"/>
                              <a:gd name="connsiteX4" fmla="*/ 59055 w 91916"/>
                              <a:gd name="connsiteY4" fmla="*/ 46672 h 59202"/>
                              <a:gd name="connsiteX5" fmla="*/ 80010 w 91916"/>
                              <a:gd name="connsiteY5" fmla="*/ 25717 h 59202"/>
                              <a:gd name="connsiteX6" fmla="*/ 91440 w 91916"/>
                              <a:gd name="connsiteY6" fmla="*/ 0 h 59202"/>
                              <a:gd name="connsiteX7" fmla="*/ 73343 w 91916"/>
                              <a:gd name="connsiteY7" fmla="*/ 20955 h 59202"/>
                              <a:gd name="connsiteX8" fmla="*/ 52388 w 91916"/>
                              <a:gd name="connsiteY8" fmla="*/ 38100 h 59202"/>
                              <a:gd name="connsiteX9" fmla="*/ 45720 w 91916"/>
                              <a:gd name="connsiteY9" fmla="*/ 42863 h 59202"/>
                              <a:gd name="connsiteX10" fmla="*/ 28575 w 91916"/>
                              <a:gd name="connsiteY10" fmla="*/ 51435 h 59202"/>
                              <a:gd name="connsiteX11" fmla="*/ 10478 w 91916"/>
                              <a:gd name="connsiteY11" fmla="*/ 54292 h 59202"/>
                              <a:gd name="connsiteX12" fmla="*/ 0 w 91916"/>
                              <a:gd name="connsiteY12" fmla="*/ 54292 h 5920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91916" h="59202">
                                <a:moveTo>
                                  <a:pt x="0" y="54292"/>
                                </a:moveTo>
                                <a:cubicBezTo>
                                  <a:pt x="0" y="55245"/>
                                  <a:pt x="2858" y="57150"/>
                                  <a:pt x="8573" y="58102"/>
                                </a:cubicBezTo>
                                <a:cubicBezTo>
                                  <a:pt x="14288" y="60007"/>
                                  <a:pt x="21908" y="59055"/>
                                  <a:pt x="30480" y="58102"/>
                                </a:cubicBezTo>
                                <a:cubicBezTo>
                                  <a:pt x="38100" y="56197"/>
                                  <a:pt x="45720" y="53340"/>
                                  <a:pt x="50483" y="51435"/>
                                </a:cubicBezTo>
                                <a:cubicBezTo>
                                  <a:pt x="55245" y="48577"/>
                                  <a:pt x="59055" y="46672"/>
                                  <a:pt x="59055" y="46672"/>
                                </a:cubicBezTo>
                                <a:cubicBezTo>
                                  <a:pt x="59055" y="46672"/>
                                  <a:pt x="71438" y="38100"/>
                                  <a:pt x="80010" y="25717"/>
                                </a:cubicBezTo>
                                <a:cubicBezTo>
                                  <a:pt x="89535" y="14288"/>
                                  <a:pt x="93345" y="0"/>
                                  <a:pt x="91440" y="0"/>
                                </a:cubicBezTo>
                                <a:cubicBezTo>
                                  <a:pt x="89535" y="0"/>
                                  <a:pt x="83820" y="11430"/>
                                  <a:pt x="73343" y="20955"/>
                                </a:cubicBezTo>
                                <a:cubicBezTo>
                                  <a:pt x="63818" y="30480"/>
                                  <a:pt x="52388" y="38100"/>
                                  <a:pt x="52388" y="38100"/>
                                </a:cubicBezTo>
                                <a:cubicBezTo>
                                  <a:pt x="52388" y="38100"/>
                                  <a:pt x="49530" y="40005"/>
                                  <a:pt x="45720" y="42863"/>
                                </a:cubicBezTo>
                                <a:cubicBezTo>
                                  <a:pt x="40958" y="45720"/>
                                  <a:pt x="35243" y="48577"/>
                                  <a:pt x="28575" y="51435"/>
                                </a:cubicBezTo>
                                <a:cubicBezTo>
                                  <a:pt x="21908" y="53340"/>
                                  <a:pt x="15240" y="55245"/>
                                  <a:pt x="10478" y="54292"/>
                                </a:cubicBezTo>
                                <a:cubicBezTo>
                                  <a:pt x="3810" y="54292"/>
                                  <a:pt x="0" y="53340"/>
                                  <a:pt x="0" y="5429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978" name="Graphic 4">
                          <a:extLst>
                            <a:ext uri="{FF2B5EF4-FFF2-40B4-BE49-F238E27FC236}">
                              <a16:creationId xmlns:a16="http://schemas.microsoft.com/office/drawing/2014/main" id="{96160F86-824A-DAD3-63A4-1525E14E67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86150" y="3421379"/>
                          <a:ext cx="60154" cy="161925"/>
                          <a:chOff x="3486150" y="3421379"/>
                          <a:chExt cx="60154" cy="161925"/>
                        </a:xfrm>
                        <a:solidFill>
                          <a:srgbClr val="C26331"/>
                        </a:solidFill>
                      </p:grpSpPr>
                      <p:sp>
                        <p:nvSpPr>
                          <p:cNvPr id="979" name="Freeform: Shape 206">
                            <a:extLst>
                              <a:ext uri="{FF2B5EF4-FFF2-40B4-BE49-F238E27FC236}">
                                <a16:creationId xmlns:a16="http://schemas.microsoft.com/office/drawing/2014/main" id="{1A3ED2B9-868C-804D-5739-6DD0A1590E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94722" y="3421379"/>
                            <a:ext cx="51581" cy="161925"/>
                          </a:xfrm>
                          <a:custGeom>
                            <a:avLst/>
                            <a:gdLst>
                              <a:gd name="connsiteX0" fmla="*/ 23813 w 51581"/>
                              <a:gd name="connsiteY0" fmla="*/ 161925 h 161925"/>
                              <a:gd name="connsiteX1" fmla="*/ 21907 w 51581"/>
                              <a:gd name="connsiteY1" fmla="*/ 158115 h 161925"/>
                              <a:gd name="connsiteX2" fmla="*/ 17145 w 51581"/>
                              <a:gd name="connsiteY2" fmla="*/ 149542 h 161925"/>
                              <a:gd name="connsiteX3" fmla="*/ 9525 w 51581"/>
                              <a:gd name="connsiteY3" fmla="*/ 120967 h 161925"/>
                              <a:gd name="connsiteX4" fmla="*/ 11430 w 51581"/>
                              <a:gd name="connsiteY4" fmla="*/ 91440 h 161925"/>
                              <a:gd name="connsiteX5" fmla="*/ 13335 w 51581"/>
                              <a:gd name="connsiteY5" fmla="*/ 81915 h 161925"/>
                              <a:gd name="connsiteX6" fmla="*/ 14288 w 51581"/>
                              <a:gd name="connsiteY6" fmla="*/ 78105 h 161925"/>
                              <a:gd name="connsiteX7" fmla="*/ 15240 w 51581"/>
                              <a:gd name="connsiteY7" fmla="*/ 74295 h 161925"/>
                              <a:gd name="connsiteX8" fmla="*/ 18098 w 51581"/>
                              <a:gd name="connsiteY8" fmla="*/ 64770 h 161925"/>
                              <a:gd name="connsiteX9" fmla="*/ 28575 w 51581"/>
                              <a:gd name="connsiteY9" fmla="*/ 37148 h 161925"/>
                              <a:gd name="connsiteX10" fmla="*/ 43815 w 51581"/>
                              <a:gd name="connsiteY10" fmla="*/ 11430 h 161925"/>
                              <a:gd name="connsiteX11" fmla="*/ 51435 w 51581"/>
                              <a:gd name="connsiteY11" fmla="*/ 0 h 161925"/>
                              <a:gd name="connsiteX12" fmla="*/ 40005 w 51581"/>
                              <a:gd name="connsiteY12" fmla="*/ 8573 h 161925"/>
                              <a:gd name="connsiteX13" fmla="*/ 20955 w 51581"/>
                              <a:gd name="connsiteY13" fmla="*/ 33338 h 161925"/>
                              <a:gd name="connsiteX14" fmla="*/ 7620 w 51581"/>
                              <a:gd name="connsiteY14" fmla="*/ 61913 h 161925"/>
                              <a:gd name="connsiteX15" fmla="*/ 4763 w 51581"/>
                              <a:gd name="connsiteY15" fmla="*/ 71438 h 161925"/>
                              <a:gd name="connsiteX16" fmla="*/ 3810 w 51581"/>
                              <a:gd name="connsiteY16" fmla="*/ 75248 h 161925"/>
                              <a:gd name="connsiteX17" fmla="*/ 2857 w 51581"/>
                              <a:gd name="connsiteY17" fmla="*/ 79058 h 161925"/>
                              <a:gd name="connsiteX18" fmla="*/ 952 w 51581"/>
                              <a:gd name="connsiteY18" fmla="*/ 89535 h 161925"/>
                              <a:gd name="connsiteX19" fmla="*/ 1905 w 51581"/>
                              <a:gd name="connsiteY19" fmla="*/ 120967 h 161925"/>
                              <a:gd name="connsiteX20" fmla="*/ 13335 w 51581"/>
                              <a:gd name="connsiteY20" fmla="*/ 150495 h 161925"/>
                              <a:gd name="connsiteX21" fmla="*/ 20002 w 51581"/>
                              <a:gd name="connsiteY21" fmla="*/ 159067 h 161925"/>
                              <a:gd name="connsiteX22" fmla="*/ 23813 w 51581"/>
                              <a:gd name="connsiteY22" fmla="*/ 161925 h 1619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51581" h="161925">
                                <a:moveTo>
                                  <a:pt x="23813" y="161925"/>
                                </a:moveTo>
                                <a:cubicBezTo>
                                  <a:pt x="23813" y="161925"/>
                                  <a:pt x="23813" y="160020"/>
                                  <a:pt x="21907" y="158115"/>
                                </a:cubicBezTo>
                                <a:cubicBezTo>
                                  <a:pt x="20955" y="156210"/>
                                  <a:pt x="18098" y="153353"/>
                                  <a:pt x="17145" y="149542"/>
                                </a:cubicBezTo>
                                <a:cubicBezTo>
                                  <a:pt x="13335" y="141923"/>
                                  <a:pt x="10477" y="131445"/>
                                  <a:pt x="9525" y="120967"/>
                                </a:cubicBezTo>
                                <a:cubicBezTo>
                                  <a:pt x="8573" y="110490"/>
                                  <a:pt x="10477" y="100013"/>
                                  <a:pt x="11430" y="91440"/>
                                </a:cubicBezTo>
                                <a:cubicBezTo>
                                  <a:pt x="12382" y="87630"/>
                                  <a:pt x="13335" y="84773"/>
                                  <a:pt x="13335" y="81915"/>
                                </a:cubicBezTo>
                                <a:cubicBezTo>
                                  <a:pt x="14288" y="80010"/>
                                  <a:pt x="14288" y="78105"/>
                                  <a:pt x="14288" y="78105"/>
                                </a:cubicBezTo>
                                <a:cubicBezTo>
                                  <a:pt x="14288" y="78105"/>
                                  <a:pt x="14288" y="77153"/>
                                  <a:pt x="15240" y="74295"/>
                                </a:cubicBezTo>
                                <a:cubicBezTo>
                                  <a:pt x="16192" y="72390"/>
                                  <a:pt x="16192" y="68580"/>
                                  <a:pt x="18098" y="64770"/>
                                </a:cubicBezTo>
                                <a:cubicBezTo>
                                  <a:pt x="20002" y="57150"/>
                                  <a:pt x="23813" y="46673"/>
                                  <a:pt x="28575" y="37148"/>
                                </a:cubicBezTo>
                                <a:cubicBezTo>
                                  <a:pt x="33338" y="27623"/>
                                  <a:pt x="39052" y="18098"/>
                                  <a:pt x="43815" y="11430"/>
                                </a:cubicBezTo>
                                <a:cubicBezTo>
                                  <a:pt x="48577" y="4763"/>
                                  <a:pt x="52388" y="953"/>
                                  <a:pt x="51435" y="0"/>
                                </a:cubicBezTo>
                                <a:cubicBezTo>
                                  <a:pt x="51435" y="0"/>
                                  <a:pt x="45720" y="2858"/>
                                  <a:pt x="40005" y="8573"/>
                                </a:cubicBezTo>
                                <a:cubicBezTo>
                                  <a:pt x="33338" y="14288"/>
                                  <a:pt x="26670" y="23813"/>
                                  <a:pt x="20955" y="33338"/>
                                </a:cubicBezTo>
                                <a:cubicBezTo>
                                  <a:pt x="15240" y="42863"/>
                                  <a:pt x="10477" y="53340"/>
                                  <a:pt x="7620" y="61913"/>
                                </a:cubicBezTo>
                                <a:cubicBezTo>
                                  <a:pt x="5715" y="65723"/>
                                  <a:pt x="4763" y="69533"/>
                                  <a:pt x="4763" y="71438"/>
                                </a:cubicBezTo>
                                <a:cubicBezTo>
                                  <a:pt x="3810" y="73342"/>
                                  <a:pt x="3810" y="75248"/>
                                  <a:pt x="3810" y="75248"/>
                                </a:cubicBezTo>
                                <a:cubicBezTo>
                                  <a:pt x="3810" y="75248"/>
                                  <a:pt x="3810" y="76200"/>
                                  <a:pt x="2857" y="79058"/>
                                </a:cubicBezTo>
                                <a:cubicBezTo>
                                  <a:pt x="2857" y="81915"/>
                                  <a:pt x="1905" y="84773"/>
                                  <a:pt x="952" y="89535"/>
                                </a:cubicBezTo>
                                <a:cubicBezTo>
                                  <a:pt x="0" y="98108"/>
                                  <a:pt x="-952" y="109538"/>
                                  <a:pt x="1905" y="120967"/>
                                </a:cubicBezTo>
                                <a:cubicBezTo>
                                  <a:pt x="3810" y="132398"/>
                                  <a:pt x="7620" y="143828"/>
                                  <a:pt x="13335" y="150495"/>
                                </a:cubicBezTo>
                                <a:cubicBezTo>
                                  <a:pt x="15240" y="154305"/>
                                  <a:pt x="18098" y="157163"/>
                                  <a:pt x="20002" y="159067"/>
                                </a:cubicBezTo>
                                <a:cubicBezTo>
                                  <a:pt x="21907" y="160973"/>
                                  <a:pt x="23813" y="161925"/>
                                  <a:pt x="23813" y="16192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80" name="Freeform: Shape 207">
                            <a:extLst>
                              <a:ext uri="{FF2B5EF4-FFF2-40B4-BE49-F238E27FC236}">
                                <a16:creationId xmlns:a16="http://schemas.microsoft.com/office/drawing/2014/main" id="{21E22405-1E45-F501-8EB5-79432CAAAE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86150" y="3539343"/>
                            <a:ext cx="12529" cy="37294"/>
                          </a:xfrm>
                          <a:custGeom>
                            <a:avLst/>
                            <a:gdLst>
                              <a:gd name="connsiteX0" fmla="*/ 10477 w 12529"/>
                              <a:gd name="connsiteY0" fmla="*/ 37294 h 37294"/>
                              <a:gd name="connsiteX1" fmla="*/ 10477 w 12529"/>
                              <a:gd name="connsiteY1" fmla="*/ 27769 h 37294"/>
                              <a:gd name="connsiteX2" fmla="*/ 11430 w 12529"/>
                              <a:gd name="connsiteY2" fmla="*/ 19197 h 37294"/>
                              <a:gd name="connsiteX3" fmla="*/ 11430 w 12529"/>
                              <a:gd name="connsiteY3" fmla="*/ 10624 h 37294"/>
                              <a:gd name="connsiteX4" fmla="*/ 11430 w 12529"/>
                              <a:gd name="connsiteY4" fmla="*/ 147 h 37294"/>
                              <a:gd name="connsiteX5" fmla="*/ 3810 w 12529"/>
                              <a:gd name="connsiteY5" fmla="*/ 7767 h 37294"/>
                              <a:gd name="connsiteX6" fmla="*/ 0 w 12529"/>
                              <a:gd name="connsiteY6" fmla="*/ 18244 h 37294"/>
                              <a:gd name="connsiteX7" fmla="*/ 2858 w 12529"/>
                              <a:gd name="connsiteY7" fmla="*/ 28722 h 37294"/>
                              <a:gd name="connsiteX8" fmla="*/ 10477 w 12529"/>
                              <a:gd name="connsiteY8" fmla="*/ 37294 h 372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2529" h="37294">
                                <a:moveTo>
                                  <a:pt x="10477" y="37294"/>
                                </a:moveTo>
                                <a:cubicBezTo>
                                  <a:pt x="12383" y="36342"/>
                                  <a:pt x="10477" y="31579"/>
                                  <a:pt x="10477" y="27769"/>
                                </a:cubicBezTo>
                                <a:cubicBezTo>
                                  <a:pt x="10477" y="23007"/>
                                  <a:pt x="11430" y="19197"/>
                                  <a:pt x="11430" y="19197"/>
                                </a:cubicBezTo>
                                <a:cubicBezTo>
                                  <a:pt x="11430" y="19197"/>
                                  <a:pt x="11430" y="15387"/>
                                  <a:pt x="11430" y="10624"/>
                                </a:cubicBezTo>
                                <a:cubicBezTo>
                                  <a:pt x="12383" y="5862"/>
                                  <a:pt x="13335" y="1099"/>
                                  <a:pt x="11430" y="147"/>
                                </a:cubicBezTo>
                                <a:cubicBezTo>
                                  <a:pt x="10477" y="-806"/>
                                  <a:pt x="6667" y="3004"/>
                                  <a:pt x="3810" y="7767"/>
                                </a:cubicBezTo>
                                <a:cubicBezTo>
                                  <a:pt x="952" y="12529"/>
                                  <a:pt x="0" y="18244"/>
                                  <a:pt x="0" y="18244"/>
                                </a:cubicBezTo>
                                <a:cubicBezTo>
                                  <a:pt x="0" y="18244"/>
                                  <a:pt x="0" y="23959"/>
                                  <a:pt x="2858" y="28722"/>
                                </a:cubicBezTo>
                                <a:cubicBezTo>
                                  <a:pt x="4763" y="33484"/>
                                  <a:pt x="8573" y="37294"/>
                                  <a:pt x="10477" y="37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974" name="Freeform: Shape 208">
                      <a:extLst>
                        <a:ext uri="{FF2B5EF4-FFF2-40B4-BE49-F238E27FC236}">
                          <a16:creationId xmlns:a16="http://schemas.microsoft.com/office/drawing/2014/main" id="{C021BFFE-CEF9-9EA5-4A04-1AD453A07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491" y="3443287"/>
                      <a:ext cx="247878" cy="162611"/>
                    </a:xfrm>
                    <a:custGeom>
                      <a:avLst/>
                      <a:gdLst>
                        <a:gd name="connsiteX0" fmla="*/ 30569 w 247878"/>
                        <a:gd name="connsiteY0" fmla="*/ 0 h 162611"/>
                        <a:gd name="connsiteX1" fmla="*/ 34379 w 247878"/>
                        <a:gd name="connsiteY1" fmla="*/ 106680 h 162611"/>
                        <a:gd name="connsiteX2" fmla="*/ 133439 w 247878"/>
                        <a:gd name="connsiteY2" fmla="*/ 81915 h 162611"/>
                        <a:gd name="connsiteX3" fmla="*/ 207734 w 247878"/>
                        <a:gd name="connsiteY3" fmla="*/ 90488 h 162611"/>
                        <a:gd name="connsiteX4" fmla="*/ 232499 w 247878"/>
                        <a:gd name="connsiteY4" fmla="*/ 3810 h 162611"/>
                        <a:gd name="connsiteX5" fmla="*/ 247739 w 247878"/>
                        <a:gd name="connsiteY5" fmla="*/ 61913 h 162611"/>
                        <a:gd name="connsiteX6" fmla="*/ 150584 w 247878"/>
                        <a:gd name="connsiteY6" fmla="*/ 118110 h 162611"/>
                        <a:gd name="connsiteX7" fmla="*/ 72479 w 247878"/>
                        <a:gd name="connsiteY7" fmla="*/ 160972 h 162611"/>
                        <a:gd name="connsiteX8" fmla="*/ 1041 w 247878"/>
                        <a:gd name="connsiteY8" fmla="*/ 122872 h 162611"/>
                        <a:gd name="connsiteX9" fmla="*/ 30569 w 247878"/>
                        <a:gd name="connsiteY9" fmla="*/ 0 h 16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7878" h="162611">
                          <a:moveTo>
                            <a:pt x="30569" y="0"/>
                          </a:moveTo>
                          <a:cubicBezTo>
                            <a:pt x="18186" y="34290"/>
                            <a:pt x="12471" y="80963"/>
                            <a:pt x="34379" y="106680"/>
                          </a:cubicBezTo>
                          <a:cubicBezTo>
                            <a:pt x="65811" y="144780"/>
                            <a:pt x="117246" y="90488"/>
                            <a:pt x="133439" y="81915"/>
                          </a:cubicBezTo>
                          <a:cubicBezTo>
                            <a:pt x="148679" y="72390"/>
                            <a:pt x="166776" y="88583"/>
                            <a:pt x="207734" y="90488"/>
                          </a:cubicBezTo>
                          <a:cubicBezTo>
                            <a:pt x="234404" y="91440"/>
                            <a:pt x="234404" y="39053"/>
                            <a:pt x="232499" y="3810"/>
                          </a:cubicBezTo>
                          <a:cubicBezTo>
                            <a:pt x="244881" y="26670"/>
                            <a:pt x="248691" y="49530"/>
                            <a:pt x="247739" y="61913"/>
                          </a:cubicBezTo>
                          <a:cubicBezTo>
                            <a:pt x="242976" y="102870"/>
                            <a:pt x="182016" y="146685"/>
                            <a:pt x="150584" y="118110"/>
                          </a:cubicBezTo>
                          <a:cubicBezTo>
                            <a:pt x="150584" y="118110"/>
                            <a:pt x="116294" y="153353"/>
                            <a:pt x="72479" y="160972"/>
                          </a:cubicBezTo>
                          <a:cubicBezTo>
                            <a:pt x="28664" y="168592"/>
                            <a:pt x="-6579" y="148590"/>
                            <a:pt x="1041" y="122872"/>
                          </a:cubicBezTo>
                          <a:cubicBezTo>
                            <a:pt x="89" y="122872"/>
                            <a:pt x="-4674" y="51435"/>
                            <a:pt x="30569" y="0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59" name="Graphic 4">
                  <a:extLst>
                    <a:ext uri="{FF2B5EF4-FFF2-40B4-BE49-F238E27FC236}">
                      <a16:creationId xmlns:a16="http://schemas.microsoft.com/office/drawing/2014/main" id="{93AF21A8-1D18-BF6B-FEB1-B2746C9731BA}"/>
                    </a:ext>
                  </a:extLst>
                </p:cNvPr>
                <p:cNvGrpSpPr/>
                <p:nvPr/>
              </p:nvGrpSpPr>
              <p:grpSpPr>
                <a:xfrm>
                  <a:off x="2790825" y="1704975"/>
                  <a:ext cx="1525725" cy="1475964"/>
                  <a:chOff x="2790825" y="1704975"/>
                  <a:chExt cx="1525725" cy="1475964"/>
                </a:xfrm>
              </p:grpSpPr>
              <p:grpSp>
                <p:nvGrpSpPr>
                  <p:cNvPr id="860" name="Graphic 4">
                    <a:extLst>
                      <a:ext uri="{FF2B5EF4-FFF2-40B4-BE49-F238E27FC236}">
                        <a16:creationId xmlns:a16="http://schemas.microsoft.com/office/drawing/2014/main" id="{F2B886FF-1215-BFA9-9CFC-F2D000D3A772}"/>
                      </a:ext>
                    </a:extLst>
                  </p:cNvPr>
                  <p:cNvGrpSpPr/>
                  <p:nvPr/>
                </p:nvGrpSpPr>
                <p:grpSpPr>
                  <a:xfrm>
                    <a:off x="2843432" y="1981230"/>
                    <a:ext cx="513067" cy="377146"/>
                    <a:chOff x="2843432" y="1981230"/>
                    <a:chExt cx="513067" cy="377146"/>
                  </a:xfrm>
                </p:grpSpPr>
                <p:grpSp>
                  <p:nvGrpSpPr>
                    <p:cNvPr id="957" name="Graphic 4">
                      <a:extLst>
                        <a:ext uri="{FF2B5EF4-FFF2-40B4-BE49-F238E27FC236}">
                          <a16:creationId xmlns:a16="http://schemas.microsoft.com/office/drawing/2014/main" id="{0E696656-0B84-AA0D-ACA8-537AD5D539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3432" y="1981230"/>
                      <a:ext cx="513067" cy="376617"/>
                      <a:chOff x="2843432" y="1981230"/>
                      <a:chExt cx="513067" cy="376617"/>
                    </a:xfrm>
                  </p:grpSpPr>
                  <p:sp>
                    <p:nvSpPr>
                      <p:cNvPr id="962" name="Freeform: Shape 212">
                        <a:extLst>
                          <a:ext uri="{FF2B5EF4-FFF2-40B4-BE49-F238E27FC236}">
                            <a16:creationId xmlns:a16="http://schemas.microsoft.com/office/drawing/2014/main" id="{3E9032AE-366C-120F-089D-845E3B7191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3432" y="1981230"/>
                        <a:ext cx="513067" cy="376617"/>
                      </a:xfrm>
                      <a:custGeom>
                        <a:avLst/>
                        <a:gdLst>
                          <a:gd name="connsiteX0" fmla="*/ 253145 w 513067"/>
                          <a:gd name="connsiteY0" fmla="*/ 257145 h 376617"/>
                          <a:gd name="connsiteX1" fmla="*/ 55025 w 513067"/>
                          <a:gd name="connsiteY1" fmla="*/ 357157 h 376617"/>
                          <a:gd name="connsiteX2" fmla="*/ 69313 w 513067"/>
                          <a:gd name="connsiteY2" fmla="*/ 96172 h 376617"/>
                          <a:gd name="connsiteX3" fmla="*/ 230285 w 513067"/>
                          <a:gd name="connsiteY3" fmla="*/ 175230 h 376617"/>
                          <a:gd name="connsiteX4" fmla="*/ 297913 w 513067"/>
                          <a:gd name="connsiteY4" fmla="*/ 144750 h 376617"/>
                          <a:gd name="connsiteX5" fmla="*/ 458885 w 513067"/>
                          <a:gd name="connsiteY5" fmla="*/ 7590 h 376617"/>
                          <a:gd name="connsiteX6" fmla="*/ 460790 w 513067"/>
                          <a:gd name="connsiteY6" fmla="*/ 257145 h 376617"/>
                          <a:gd name="connsiteX7" fmla="*/ 336965 w 513067"/>
                          <a:gd name="connsiteY7" fmla="*/ 229522 h 376617"/>
                          <a:gd name="connsiteX8" fmla="*/ 253145 w 513067"/>
                          <a:gd name="connsiteY8" fmla="*/ 257145 h 3766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13067" h="376617">
                            <a:moveTo>
                              <a:pt x="253145" y="257145"/>
                            </a:moveTo>
                            <a:cubicBezTo>
                              <a:pt x="253145" y="257145"/>
                              <a:pt x="148370" y="434310"/>
                              <a:pt x="55025" y="357157"/>
                            </a:cubicBezTo>
                            <a:cubicBezTo>
                              <a:pt x="-10697" y="302865"/>
                              <a:pt x="-30700" y="112365"/>
                              <a:pt x="69313" y="96172"/>
                            </a:cubicBezTo>
                            <a:cubicBezTo>
                              <a:pt x="169325" y="79980"/>
                              <a:pt x="230285" y="175230"/>
                              <a:pt x="230285" y="175230"/>
                            </a:cubicBezTo>
                            <a:cubicBezTo>
                              <a:pt x="230285" y="175230"/>
                              <a:pt x="256003" y="126652"/>
                              <a:pt x="297913" y="144750"/>
                            </a:cubicBezTo>
                            <a:cubicBezTo>
                              <a:pt x="297913" y="144750"/>
                              <a:pt x="370303" y="-39083"/>
                              <a:pt x="458885" y="7590"/>
                            </a:cubicBezTo>
                            <a:cubicBezTo>
                              <a:pt x="547468" y="54262"/>
                              <a:pt x="512225" y="240952"/>
                              <a:pt x="460790" y="257145"/>
                            </a:cubicBezTo>
                            <a:cubicBezTo>
                              <a:pt x="409355" y="273337"/>
                              <a:pt x="336965" y="229522"/>
                              <a:pt x="336965" y="229522"/>
                            </a:cubicBezTo>
                            <a:cubicBezTo>
                              <a:pt x="336965" y="229522"/>
                              <a:pt x="327440" y="276195"/>
                              <a:pt x="253145" y="257145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63" name="Graphic 4">
                        <a:extLst>
                          <a:ext uri="{FF2B5EF4-FFF2-40B4-BE49-F238E27FC236}">
                            <a16:creationId xmlns:a16="http://schemas.microsoft.com/office/drawing/2014/main" id="{43A662DF-2986-37A1-1205-88DDCD97FE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05230" y="2013585"/>
                        <a:ext cx="376131" cy="317752"/>
                        <a:chOff x="2905230" y="2013585"/>
                        <a:chExt cx="376131" cy="317752"/>
                      </a:xfrm>
                      <a:solidFill>
                        <a:srgbClr val="93362A"/>
                      </a:solidFill>
                    </p:grpSpPr>
                    <p:sp>
                      <p:nvSpPr>
                        <p:cNvPr id="964" name="Freeform: Shape 214">
                          <a:extLst>
                            <a:ext uri="{FF2B5EF4-FFF2-40B4-BE49-F238E27FC236}">
                              <a16:creationId xmlns:a16="http://schemas.microsoft.com/office/drawing/2014/main" id="{CBD17CBE-4496-2D52-6A47-5D3A1DB2F9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55619" y="2145930"/>
                          <a:ext cx="30480" cy="102326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101969 h 102326"/>
                            <a:gd name="connsiteX1" fmla="*/ 6668 w 30480"/>
                            <a:gd name="connsiteY1" fmla="*/ 95302 h 102326"/>
                            <a:gd name="connsiteX2" fmla="*/ 16193 w 30480"/>
                            <a:gd name="connsiteY2" fmla="*/ 81014 h 102326"/>
                            <a:gd name="connsiteX3" fmla="*/ 18098 w 30480"/>
                            <a:gd name="connsiteY3" fmla="*/ 63869 h 102326"/>
                            <a:gd name="connsiteX4" fmla="*/ 17145 w 30480"/>
                            <a:gd name="connsiteY4" fmla="*/ 55297 h 102326"/>
                            <a:gd name="connsiteX5" fmla="*/ 16193 w 30480"/>
                            <a:gd name="connsiteY5" fmla="*/ 46724 h 102326"/>
                            <a:gd name="connsiteX6" fmla="*/ 12383 w 30480"/>
                            <a:gd name="connsiteY6" fmla="*/ 27674 h 102326"/>
                            <a:gd name="connsiteX7" fmla="*/ 5715 w 30480"/>
                            <a:gd name="connsiteY7" fmla="*/ 52 h 102326"/>
                            <a:gd name="connsiteX8" fmla="*/ 21908 w 30480"/>
                            <a:gd name="connsiteY8" fmla="*/ 24817 h 102326"/>
                            <a:gd name="connsiteX9" fmla="*/ 28575 w 30480"/>
                            <a:gd name="connsiteY9" fmla="*/ 43867 h 102326"/>
                            <a:gd name="connsiteX10" fmla="*/ 30480 w 30480"/>
                            <a:gd name="connsiteY10" fmla="*/ 53392 h 102326"/>
                            <a:gd name="connsiteX11" fmla="*/ 30480 w 30480"/>
                            <a:gd name="connsiteY11" fmla="*/ 62917 h 102326"/>
                            <a:gd name="connsiteX12" fmla="*/ 25718 w 30480"/>
                            <a:gd name="connsiteY12" fmla="*/ 83872 h 102326"/>
                            <a:gd name="connsiteX13" fmla="*/ 10478 w 30480"/>
                            <a:gd name="connsiteY13" fmla="*/ 99112 h 102326"/>
                            <a:gd name="connsiteX14" fmla="*/ 0 w 30480"/>
                            <a:gd name="connsiteY14" fmla="*/ 101969 h 1023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30480" h="102326">
                              <a:moveTo>
                                <a:pt x="0" y="101969"/>
                              </a:moveTo>
                              <a:cubicBezTo>
                                <a:pt x="0" y="101017"/>
                                <a:pt x="2858" y="99112"/>
                                <a:pt x="6668" y="95302"/>
                              </a:cubicBezTo>
                              <a:cubicBezTo>
                                <a:pt x="10478" y="91492"/>
                                <a:pt x="14288" y="86729"/>
                                <a:pt x="16193" y="81014"/>
                              </a:cubicBezTo>
                              <a:cubicBezTo>
                                <a:pt x="18098" y="75299"/>
                                <a:pt x="18098" y="68632"/>
                                <a:pt x="18098" y="63869"/>
                              </a:cubicBezTo>
                              <a:cubicBezTo>
                                <a:pt x="17145" y="59107"/>
                                <a:pt x="17145" y="55297"/>
                                <a:pt x="17145" y="55297"/>
                              </a:cubicBezTo>
                              <a:cubicBezTo>
                                <a:pt x="17145" y="55297"/>
                                <a:pt x="17145" y="51487"/>
                                <a:pt x="16193" y="46724"/>
                              </a:cubicBezTo>
                              <a:cubicBezTo>
                                <a:pt x="15240" y="41962"/>
                                <a:pt x="14288" y="35294"/>
                                <a:pt x="12383" y="27674"/>
                              </a:cubicBezTo>
                              <a:cubicBezTo>
                                <a:pt x="8573" y="14339"/>
                                <a:pt x="3810" y="52"/>
                                <a:pt x="5715" y="52"/>
                              </a:cubicBezTo>
                              <a:cubicBezTo>
                                <a:pt x="7620" y="-901"/>
                                <a:pt x="15240" y="11482"/>
                                <a:pt x="21908" y="24817"/>
                              </a:cubicBezTo>
                              <a:cubicBezTo>
                                <a:pt x="24765" y="31484"/>
                                <a:pt x="27623" y="38152"/>
                                <a:pt x="28575" y="43867"/>
                              </a:cubicBezTo>
                              <a:cubicBezTo>
                                <a:pt x="30480" y="49582"/>
                                <a:pt x="30480" y="53392"/>
                                <a:pt x="30480" y="53392"/>
                              </a:cubicBezTo>
                              <a:cubicBezTo>
                                <a:pt x="30480" y="53392"/>
                                <a:pt x="30480" y="57202"/>
                                <a:pt x="30480" y="62917"/>
                              </a:cubicBezTo>
                              <a:cubicBezTo>
                                <a:pt x="30480" y="68632"/>
                                <a:pt x="29528" y="77204"/>
                                <a:pt x="25718" y="83872"/>
                              </a:cubicBezTo>
                              <a:cubicBezTo>
                                <a:pt x="21908" y="91492"/>
                                <a:pt x="15240" y="97207"/>
                                <a:pt x="10478" y="99112"/>
                              </a:cubicBezTo>
                              <a:cubicBezTo>
                                <a:pt x="4763" y="101969"/>
                                <a:pt x="953" y="102922"/>
                                <a:pt x="0" y="10196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5" name="Freeform: Shape 215">
                          <a:extLst>
                            <a:ext uri="{FF2B5EF4-FFF2-40B4-BE49-F238E27FC236}">
                              <a16:creationId xmlns:a16="http://schemas.microsoft.com/office/drawing/2014/main" id="{57DE2D7B-4CEC-94BB-B42E-5EAFA6D7B4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35524" y="2126753"/>
                          <a:ext cx="28356" cy="58353"/>
                        </a:xfrm>
                        <a:custGeom>
                          <a:avLst/>
                          <a:gdLst>
                            <a:gd name="connsiteX0" fmla="*/ 24870 w 28356"/>
                            <a:gd name="connsiteY0" fmla="*/ 58281 h 58353"/>
                            <a:gd name="connsiteX1" fmla="*/ 21060 w 28356"/>
                            <a:gd name="connsiteY1" fmla="*/ 42089 h 58353"/>
                            <a:gd name="connsiteX2" fmla="*/ 17250 w 28356"/>
                            <a:gd name="connsiteY2" fmla="*/ 32564 h 58353"/>
                            <a:gd name="connsiteX3" fmla="*/ 15345 w 28356"/>
                            <a:gd name="connsiteY3" fmla="*/ 28754 h 58353"/>
                            <a:gd name="connsiteX4" fmla="*/ 13440 w 28356"/>
                            <a:gd name="connsiteY4" fmla="*/ 23991 h 58353"/>
                            <a:gd name="connsiteX5" fmla="*/ 8678 w 28356"/>
                            <a:gd name="connsiteY5" fmla="*/ 14466 h 58353"/>
                            <a:gd name="connsiteX6" fmla="*/ 105 w 28356"/>
                            <a:gd name="connsiteY6" fmla="*/ 179 h 58353"/>
                            <a:gd name="connsiteX7" fmla="*/ 15345 w 28356"/>
                            <a:gd name="connsiteY7" fmla="*/ 8751 h 58353"/>
                            <a:gd name="connsiteX8" fmla="*/ 25823 w 28356"/>
                            <a:gd name="connsiteY8" fmla="*/ 23039 h 58353"/>
                            <a:gd name="connsiteX9" fmla="*/ 26775 w 28356"/>
                            <a:gd name="connsiteY9" fmla="*/ 28754 h 58353"/>
                            <a:gd name="connsiteX10" fmla="*/ 27728 w 28356"/>
                            <a:gd name="connsiteY10" fmla="*/ 41136 h 58353"/>
                            <a:gd name="connsiteX11" fmla="*/ 24870 w 28356"/>
                            <a:gd name="connsiteY11" fmla="*/ 58281 h 583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28356" h="58353">
                              <a:moveTo>
                                <a:pt x="24870" y="58281"/>
                              </a:moveTo>
                              <a:cubicBezTo>
                                <a:pt x="22965" y="58281"/>
                                <a:pt x="22965" y="49709"/>
                                <a:pt x="21060" y="42089"/>
                              </a:cubicBezTo>
                              <a:cubicBezTo>
                                <a:pt x="20108" y="38279"/>
                                <a:pt x="19155" y="34469"/>
                                <a:pt x="17250" y="32564"/>
                              </a:cubicBezTo>
                              <a:cubicBezTo>
                                <a:pt x="16298" y="29706"/>
                                <a:pt x="15345" y="28754"/>
                                <a:pt x="15345" y="28754"/>
                              </a:cubicBezTo>
                              <a:cubicBezTo>
                                <a:pt x="15345" y="28754"/>
                                <a:pt x="14393" y="26849"/>
                                <a:pt x="13440" y="23991"/>
                              </a:cubicBezTo>
                              <a:cubicBezTo>
                                <a:pt x="12488" y="21134"/>
                                <a:pt x="10583" y="18276"/>
                                <a:pt x="8678" y="14466"/>
                              </a:cubicBezTo>
                              <a:cubicBezTo>
                                <a:pt x="4868" y="7799"/>
                                <a:pt x="-847" y="2084"/>
                                <a:pt x="105" y="179"/>
                              </a:cubicBezTo>
                              <a:cubicBezTo>
                                <a:pt x="1058" y="-774"/>
                                <a:pt x="8678" y="2084"/>
                                <a:pt x="15345" y="8751"/>
                              </a:cubicBezTo>
                              <a:cubicBezTo>
                                <a:pt x="22013" y="15419"/>
                                <a:pt x="25823" y="23039"/>
                                <a:pt x="25823" y="23039"/>
                              </a:cubicBezTo>
                              <a:cubicBezTo>
                                <a:pt x="25823" y="23039"/>
                                <a:pt x="26775" y="24944"/>
                                <a:pt x="26775" y="28754"/>
                              </a:cubicBezTo>
                              <a:cubicBezTo>
                                <a:pt x="27728" y="31611"/>
                                <a:pt x="27728" y="36374"/>
                                <a:pt x="27728" y="41136"/>
                              </a:cubicBezTo>
                              <a:cubicBezTo>
                                <a:pt x="29633" y="50661"/>
                                <a:pt x="26775" y="59234"/>
                                <a:pt x="24870" y="582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6" name="Freeform: Shape 216">
                          <a:extLst>
                            <a:ext uri="{FF2B5EF4-FFF2-40B4-BE49-F238E27FC236}">
                              <a16:creationId xmlns:a16="http://schemas.microsoft.com/office/drawing/2014/main" id="{C388D5C2-40C8-DF4F-2200-A3CFFC60F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5230" y="2113597"/>
                          <a:ext cx="135269" cy="62899"/>
                        </a:xfrm>
                        <a:custGeom>
                          <a:avLst/>
                          <a:gdLst>
                            <a:gd name="connsiteX0" fmla="*/ 80857 w 135269"/>
                            <a:gd name="connsiteY0" fmla="*/ 48577 h 62899"/>
                            <a:gd name="connsiteX1" fmla="*/ 22754 w 135269"/>
                            <a:gd name="connsiteY1" fmla="*/ 37147 h 62899"/>
                            <a:gd name="connsiteX2" fmla="*/ 12277 w 135269"/>
                            <a:gd name="connsiteY2" fmla="*/ 32385 h 62899"/>
                            <a:gd name="connsiteX3" fmla="*/ 1799 w 135269"/>
                            <a:gd name="connsiteY3" fmla="*/ 23813 h 62899"/>
                            <a:gd name="connsiteX4" fmla="*/ 4657 w 135269"/>
                            <a:gd name="connsiteY4" fmla="*/ 8572 h 62899"/>
                            <a:gd name="connsiteX5" fmla="*/ 14182 w 135269"/>
                            <a:gd name="connsiteY5" fmla="*/ 3810 h 62899"/>
                            <a:gd name="connsiteX6" fmla="*/ 21802 w 135269"/>
                            <a:gd name="connsiteY6" fmla="*/ 952 h 62899"/>
                            <a:gd name="connsiteX7" fmla="*/ 28469 w 135269"/>
                            <a:gd name="connsiteY7" fmla="*/ 0 h 62899"/>
                            <a:gd name="connsiteX8" fmla="*/ 34184 w 135269"/>
                            <a:gd name="connsiteY8" fmla="*/ 0 h 62899"/>
                            <a:gd name="connsiteX9" fmla="*/ 54187 w 135269"/>
                            <a:gd name="connsiteY9" fmla="*/ 3810 h 62899"/>
                            <a:gd name="connsiteX10" fmla="*/ 91334 w 135269"/>
                            <a:gd name="connsiteY10" fmla="*/ 22860 h 62899"/>
                            <a:gd name="connsiteX11" fmla="*/ 135149 w 135269"/>
                            <a:gd name="connsiteY11" fmla="*/ 62865 h 62899"/>
                            <a:gd name="connsiteX12" fmla="*/ 86572 w 135269"/>
                            <a:gd name="connsiteY12" fmla="*/ 30480 h 62899"/>
                            <a:gd name="connsiteX13" fmla="*/ 51329 w 135269"/>
                            <a:gd name="connsiteY13" fmla="*/ 15240 h 62899"/>
                            <a:gd name="connsiteX14" fmla="*/ 35137 w 135269"/>
                            <a:gd name="connsiteY14" fmla="*/ 13335 h 62899"/>
                            <a:gd name="connsiteX15" fmla="*/ 31327 w 135269"/>
                            <a:gd name="connsiteY15" fmla="*/ 13335 h 62899"/>
                            <a:gd name="connsiteX16" fmla="*/ 26564 w 135269"/>
                            <a:gd name="connsiteY16" fmla="*/ 14288 h 62899"/>
                            <a:gd name="connsiteX17" fmla="*/ 19897 w 135269"/>
                            <a:gd name="connsiteY17" fmla="*/ 16192 h 62899"/>
                            <a:gd name="connsiteX18" fmla="*/ 13229 w 135269"/>
                            <a:gd name="connsiteY18" fmla="*/ 19050 h 62899"/>
                            <a:gd name="connsiteX19" fmla="*/ 12277 w 135269"/>
                            <a:gd name="connsiteY19" fmla="*/ 20002 h 62899"/>
                            <a:gd name="connsiteX20" fmla="*/ 17992 w 135269"/>
                            <a:gd name="connsiteY20" fmla="*/ 24765 h 62899"/>
                            <a:gd name="connsiteX21" fmla="*/ 27517 w 135269"/>
                            <a:gd name="connsiteY21" fmla="*/ 29527 h 62899"/>
                            <a:gd name="connsiteX22" fmla="*/ 80857 w 135269"/>
                            <a:gd name="connsiteY22" fmla="*/ 48577 h 6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35269" h="62899">
                              <a:moveTo>
                                <a:pt x="80857" y="48577"/>
                              </a:moveTo>
                              <a:cubicBezTo>
                                <a:pt x="80857" y="50482"/>
                                <a:pt x="51329" y="46672"/>
                                <a:pt x="22754" y="37147"/>
                              </a:cubicBezTo>
                              <a:cubicBezTo>
                                <a:pt x="18944" y="36195"/>
                                <a:pt x="15134" y="34290"/>
                                <a:pt x="12277" y="32385"/>
                              </a:cubicBezTo>
                              <a:cubicBezTo>
                                <a:pt x="8467" y="30480"/>
                                <a:pt x="5609" y="29527"/>
                                <a:pt x="1799" y="23813"/>
                              </a:cubicBezTo>
                              <a:cubicBezTo>
                                <a:pt x="-2011" y="19050"/>
                                <a:pt x="847" y="11430"/>
                                <a:pt x="4657" y="8572"/>
                              </a:cubicBezTo>
                              <a:cubicBezTo>
                                <a:pt x="8467" y="5715"/>
                                <a:pt x="11324" y="4763"/>
                                <a:pt x="14182" y="3810"/>
                              </a:cubicBezTo>
                              <a:cubicBezTo>
                                <a:pt x="17039" y="2857"/>
                                <a:pt x="19897" y="1905"/>
                                <a:pt x="21802" y="952"/>
                              </a:cubicBezTo>
                              <a:cubicBezTo>
                                <a:pt x="24659" y="0"/>
                                <a:pt x="26564" y="0"/>
                                <a:pt x="28469" y="0"/>
                              </a:cubicBezTo>
                              <a:cubicBezTo>
                                <a:pt x="32279" y="0"/>
                                <a:pt x="34184" y="0"/>
                                <a:pt x="34184" y="0"/>
                              </a:cubicBezTo>
                              <a:cubicBezTo>
                                <a:pt x="34184" y="0"/>
                                <a:pt x="42757" y="0"/>
                                <a:pt x="54187" y="3810"/>
                              </a:cubicBezTo>
                              <a:cubicBezTo>
                                <a:pt x="65617" y="7620"/>
                                <a:pt x="78952" y="15240"/>
                                <a:pt x="91334" y="22860"/>
                              </a:cubicBezTo>
                              <a:cubicBezTo>
                                <a:pt x="116099" y="39052"/>
                                <a:pt x="137054" y="61913"/>
                                <a:pt x="135149" y="62865"/>
                              </a:cubicBezTo>
                              <a:cubicBezTo>
                                <a:pt x="134197" y="63817"/>
                                <a:pt x="111337" y="44767"/>
                                <a:pt x="86572" y="30480"/>
                              </a:cubicBezTo>
                              <a:cubicBezTo>
                                <a:pt x="74189" y="23813"/>
                                <a:pt x="60854" y="17145"/>
                                <a:pt x="51329" y="15240"/>
                              </a:cubicBezTo>
                              <a:cubicBezTo>
                                <a:pt x="40852" y="12382"/>
                                <a:pt x="35137" y="13335"/>
                                <a:pt x="35137" y="13335"/>
                              </a:cubicBezTo>
                              <a:cubicBezTo>
                                <a:pt x="35137" y="13335"/>
                                <a:pt x="33232" y="13335"/>
                                <a:pt x="31327" y="13335"/>
                              </a:cubicBezTo>
                              <a:cubicBezTo>
                                <a:pt x="30374" y="13335"/>
                                <a:pt x="28469" y="13335"/>
                                <a:pt x="26564" y="14288"/>
                              </a:cubicBezTo>
                              <a:cubicBezTo>
                                <a:pt x="24659" y="15240"/>
                                <a:pt x="21802" y="15240"/>
                                <a:pt x="19897" y="16192"/>
                              </a:cubicBezTo>
                              <a:cubicBezTo>
                                <a:pt x="17992" y="17145"/>
                                <a:pt x="15134" y="18097"/>
                                <a:pt x="13229" y="19050"/>
                              </a:cubicBezTo>
                              <a:cubicBezTo>
                                <a:pt x="12277" y="19050"/>
                                <a:pt x="12277" y="20002"/>
                                <a:pt x="12277" y="20002"/>
                              </a:cubicBezTo>
                              <a:cubicBezTo>
                                <a:pt x="12277" y="20955"/>
                                <a:pt x="15134" y="22860"/>
                                <a:pt x="17992" y="24765"/>
                              </a:cubicBezTo>
                              <a:cubicBezTo>
                                <a:pt x="20849" y="26670"/>
                                <a:pt x="23707" y="27622"/>
                                <a:pt x="27517" y="29527"/>
                              </a:cubicBezTo>
                              <a:cubicBezTo>
                                <a:pt x="53234" y="39052"/>
                                <a:pt x="81809" y="46672"/>
                                <a:pt x="80857" y="485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7" name="Freeform: Shape 217">
                          <a:extLst>
                            <a:ext uri="{FF2B5EF4-FFF2-40B4-BE49-F238E27FC236}">
                              <a16:creationId xmlns:a16="http://schemas.microsoft.com/office/drawing/2014/main" id="{53C9B653-6EF1-627D-4B92-C854AFA95F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37429" y="2194560"/>
                          <a:ext cx="86757" cy="25822"/>
                        </a:xfrm>
                        <a:custGeom>
                          <a:avLst/>
                          <a:gdLst>
                            <a:gd name="connsiteX0" fmla="*/ 80 w 86757"/>
                            <a:gd name="connsiteY0" fmla="*/ 25717 h 25822"/>
                            <a:gd name="connsiteX1" fmla="*/ 17225 w 86757"/>
                            <a:gd name="connsiteY1" fmla="*/ 9525 h 25822"/>
                            <a:gd name="connsiteX2" fmla="*/ 32465 w 86757"/>
                            <a:gd name="connsiteY2" fmla="*/ 2857 h 25822"/>
                            <a:gd name="connsiteX3" fmla="*/ 40085 w 86757"/>
                            <a:gd name="connsiteY3" fmla="*/ 952 h 25822"/>
                            <a:gd name="connsiteX4" fmla="*/ 63898 w 86757"/>
                            <a:gd name="connsiteY4" fmla="*/ 0 h 25822"/>
                            <a:gd name="connsiteX5" fmla="*/ 86758 w 86757"/>
                            <a:gd name="connsiteY5" fmla="*/ 4763 h 25822"/>
                            <a:gd name="connsiteX6" fmla="*/ 64850 w 86757"/>
                            <a:gd name="connsiteY6" fmla="*/ 9525 h 25822"/>
                            <a:gd name="connsiteX7" fmla="*/ 43895 w 86757"/>
                            <a:gd name="connsiteY7" fmla="*/ 13335 h 25822"/>
                            <a:gd name="connsiteX8" fmla="*/ 37228 w 86757"/>
                            <a:gd name="connsiteY8" fmla="*/ 14288 h 25822"/>
                            <a:gd name="connsiteX9" fmla="*/ 22940 w 86757"/>
                            <a:gd name="connsiteY9" fmla="*/ 17145 h 25822"/>
                            <a:gd name="connsiteX10" fmla="*/ 80 w 86757"/>
                            <a:gd name="connsiteY10" fmla="*/ 25717 h 25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86757" h="25822">
                              <a:moveTo>
                                <a:pt x="80" y="25717"/>
                              </a:moveTo>
                              <a:cubicBezTo>
                                <a:pt x="-872" y="24765"/>
                                <a:pt x="6748" y="15240"/>
                                <a:pt x="17225" y="9525"/>
                              </a:cubicBezTo>
                              <a:cubicBezTo>
                                <a:pt x="22940" y="6667"/>
                                <a:pt x="27703" y="3810"/>
                                <a:pt x="32465" y="2857"/>
                              </a:cubicBezTo>
                              <a:cubicBezTo>
                                <a:pt x="37228" y="1905"/>
                                <a:pt x="40085" y="952"/>
                                <a:pt x="40085" y="952"/>
                              </a:cubicBezTo>
                              <a:cubicBezTo>
                                <a:pt x="40085" y="952"/>
                                <a:pt x="51515" y="0"/>
                                <a:pt x="63898" y="0"/>
                              </a:cubicBezTo>
                              <a:cubicBezTo>
                                <a:pt x="75328" y="952"/>
                                <a:pt x="86758" y="2857"/>
                                <a:pt x="86758" y="4763"/>
                              </a:cubicBezTo>
                              <a:cubicBezTo>
                                <a:pt x="86758" y="6667"/>
                                <a:pt x="75328" y="8572"/>
                                <a:pt x="64850" y="9525"/>
                              </a:cubicBezTo>
                              <a:cubicBezTo>
                                <a:pt x="53420" y="11430"/>
                                <a:pt x="43895" y="13335"/>
                                <a:pt x="43895" y="13335"/>
                              </a:cubicBezTo>
                              <a:cubicBezTo>
                                <a:pt x="43895" y="13335"/>
                                <a:pt x="41038" y="13335"/>
                                <a:pt x="37228" y="14288"/>
                              </a:cubicBezTo>
                              <a:cubicBezTo>
                                <a:pt x="33418" y="14288"/>
                                <a:pt x="27703" y="16192"/>
                                <a:pt x="22940" y="17145"/>
                              </a:cubicBezTo>
                              <a:cubicBezTo>
                                <a:pt x="11510" y="20955"/>
                                <a:pt x="1985" y="26670"/>
                                <a:pt x="80" y="257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8" name="Freeform: Shape 218">
                          <a:extLst>
                            <a:ext uri="{FF2B5EF4-FFF2-40B4-BE49-F238E27FC236}">
                              <a16:creationId xmlns:a16="http://schemas.microsoft.com/office/drawing/2014/main" id="{E825FDA3-4573-B563-E0A6-0696C718E3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84866" y="2013585"/>
                          <a:ext cx="96496" cy="106679"/>
                        </a:xfrm>
                        <a:custGeom>
                          <a:avLst/>
                          <a:gdLst>
                            <a:gd name="connsiteX0" fmla="*/ 79351 w 96496"/>
                            <a:gd name="connsiteY0" fmla="*/ 35242 h 106679"/>
                            <a:gd name="connsiteX1" fmla="*/ 86019 w 96496"/>
                            <a:gd name="connsiteY1" fmla="*/ 22860 h 106679"/>
                            <a:gd name="connsiteX2" fmla="*/ 87924 w 96496"/>
                            <a:gd name="connsiteY2" fmla="*/ 17145 h 106679"/>
                            <a:gd name="connsiteX3" fmla="*/ 88876 w 96496"/>
                            <a:gd name="connsiteY3" fmla="*/ 13335 h 106679"/>
                            <a:gd name="connsiteX4" fmla="*/ 88876 w 96496"/>
                            <a:gd name="connsiteY4" fmla="*/ 10477 h 106679"/>
                            <a:gd name="connsiteX5" fmla="*/ 86971 w 96496"/>
                            <a:gd name="connsiteY5" fmla="*/ 8572 h 106679"/>
                            <a:gd name="connsiteX6" fmla="*/ 85066 w 96496"/>
                            <a:gd name="connsiteY6" fmla="*/ 8572 h 106679"/>
                            <a:gd name="connsiteX7" fmla="*/ 84114 w 96496"/>
                            <a:gd name="connsiteY7" fmla="*/ 8572 h 106679"/>
                            <a:gd name="connsiteX8" fmla="*/ 82209 w 96496"/>
                            <a:gd name="connsiteY8" fmla="*/ 8572 h 106679"/>
                            <a:gd name="connsiteX9" fmla="*/ 58396 w 96496"/>
                            <a:gd name="connsiteY9" fmla="*/ 21907 h 106679"/>
                            <a:gd name="connsiteX10" fmla="*/ 51729 w 96496"/>
                            <a:gd name="connsiteY10" fmla="*/ 28575 h 106679"/>
                            <a:gd name="connsiteX11" fmla="*/ 49824 w 96496"/>
                            <a:gd name="connsiteY11" fmla="*/ 31432 h 106679"/>
                            <a:gd name="connsiteX12" fmla="*/ 41251 w 96496"/>
                            <a:gd name="connsiteY12" fmla="*/ 41910 h 106679"/>
                            <a:gd name="connsiteX13" fmla="*/ 24106 w 96496"/>
                            <a:gd name="connsiteY13" fmla="*/ 67627 h 106679"/>
                            <a:gd name="connsiteX14" fmla="*/ 294 w 96496"/>
                            <a:gd name="connsiteY14" fmla="*/ 106680 h 106679"/>
                            <a:gd name="connsiteX15" fmla="*/ 15534 w 96496"/>
                            <a:gd name="connsiteY15" fmla="*/ 63817 h 106679"/>
                            <a:gd name="connsiteX16" fmla="*/ 30774 w 96496"/>
                            <a:gd name="connsiteY16" fmla="*/ 36195 h 106679"/>
                            <a:gd name="connsiteX17" fmla="*/ 39346 w 96496"/>
                            <a:gd name="connsiteY17" fmla="*/ 23813 h 106679"/>
                            <a:gd name="connsiteX18" fmla="*/ 42204 w 96496"/>
                            <a:gd name="connsiteY18" fmla="*/ 20955 h 106679"/>
                            <a:gd name="connsiteX19" fmla="*/ 49824 w 96496"/>
                            <a:gd name="connsiteY19" fmla="*/ 13335 h 106679"/>
                            <a:gd name="connsiteX20" fmla="*/ 81256 w 96496"/>
                            <a:gd name="connsiteY20" fmla="*/ 0 h 106679"/>
                            <a:gd name="connsiteX21" fmla="*/ 83161 w 96496"/>
                            <a:gd name="connsiteY21" fmla="*/ 0 h 106679"/>
                            <a:gd name="connsiteX22" fmla="*/ 86019 w 96496"/>
                            <a:gd name="connsiteY22" fmla="*/ 0 h 106679"/>
                            <a:gd name="connsiteX23" fmla="*/ 92686 w 96496"/>
                            <a:gd name="connsiteY23" fmla="*/ 952 h 106679"/>
                            <a:gd name="connsiteX24" fmla="*/ 95544 w 96496"/>
                            <a:gd name="connsiteY24" fmla="*/ 952 h 106679"/>
                            <a:gd name="connsiteX25" fmla="*/ 96496 w 96496"/>
                            <a:gd name="connsiteY25" fmla="*/ 1905 h 106679"/>
                            <a:gd name="connsiteX26" fmla="*/ 96496 w 96496"/>
                            <a:gd name="connsiteY26" fmla="*/ 3810 h 106679"/>
                            <a:gd name="connsiteX27" fmla="*/ 95544 w 96496"/>
                            <a:gd name="connsiteY27" fmla="*/ 10477 h 106679"/>
                            <a:gd name="connsiteX28" fmla="*/ 94591 w 96496"/>
                            <a:gd name="connsiteY28" fmla="*/ 15240 h 106679"/>
                            <a:gd name="connsiteX29" fmla="*/ 93639 w 96496"/>
                            <a:gd name="connsiteY29" fmla="*/ 19050 h 106679"/>
                            <a:gd name="connsiteX30" fmla="*/ 89829 w 96496"/>
                            <a:gd name="connsiteY30" fmla="*/ 25717 h 106679"/>
                            <a:gd name="connsiteX31" fmla="*/ 79351 w 96496"/>
                            <a:gd name="connsiteY31" fmla="*/ 35242 h 1066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</a:cxnLst>
                          <a:rect l="l" t="t" r="r" b="b"/>
                          <a:pathLst>
                            <a:path w="96496" h="106679">
                              <a:moveTo>
                                <a:pt x="79351" y="35242"/>
                              </a:moveTo>
                              <a:cubicBezTo>
                                <a:pt x="78399" y="34290"/>
                                <a:pt x="83161" y="30480"/>
                                <a:pt x="86019" y="22860"/>
                              </a:cubicBezTo>
                              <a:cubicBezTo>
                                <a:pt x="86971" y="20955"/>
                                <a:pt x="87924" y="19050"/>
                                <a:pt x="87924" y="17145"/>
                              </a:cubicBezTo>
                              <a:cubicBezTo>
                                <a:pt x="87924" y="16192"/>
                                <a:pt x="87924" y="15240"/>
                                <a:pt x="88876" y="13335"/>
                              </a:cubicBezTo>
                              <a:cubicBezTo>
                                <a:pt x="88876" y="12382"/>
                                <a:pt x="88876" y="10477"/>
                                <a:pt x="88876" y="10477"/>
                              </a:cubicBezTo>
                              <a:cubicBezTo>
                                <a:pt x="88876" y="9525"/>
                                <a:pt x="88876" y="7620"/>
                                <a:pt x="86971" y="8572"/>
                              </a:cubicBezTo>
                              <a:lnTo>
                                <a:pt x="85066" y="8572"/>
                              </a:lnTo>
                              <a:cubicBezTo>
                                <a:pt x="85066" y="8572"/>
                                <a:pt x="85066" y="8572"/>
                                <a:pt x="84114" y="8572"/>
                              </a:cubicBezTo>
                              <a:lnTo>
                                <a:pt x="82209" y="8572"/>
                              </a:lnTo>
                              <a:cubicBezTo>
                                <a:pt x="72684" y="10477"/>
                                <a:pt x="64111" y="16192"/>
                                <a:pt x="58396" y="21907"/>
                              </a:cubicBezTo>
                              <a:cubicBezTo>
                                <a:pt x="55539" y="24765"/>
                                <a:pt x="53634" y="26670"/>
                                <a:pt x="51729" y="28575"/>
                              </a:cubicBezTo>
                              <a:cubicBezTo>
                                <a:pt x="49824" y="30480"/>
                                <a:pt x="49824" y="31432"/>
                                <a:pt x="49824" y="31432"/>
                              </a:cubicBezTo>
                              <a:cubicBezTo>
                                <a:pt x="49824" y="31432"/>
                                <a:pt x="46014" y="35242"/>
                                <a:pt x="41251" y="41910"/>
                              </a:cubicBezTo>
                              <a:cubicBezTo>
                                <a:pt x="36489" y="48577"/>
                                <a:pt x="29821" y="57150"/>
                                <a:pt x="24106" y="67627"/>
                              </a:cubicBezTo>
                              <a:cubicBezTo>
                                <a:pt x="12676" y="86677"/>
                                <a:pt x="2199" y="106680"/>
                                <a:pt x="294" y="106680"/>
                              </a:cubicBezTo>
                              <a:cubicBezTo>
                                <a:pt x="-1611" y="105727"/>
                                <a:pt x="6009" y="84772"/>
                                <a:pt x="15534" y="63817"/>
                              </a:cubicBezTo>
                              <a:cubicBezTo>
                                <a:pt x="20296" y="53340"/>
                                <a:pt x="26011" y="42863"/>
                                <a:pt x="30774" y="36195"/>
                              </a:cubicBezTo>
                              <a:cubicBezTo>
                                <a:pt x="35536" y="28575"/>
                                <a:pt x="39346" y="23813"/>
                                <a:pt x="39346" y="23813"/>
                              </a:cubicBezTo>
                              <a:cubicBezTo>
                                <a:pt x="39346" y="23813"/>
                                <a:pt x="40299" y="22860"/>
                                <a:pt x="42204" y="20955"/>
                              </a:cubicBezTo>
                              <a:cubicBezTo>
                                <a:pt x="44109" y="19050"/>
                                <a:pt x="46966" y="16192"/>
                                <a:pt x="49824" y="13335"/>
                              </a:cubicBezTo>
                              <a:cubicBezTo>
                                <a:pt x="56491" y="7620"/>
                                <a:pt x="67921" y="952"/>
                                <a:pt x="81256" y="0"/>
                              </a:cubicBezTo>
                              <a:lnTo>
                                <a:pt x="83161" y="0"/>
                              </a:lnTo>
                              <a:cubicBezTo>
                                <a:pt x="84114" y="0"/>
                                <a:pt x="85066" y="0"/>
                                <a:pt x="86019" y="0"/>
                              </a:cubicBezTo>
                              <a:lnTo>
                                <a:pt x="92686" y="952"/>
                              </a:lnTo>
                              <a:lnTo>
                                <a:pt x="95544" y="952"/>
                              </a:lnTo>
                              <a:cubicBezTo>
                                <a:pt x="96496" y="952"/>
                                <a:pt x="96496" y="952"/>
                                <a:pt x="96496" y="1905"/>
                              </a:cubicBezTo>
                              <a:lnTo>
                                <a:pt x="96496" y="3810"/>
                              </a:lnTo>
                              <a:cubicBezTo>
                                <a:pt x="96496" y="5715"/>
                                <a:pt x="96496" y="8572"/>
                                <a:pt x="95544" y="10477"/>
                              </a:cubicBezTo>
                              <a:cubicBezTo>
                                <a:pt x="95544" y="12382"/>
                                <a:pt x="94591" y="14288"/>
                                <a:pt x="94591" y="15240"/>
                              </a:cubicBezTo>
                              <a:cubicBezTo>
                                <a:pt x="94591" y="16192"/>
                                <a:pt x="93639" y="18097"/>
                                <a:pt x="93639" y="19050"/>
                              </a:cubicBezTo>
                              <a:cubicBezTo>
                                <a:pt x="92686" y="21907"/>
                                <a:pt x="91734" y="23813"/>
                                <a:pt x="89829" y="25717"/>
                              </a:cubicBezTo>
                              <a:cubicBezTo>
                                <a:pt x="86019" y="33338"/>
                                <a:pt x="80304" y="35242"/>
                                <a:pt x="79351" y="352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9" name="Freeform: Shape 219">
                          <a:extLst>
                            <a:ext uri="{FF2B5EF4-FFF2-40B4-BE49-F238E27FC236}">
                              <a16:creationId xmlns:a16="http://schemas.microsoft.com/office/drawing/2014/main" id="{B343D9F7-5DBA-7673-C3CE-6A64FA083C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5890" y="2265997"/>
                          <a:ext cx="149874" cy="65339"/>
                        </a:xfrm>
                        <a:custGeom>
                          <a:avLst/>
                          <a:gdLst>
                            <a:gd name="connsiteX0" fmla="*/ 149729 w 149874"/>
                            <a:gd name="connsiteY0" fmla="*/ 0 h 65339"/>
                            <a:gd name="connsiteX1" fmla="*/ 140204 w 149874"/>
                            <a:gd name="connsiteY1" fmla="*/ 12382 h 65339"/>
                            <a:gd name="connsiteX2" fmla="*/ 110677 w 149874"/>
                            <a:gd name="connsiteY2" fmla="*/ 28575 h 65339"/>
                            <a:gd name="connsiteX3" fmla="*/ 77339 w 149874"/>
                            <a:gd name="connsiteY3" fmla="*/ 35242 h 65339"/>
                            <a:gd name="connsiteX4" fmla="*/ 62099 w 149874"/>
                            <a:gd name="connsiteY4" fmla="*/ 37147 h 65339"/>
                            <a:gd name="connsiteX5" fmla="*/ 47812 w 149874"/>
                            <a:gd name="connsiteY5" fmla="*/ 38100 h 65339"/>
                            <a:gd name="connsiteX6" fmla="*/ 33524 w 149874"/>
                            <a:gd name="connsiteY6" fmla="*/ 39052 h 65339"/>
                            <a:gd name="connsiteX7" fmla="*/ 17332 w 149874"/>
                            <a:gd name="connsiteY7" fmla="*/ 42863 h 65339"/>
                            <a:gd name="connsiteX8" fmla="*/ 10664 w 149874"/>
                            <a:gd name="connsiteY8" fmla="*/ 46672 h 65339"/>
                            <a:gd name="connsiteX9" fmla="*/ 7807 w 149874"/>
                            <a:gd name="connsiteY9" fmla="*/ 48577 h 65339"/>
                            <a:gd name="connsiteX10" fmla="*/ 6854 w 149874"/>
                            <a:gd name="connsiteY10" fmla="*/ 50482 h 65339"/>
                            <a:gd name="connsiteX11" fmla="*/ 13522 w 149874"/>
                            <a:gd name="connsiteY11" fmla="*/ 58102 h 65339"/>
                            <a:gd name="connsiteX12" fmla="*/ 26857 w 149874"/>
                            <a:gd name="connsiteY12" fmla="*/ 64770 h 65339"/>
                            <a:gd name="connsiteX13" fmla="*/ 11617 w 149874"/>
                            <a:gd name="connsiteY13" fmla="*/ 62865 h 65339"/>
                            <a:gd name="connsiteX14" fmla="*/ 4949 w 149874"/>
                            <a:gd name="connsiteY14" fmla="*/ 59055 h 65339"/>
                            <a:gd name="connsiteX15" fmla="*/ 187 w 149874"/>
                            <a:gd name="connsiteY15" fmla="*/ 49530 h 65339"/>
                            <a:gd name="connsiteX16" fmla="*/ 2092 w 149874"/>
                            <a:gd name="connsiteY16" fmla="*/ 43815 h 65339"/>
                            <a:gd name="connsiteX17" fmla="*/ 5902 w 149874"/>
                            <a:gd name="connsiteY17" fmla="*/ 40005 h 65339"/>
                            <a:gd name="connsiteX18" fmla="*/ 14474 w 149874"/>
                            <a:gd name="connsiteY18" fmla="*/ 35242 h 65339"/>
                            <a:gd name="connsiteX19" fmla="*/ 47812 w 149874"/>
                            <a:gd name="connsiteY19" fmla="*/ 25717 h 65339"/>
                            <a:gd name="connsiteX20" fmla="*/ 63052 w 149874"/>
                            <a:gd name="connsiteY20" fmla="*/ 23813 h 65339"/>
                            <a:gd name="connsiteX21" fmla="*/ 78292 w 149874"/>
                            <a:gd name="connsiteY21" fmla="*/ 22860 h 65339"/>
                            <a:gd name="connsiteX22" fmla="*/ 109724 w 149874"/>
                            <a:gd name="connsiteY22" fmla="*/ 19050 h 65339"/>
                            <a:gd name="connsiteX23" fmla="*/ 139252 w 149874"/>
                            <a:gd name="connsiteY23" fmla="*/ 7620 h 65339"/>
                            <a:gd name="connsiteX24" fmla="*/ 149729 w 149874"/>
                            <a:gd name="connsiteY24" fmla="*/ 0 h 653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149874" h="65339">
                              <a:moveTo>
                                <a:pt x="149729" y="0"/>
                              </a:moveTo>
                              <a:cubicBezTo>
                                <a:pt x="150682" y="0"/>
                                <a:pt x="146872" y="5715"/>
                                <a:pt x="140204" y="12382"/>
                              </a:cubicBezTo>
                              <a:cubicBezTo>
                                <a:pt x="133537" y="19050"/>
                                <a:pt x="122107" y="24765"/>
                                <a:pt x="110677" y="28575"/>
                              </a:cubicBezTo>
                              <a:cubicBezTo>
                                <a:pt x="99247" y="32385"/>
                                <a:pt x="86864" y="34290"/>
                                <a:pt x="77339" y="35242"/>
                              </a:cubicBezTo>
                              <a:cubicBezTo>
                                <a:pt x="68767" y="36195"/>
                                <a:pt x="62099" y="37147"/>
                                <a:pt x="62099" y="37147"/>
                              </a:cubicBezTo>
                              <a:cubicBezTo>
                                <a:pt x="62099" y="37147"/>
                                <a:pt x="56384" y="37147"/>
                                <a:pt x="47812" y="38100"/>
                              </a:cubicBezTo>
                              <a:cubicBezTo>
                                <a:pt x="43049" y="38100"/>
                                <a:pt x="38287" y="38100"/>
                                <a:pt x="33524" y="39052"/>
                              </a:cubicBezTo>
                              <a:cubicBezTo>
                                <a:pt x="28762" y="40005"/>
                                <a:pt x="23047" y="40957"/>
                                <a:pt x="17332" y="42863"/>
                              </a:cubicBezTo>
                              <a:cubicBezTo>
                                <a:pt x="14474" y="43815"/>
                                <a:pt x="12569" y="44767"/>
                                <a:pt x="10664" y="46672"/>
                              </a:cubicBezTo>
                              <a:cubicBezTo>
                                <a:pt x="9712" y="47625"/>
                                <a:pt x="8759" y="48577"/>
                                <a:pt x="7807" y="48577"/>
                              </a:cubicBezTo>
                              <a:cubicBezTo>
                                <a:pt x="7807" y="49530"/>
                                <a:pt x="6854" y="49530"/>
                                <a:pt x="6854" y="50482"/>
                              </a:cubicBezTo>
                              <a:cubicBezTo>
                                <a:pt x="5902" y="52388"/>
                                <a:pt x="10664" y="56198"/>
                                <a:pt x="13522" y="58102"/>
                              </a:cubicBezTo>
                              <a:cubicBezTo>
                                <a:pt x="21142" y="61913"/>
                                <a:pt x="26857" y="63817"/>
                                <a:pt x="26857" y="64770"/>
                              </a:cubicBezTo>
                              <a:cubicBezTo>
                                <a:pt x="26857" y="65723"/>
                                <a:pt x="20189" y="65723"/>
                                <a:pt x="11617" y="62865"/>
                              </a:cubicBezTo>
                              <a:cubicBezTo>
                                <a:pt x="9712" y="61913"/>
                                <a:pt x="6854" y="60960"/>
                                <a:pt x="4949" y="59055"/>
                              </a:cubicBezTo>
                              <a:cubicBezTo>
                                <a:pt x="2092" y="58102"/>
                                <a:pt x="-766" y="53340"/>
                                <a:pt x="187" y="49530"/>
                              </a:cubicBezTo>
                              <a:cubicBezTo>
                                <a:pt x="187" y="47625"/>
                                <a:pt x="1139" y="45720"/>
                                <a:pt x="2092" y="43815"/>
                              </a:cubicBezTo>
                              <a:cubicBezTo>
                                <a:pt x="3044" y="42863"/>
                                <a:pt x="4949" y="40957"/>
                                <a:pt x="5902" y="40005"/>
                              </a:cubicBezTo>
                              <a:cubicBezTo>
                                <a:pt x="8759" y="38100"/>
                                <a:pt x="11617" y="36195"/>
                                <a:pt x="14474" y="35242"/>
                              </a:cubicBezTo>
                              <a:cubicBezTo>
                                <a:pt x="25904" y="29527"/>
                                <a:pt x="38287" y="26670"/>
                                <a:pt x="47812" y="25717"/>
                              </a:cubicBezTo>
                              <a:cubicBezTo>
                                <a:pt x="56384" y="24765"/>
                                <a:pt x="63052" y="23813"/>
                                <a:pt x="63052" y="23813"/>
                              </a:cubicBezTo>
                              <a:cubicBezTo>
                                <a:pt x="63052" y="23813"/>
                                <a:pt x="68767" y="23813"/>
                                <a:pt x="78292" y="22860"/>
                              </a:cubicBezTo>
                              <a:cubicBezTo>
                                <a:pt x="86864" y="22860"/>
                                <a:pt x="98294" y="21907"/>
                                <a:pt x="109724" y="19050"/>
                              </a:cubicBezTo>
                              <a:cubicBezTo>
                                <a:pt x="121154" y="17145"/>
                                <a:pt x="131632" y="12382"/>
                                <a:pt x="139252" y="7620"/>
                              </a:cubicBezTo>
                              <a:cubicBezTo>
                                <a:pt x="144967" y="3810"/>
                                <a:pt x="149729" y="0"/>
                                <a:pt x="14972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958" name="Freeform: Shape 220">
                      <a:extLst>
                        <a:ext uri="{FF2B5EF4-FFF2-40B4-BE49-F238E27FC236}">
                          <a16:creationId xmlns:a16="http://schemas.microsoft.com/office/drawing/2014/main" id="{332436B0-E81E-3E3C-A5DA-41D2F2CF5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5120" y="1999297"/>
                      <a:ext cx="483869" cy="359079"/>
                    </a:xfrm>
                    <a:custGeom>
                      <a:avLst/>
                      <a:gdLst>
                        <a:gd name="connsiteX0" fmla="*/ 437198 w 483869"/>
                        <a:gd name="connsiteY0" fmla="*/ 191453 h 359079"/>
                        <a:gd name="connsiteX1" fmla="*/ 371475 w 483869"/>
                        <a:gd name="connsiteY1" fmla="*/ 9525 h 359079"/>
                        <a:gd name="connsiteX2" fmla="*/ 361950 w 483869"/>
                        <a:gd name="connsiteY2" fmla="*/ 0 h 359079"/>
                        <a:gd name="connsiteX3" fmla="*/ 276225 w 483869"/>
                        <a:gd name="connsiteY3" fmla="*/ 127635 h 359079"/>
                        <a:gd name="connsiteX4" fmla="*/ 229553 w 483869"/>
                        <a:gd name="connsiteY4" fmla="*/ 133350 h 359079"/>
                        <a:gd name="connsiteX5" fmla="*/ 214312 w 483869"/>
                        <a:gd name="connsiteY5" fmla="*/ 164783 h 359079"/>
                        <a:gd name="connsiteX6" fmla="*/ 193358 w 483869"/>
                        <a:gd name="connsiteY6" fmla="*/ 138113 h 359079"/>
                        <a:gd name="connsiteX7" fmla="*/ 118110 w 483869"/>
                        <a:gd name="connsiteY7" fmla="*/ 85725 h 359079"/>
                        <a:gd name="connsiteX8" fmla="*/ 131445 w 483869"/>
                        <a:gd name="connsiteY8" fmla="*/ 110490 h 359079"/>
                        <a:gd name="connsiteX9" fmla="*/ 7620 w 483869"/>
                        <a:gd name="connsiteY9" fmla="*/ 104775 h 359079"/>
                        <a:gd name="connsiteX10" fmla="*/ 136208 w 483869"/>
                        <a:gd name="connsiteY10" fmla="*/ 172403 h 359079"/>
                        <a:gd name="connsiteX11" fmla="*/ 66675 w 483869"/>
                        <a:gd name="connsiteY11" fmla="*/ 186690 h 359079"/>
                        <a:gd name="connsiteX12" fmla="*/ 141923 w 483869"/>
                        <a:gd name="connsiteY12" fmla="*/ 197167 h 359079"/>
                        <a:gd name="connsiteX13" fmla="*/ 22860 w 483869"/>
                        <a:gd name="connsiteY13" fmla="*/ 281940 h 359079"/>
                        <a:gd name="connsiteX14" fmla="*/ 0 w 483869"/>
                        <a:gd name="connsiteY14" fmla="*/ 293370 h 359079"/>
                        <a:gd name="connsiteX15" fmla="*/ 33338 w 483869"/>
                        <a:gd name="connsiteY15" fmla="*/ 340043 h 359079"/>
                        <a:gd name="connsiteX16" fmla="*/ 231457 w 483869"/>
                        <a:gd name="connsiteY16" fmla="*/ 239078 h 359079"/>
                        <a:gd name="connsiteX17" fmla="*/ 315278 w 483869"/>
                        <a:gd name="connsiteY17" fmla="*/ 211455 h 359079"/>
                        <a:gd name="connsiteX18" fmla="*/ 439103 w 483869"/>
                        <a:gd name="connsiteY18" fmla="*/ 239078 h 359079"/>
                        <a:gd name="connsiteX19" fmla="*/ 483870 w 483869"/>
                        <a:gd name="connsiteY19" fmla="*/ 164783 h 359079"/>
                        <a:gd name="connsiteX20" fmla="*/ 437198 w 483869"/>
                        <a:gd name="connsiteY20" fmla="*/ 191453 h 3590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83869" h="359079">
                          <a:moveTo>
                            <a:pt x="437198" y="191453"/>
                          </a:moveTo>
                          <a:cubicBezTo>
                            <a:pt x="346710" y="197167"/>
                            <a:pt x="394335" y="48578"/>
                            <a:pt x="371475" y="9525"/>
                          </a:cubicBezTo>
                          <a:cubicBezTo>
                            <a:pt x="368618" y="4763"/>
                            <a:pt x="364807" y="1905"/>
                            <a:pt x="361950" y="0"/>
                          </a:cubicBezTo>
                          <a:cubicBezTo>
                            <a:pt x="310515" y="38100"/>
                            <a:pt x="276225" y="127635"/>
                            <a:pt x="276225" y="127635"/>
                          </a:cubicBezTo>
                          <a:cubicBezTo>
                            <a:pt x="257175" y="119063"/>
                            <a:pt x="240982" y="124778"/>
                            <a:pt x="229553" y="133350"/>
                          </a:cubicBezTo>
                          <a:cubicBezTo>
                            <a:pt x="230505" y="149542"/>
                            <a:pt x="226695" y="162878"/>
                            <a:pt x="214312" y="164783"/>
                          </a:cubicBezTo>
                          <a:cubicBezTo>
                            <a:pt x="204787" y="166688"/>
                            <a:pt x="198120" y="155258"/>
                            <a:pt x="193358" y="138113"/>
                          </a:cubicBezTo>
                          <a:cubicBezTo>
                            <a:pt x="178118" y="120967"/>
                            <a:pt x="152400" y="98108"/>
                            <a:pt x="118110" y="85725"/>
                          </a:cubicBezTo>
                          <a:cubicBezTo>
                            <a:pt x="125730" y="97155"/>
                            <a:pt x="131445" y="106680"/>
                            <a:pt x="131445" y="110490"/>
                          </a:cubicBezTo>
                          <a:cubicBezTo>
                            <a:pt x="133350" y="122873"/>
                            <a:pt x="38100" y="88583"/>
                            <a:pt x="7620" y="104775"/>
                          </a:cubicBezTo>
                          <a:cubicBezTo>
                            <a:pt x="-22860" y="120967"/>
                            <a:pt x="136208" y="172403"/>
                            <a:pt x="136208" y="172403"/>
                          </a:cubicBezTo>
                          <a:lnTo>
                            <a:pt x="66675" y="186690"/>
                          </a:lnTo>
                          <a:cubicBezTo>
                            <a:pt x="66675" y="186690"/>
                            <a:pt x="112395" y="180975"/>
                            <a:pt x="141923" y="197167"/>
                          </a:cubicBezTo>
                          <a:cubicBezTo>
                            <a:pt x="172403" y="213360"/>
                            <a:pt x="93345" y="261938"/>
                            <a:pt x="22860" y="281940"/>
                          </a:cubicBezTo>
                          <a:cubicBezTo>
                            <a:pt x="12383" y="284798"/>
                            <a:pt x="4763" y="288608"/>
                            <a:pt x="0" y="293370"/>
                          </a:cubicBezTo>
                          <a:cubicBezTo>
                            <a:pt x="8572" y="312420"/>
                            <a:pt x="20002" y="328613"/>
                            <a:pt x="33338" y="340043"/>
                          </a:cubicBezTo>
                          <a:cubicBezTo>
                            <a:pt x="126683" y="416243"/>
                            <a:pt x="231457" y="239078"/>
                            <a:pt x="231457" y="239078"/>
                          </a:cubicBezTo>
                          <a:cubicBezTo>
                            <a:pt x="305753" y="258128"/>
                            <a:pt x="315278" y="211455"/>
                            <a:pt x="315278" y="211455"/>
                          </a:cubicBezTo>
                          <a:cubicBezTo>
                            <a:pt x="315278" y="211455"/>
                            <a:pt x="387668" y="255270"/>
                            <a:pt x="439103" y="239078"/>
                          </a:cubicBezTo>
                          <a:cubicBezTo>
                            <a:pt x="458153" y="233363"/>
                            <a:pt x="475298" y="202883"/>
                            <a:pt x="483870" y="164783"/>
                          </a:cubicBezTo>
                          <a:cubicBezTo>
                            <a:pt x="470535" y="180023"/>
                            <a:pt x="455295" y="190500"/>
                            <a:pt x="437198" y="191453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59" name="Graphic 4">
                      <a:extLst>
                        <a:ext uri="{FF2B5EF4-FFF2-40B4-BE49-F238E27FC236}">
                          <a16:creationId xmlns:a16="http://schemas.microsoft.com/office/drawing/2014/main" id="{E2C9C88C-21E0-9AA4-311F-9C03EB2505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68929" y="2146862"/>
                      <a:ext cx="20002" cy="79129"/>
                      <a:chOff x="2868929" y="2146862"/>
                      <a:chExt cx="20002" cy="79129"/>
                    </a:xfrm>
                    <a:solidFill>
                      <a:srgbClr val="F7DB00"/>
                    </a:solidFill>
                  </p:grpSpPr>
                  <p:sp>
                    <p:nvSpPr>
                      <p:cNvPr id="960" name="Freeform: Shape 222">
                        <a:extLst>
                          <a:ext uri="{FF2B5EF4-FFF2-40B4-BE49-F238E27FC236}">
                            <a16:creationId xmlns:a16="http://schemas.microsoft.com/office/drawing/2014/main" id="{E9CEA803-479E-D894-CFA1-382D71E2E2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68929" y="2146862"/>
                        <a:ext cx="20002" cy="39197"/>
                      </a:xfrm>
                      <a:custGeom>
                        <a:avLst/>
                        <a:gdLst>
                          <a:gd name="connsiteX0" fmla="*/ 0 w 20002"/>
                          <a:gd name="connsiteY0" fmla="*/ 18170 h 39197"/>
                          <a:gd name="connsiteX1" fmla="*/ 10478 w 20002"/>
                          <a:gd name="connsiteY1" fmla="*/ 72 h 39197"/>
                          <a:gd name="connsiteX2" fmla="*/ 20003 w 20002"/>
                          <a:gd name="connsiteY2" fmla="*/ 21027 h 39197"/>
                          <a:gd name="connsiteX3" fmla="*/ 9525 w 20002"/>
                          <a:gd name="connsiteY3" fmla="*/ 39125 h 39197"/>
                          <a:gd name="connsiteX4" fmla="*/ 0 w 20002"/>
                          <a:gd name="connsiteY4" fmla="*/ 18170 h 39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002" h="39197">
                            <a:moveTo>
                              <a:pt x="0" y="18170"/>
                            </a:moveTo>
                            <a:cubicBezTo>
                              <a:pt x="0" y="7692"/>
                              <a:pt x="4763" y="-880"/>
                              <a:pt x="10478" y="72"/>
                            </a:cubicBezTo>
                            <a:cubicBezTo>
                              <a:pt x="16192" y="1025"/>
                              <a:pt x="20003" y="9597"/>
                              <a:pt x="20003" y="21027"/>
                            </a:cubicBezTo>
                            <a:cubicBezTo>
                              <a:pt x="20003" y="31505"/>
                              <a:pt x="15240" y="40077"/>
                              <a:pt x="9525" y="39125"/>
                            </a:cubicBezTo>
                            <a:cubicBezTo>
                              <a:pt x="3810" y="38172"/>
                              <a:pt x="0" y="28647"/>
                              <a:pt x="0" y="18170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1" name="Freeform: Shape 223">
                        <a:extLst>
                          <a:ext uri="{FF2B5EF4-FFF2-40B4-BE49-F238E27FC236}">
                            <a16:creationId xmlns:a16="http://schemas.microsoft.com/office/drawing/2014/main" id="{7291E1AB-4262-8D06-F34B-6761813469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3692" y="2198369"/>
                        <a:ext cx="14287" cy="27622"/>
                      </a:xfrm>
                      <a:custGeom>
                        <a:avLst/>
                        <a:gdLst>
                          <a:gd name="connsiteX0" fmla="*/ 0 w 14287"/>
                          <a:gd name="connsiteY0" fmla="*/ 13335 h 27622"/>
                          <a:gd name="connsiteX1" fmla="*/ 7620 w 14287"/>
                          <a:gd name="connsiteY1" fmla="*/ 0 h 27622"/>
                          <a:gd name="connsiteX2" fmla="*/ 14288 w 14287"/>
                          <a:gd name="connsiteY2" fmla="*/ 14288 h 27622"/>
                          <a:gd name="connsiteX3" fmla="*/ 6667 w 14287"/>
                          <a:gd name="connsiteY3" fmla="*/ 27623 h 27622"/>
                          <a:gd name="connsiteX4" fmla="*/ 0 w 14287"/>
                          <a:gd name="connsiteY4" fmla="*/ 13335 h 276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87" h="27622">
                            <a:moveTo>
                              <a:pt x="0" y="13335"/>
                            </a:moveTo>
                            <a:cubicBezTo>
                              <a:pt x="0" y="5715"/>
                              <a:pt x="3810" y="0"/>
                              <a:pt x="7620" y="0"/>
                            </a:cubicBezTo>
                            <a:cubicBezTo>
                              <a:pt x="11430" y="953"/>
                              <a:pt x="14288" y="6668"/>
                              <a:pt x="14288" y="14288"/>
                            </a:cubicBezTo>
                            <a:cubicBezTo>
                              <a:pt x="14288" y="21907"/>
                              <a:pt x="10478" y="27623"/>
                              <a:pt x="6667" y="27623"/>
                            </a:cubicBezTo>
                            <a:cubicBezTo>
                              <a:pt x="2858" y="27623"/>
                              <a:pt x="0" y="20955"/>
                              <a:pt x="0" y="13335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61" name="Graphic 4">
                    <a:extLst>
                      <a:ext uri="{FF2B5EF4-FFF2-40B4-BE49-F238E27FC236}">
                        <a16:creationId xmlns:a16="http://schemas.microsoft.com/office/drawing/2014/main" id="{E8DA2B38-86B6-9DE0-C863-271A20CA3791}"/>
                      </a:ext>
                    </a:extLst>
                  </p:cNvPr>
                  <p:cNvGrpSpPr/>
                  <p:nvPr/>
                </p:nvGrpSpPr>
                <p:grpSpPr>
                  <a:xfrm>
                    <a:off x="4010977" y="2404044"/>
                    <a:ext cx="200936" cy="321057"/>
                    <a:chOff x="4010977" y="2404044"/>
                    <a:chExt cx="200936" cy="321057"/>
                  </a:xfrm>
                </p:grpSpPr>
                <p:sp>
                  <p:nvSpPr>
                    <p:cNvPr id="951" name="Freeform: Shape 225">
                      <a:extLst>
                        <a:ext uri="{FF2B5EF4-FFF2-40B4-BE49-F238E27FC236}">
                          <a16:creationId xmlns:a16="http://schemas.microsoft.com/office/drawing/2014/main" id="{50E93B1F-A52A-8EE3-202C-FD84E1B37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977" y="2404044"/>
                      <a:ext cx="200936" cy="321057"/>
                    </a:xfrm>
                    <a:custGeom>
                      <a:avLst/>
                      <a:gdLst>
                        <a:gd name="connsiteX0" fmla="*/ 130492 w 200936"/>
                        <a:gd name="connsiteY0" fmla="*/ 4828 h 321057"/>
                        <a:gd name="connsiteX1" fmla="*/ 0 w 200936"/>
                        <a:gd name="connsiteY1" fmla="*/ 63883 h 321057"/>
                        <a:gd name="connsiteX2" fmla="*/ 90488 w 200936"/>
                        <a:gd name="connsiteY2" fmla="*/ 321058 h 321057"/>
                        <a:gd name="connsiteX3" fmla="*/ 160020 w 200936"/>
                        <a:gd name="connsiteY3" fmla="*/ 270575 h 321057"/>
                        <a:gd name="connsiteX4" fmla="*/ 130492 w 200936"/>
                        <a:gd name="connsiteY4" fmla="*/ 4828 h 321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36" h="321057">
                          <a:moveTo>
                            <a:pt x="130492" y="4828"/>
                          </a:moveTo>
                          <a:cubicBezTo>
                            <a:pt x="51435" y="-16127"/>
                            <a:pt x="14288" y="36260"/>
                            <a:pt x="0" y="63883"/>
                          </a:cubicBezTo>
                          <a:cubicBezTo>
                            <a:pt x="13335" y="153418"/>
                            <a:pt x="43815" y="243905"/>
                            <a:pt x="90488" y="321058"/>
                          </a:cubicBezTo>
                          <a:cubicBezTo>
                            <a:pt x="111442" y="316295"/>
                            <a:pt x="136207" y="302008"/>
                            <a:pt x="160020" y="270575"/>
                          </a:cubicBezTo>
                          <a:cubicBezTo>
                            <a:pt x="220027" y="193423"/>
                            <a:pt x="217170" y="26735"/>
                            <a:pt x="130492" y="4828"/>
                          </a:cubicBezTo>
                          <a:close/>
                        </a:path>
                      </a:pathLst>
                    </a:custGeom>
                    <a:solidFill>
                      <a:srgbClr val="F9A56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" name="Freeform: Shape 226">
                      <a:extLst>
                        <a:ext uri="{FF2B5EF4-FFF2-40B4-BE49-F238E27FC236}">
                          <a16:creationId xmlns:a16="http://schemas.microsoft.com/office/drawing/2014/main" id="{B6BA0A3C-97BB-29E1-63FD-F8F40FA977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6225" y="2560320"/>
                      <a:ext cx="123825" cy="164782"/>
                    </a:xfrm>
                    <a:custGeom>
                      <a:avLst/>
                      <a:gdLst>
                        <a:gd name="connsiteX0" fmla="*/ 87630 w 123825"/>
                        <a:gd name="connsiteY0" fmla="*/ 87630 h 164782"/>
                        <a:gd name="connsiteX1" fmla="*/ 0 w 123825"/>
                        <a:gd name="connsiteY1" fmla="*/ 140017 h 164782"/>
                        <a:gd name="connsiteX2" fmla="*/ 14288 w 123825"/>
                        <a:gd name="connsiteY2" fmla="*/ 164782 h 164782"/>
                        <a:gd name="connsiteX3" fmla="*/ 83820 w 123825"/>
                        <a:gd name="connsiteY3" fmla="*/ 114300 h 164782"/>
                        <a:gd name="connsiteX4" fmla="*/ 123825 w 123825"/>
                        <a:gd name="connsiteY4" fmla="*/ 0 h 164782"/>
                        <a:gd name="connsiteX5" fmla="*/ 87630 w 123825"/>
                        <a:gd name="connsiteY5" fmla="*/ 87630 h 164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825" h="164782">
                          <a:moveTo>
                            <a:pt x="87630" y="87630"/>
                          </a:moveTo>
                          <a:cubicBezTo>
                            <a:pt x="56197" y="127635"/>
                            <a:pt x="25717" y="140017"/>
                            <a:pt x="0" y="140017"/>
                          </a:cubicBezTo>
                          <a:cubicBezTo>
                            <a:pt x="4763" y="148590"/>
                            <a:pt x="9525" y="156210"/>
                            <a:pt x="14288" y="164782"/>
                          </a:cubicBezTo>
                          <a:cubicBezTo>
                            <a:pt x="35242" y="160020"/>
                            <a:pt x="60008" y="145732"/>
                            <a:pt x="83820" y="114300"/>
                          </a:cubicBezTo>
                          <a:cubicBezTo>
                            <a:pt x="106680" y="84772"/>
                            <a:pt x="120967" y="42863"/>
                            <a:pt x="123825" y="0"/>
                          </a:cubicBezTo>
                          <a:cubicBezTo>
                            <a:pt x="118110" y="33338"/>
                            <a:pt x="105728" y="64770"/>
                            <a:pt x="87630" y="87630"/>
                          </a:cubicBezTo>
                          <a:close/>
                        </a:path>
                      </a:pathLst>
                    </a:custGeom>
                    <a:solidFill>
                      <a:srgbClr val="F9B79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53" name="Graphic 4">
                      <a:extLst>
                        <a:ext uri="{FF2B5EF4-FFF2-40B4-BE49-F238E27FC236}">
                          <a16:creationId xmlns:a16="http://schemas.microsoft.com/office/drawing/2014/main" id="{DA5CAB1A-D81B-10F1-546E-E8CFF43D6A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35742" y="2422170"/>
                      <a:ext cx="132933" cy="262146"/>
                      <a:chOff x="4035742" y="2422170"/>
                      <a:chExt cx="132933" cy="262146"/>
                    </a:xfrm>
                  </p:grpSpPr>
                  <p:sp>
                    <p:nvSpPr>
                      <p:cNvPr id="954" name="Freeform: Shape 228">
                        <a:extLst>
                          <a:ext uri="{FF2B5EF4-FFF2-40B4-BE49-F238E27FC236}">
                            <a16:creationId xmlns:a16="http://schemas.microsoft.com/office/drawing/2014/main" id="{B94FFFF4-8076-FF4A-20A1-CCAA30928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48125" y="2453783"/>
                        <a:ext cx="120550" cy="222310"/>
                      </a:xfrm>
                      <a:custGeom>
                        <a:avLst/>
                        <a:gdLst>
                          <a:gd name="connsiteX0" fmla="*/ 107633 w 120550"/>
                          <a:gd name="connsiteY0" fmla="*/ 36052 h 222310"/>
                          <a:gd name="connsiteX1" fmla="*/ 50483 w 120550"/>
                          <a:gd name="connsiteY1" fmla="*/ 4619 h 222310"/>
                          <a:gd name="connsiteX2" fmla="*/ 0 w 120550"/>
                          <a:gd name="connsiteY2" fmla="*/ 125587 h 222310"/>
                          <a:gd name="connsiteX3" fmla="*/ 43815 w 120550"/>
                          <a:gd name="connsiteY3" fmla="*/ 135112 h 222310"/>
                          <a:gd name="connsiteX4" fmla="*/ 23813 w 120550"/>
                          <a:gd name="connsiteY4" fmla="*/ 206549 h 222310"/>
                          <a:gd name="connsiteX5" fmla="*/ 79058 w 120550"/>
                          <a:gd name="connsiteY5" fmla="*/ 213217 h 222310"/>
                          <a:gd name="connsiteX6" fmla="*/ 107633 w 120550"/>
                          <a:gd name="connsiteY6" fmla="*/ 36052 h 2223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0550" h="222310">
                            <a:moveTo>
                              <a:pt x="107633" y="36052"/>
                            </a:moveTo>
                            <a:cubicBezTo>
                              <a:pt x="107633" y="36052"/>
                              <a:pt x="78105" y="-15383"/>
                              <a:pt x="50483" y="4619"/>
                            </a:cubicBezTo>
                            <a:cubicBezTo>
                              <a:pt x="22860" y="24622"/>
                              <a:pt x="0" y="125587"/>
                              <a:pt x="0" y="125587"/>
                            </a:cubicBezTo>
                            <a:cubicBezTo>
                              <a:pt x="0" y="125587"/>
                              <a:pt x="34290" y="99869"/>
                              <a:pt x="43815" y="135112"/>
                            </a:cubicBezTo>
                            <a:cubicBezTo>
                              <a:pt x="52388" y="169402"/>
                              <a:pt x="23813" y="206549"/>
                              <a:pt x="23813" y="206549"/>
                            </a:cubicBezTo>
                            <a:cubicBezTo>
                              <a:pt x="23813" y="206549"/>
                              <a:pt x="51435" y="237029"/>
                              <a:pt x="79058" y="213217"/>
                            </a:cubicBezTo>
                            <a:cubicBezTo>
                              <a:pt x="106680" y="189404"/>
                              <a:pt x="139065" y="84629"/>
                              <a:pt x="107633" y="36052"/>
                            </a:cubicBezTo>
                            <a:close/>
                          </a:path>
                        </a:pathLst>
                      </a:custGeom>
                      <a:solidFill>
                        <a:srgbClr val="F9A56A">
                          <a:alpha val="4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5" name="Freeform: Shape 229">
                        <a:extLst>
                          <a:ext uri="{FF2B5EF4-FFF2-40B4-BE49-F238E27FC236}">
                            <a16:creationId xmlns:a16="http://schemas.microsoft.com/office/drawing/2014/main" id="{C712695C-E1E2-137F-9EFF-D1A64438D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5742" y="2454592"/>
                        <a:ext cx="122709" cy="229724"/>
                      </a:xfrm>
                      <a:custGeom>
                        <a:avLst/>
                        <a:gdLst>
                          <a:gd name="connsiteX0" fmla="*/ 102870 w 122709"/>
                          <a:gd name="connsiteY0" fmla="*/ 13335 h 229724"/>
                          <a:gd name="connsiteX1" fmla="*/ 90488 w 122709"/>
                          <a:gd name="connsiteY1" fmla="*/ 2858 h 229724"/>
                          <a:gd name="connsiteX2" fmla="*/ 78105 w 122709"/>
                          <a:gd name="connsiteY2" fmla="*/ 0 h 229724"/>
                          <a:gd name="connsiteX3" fmla="*/ 62865 w 122709"/>
                          <a:gd name="connsiteY3" fmla="*/ 4763 h 229724"/>
                          <a:gd name="connsiteX4" fmla="*/ 39053 w 122709"/>
                          <a:gd name="connsiteY4" fmla="*/ 27623 h 229724"/>
                          <a:gd name="connsiteX5" fmla="*/ 9525 w 122709"/>
                          <a:gd name="connsiteY5" fmla="*/ 87630 h 229724"/>
                          <a:gd name="connsiteX6" fmla="*/ 4763 w 122709"/>
                          <a:gd name="connsiteY6" fmla="*/ 102870 h 229724"/>
                          <a:gd name="connsiteX7" fmla="*/ 2858 w 122709"/>
                          <a:gd name="connsiteY7" fmla="*/ 111443 h 229724"/>
                          <a:gd name="connsiteX8" fmla="*/ 0 w 122709"/>
                          <a:gd name="connsiteY8" fmla="*/ 124778 h 229724"/>
                          <a:gd name="connsiteX9" fmla="*/ 0 w 122709"/>
                          <a:gd name="connsiteY9" fmla="*/ 124778 h 229724"/>
                          <a:gd name="connsiteX10" fmla="*/ 8573 w 122709"/>
                          <a:gd name="connsiteY10" fmla="*/ 151448 h 229724"/>
                          <a:gd name="connsiteX11" fmla="*/ 14288 w 122709"/>
                          <a:gd name="connsiteY11" fmla="*/ 144780 h 229724"/>
                          <a:gd name="connsiteX12" fmla="*/ 21908 w 122709"/>
                          <a:gd name="connsiteY12" fmla="*/ 135255 h 229724"/>
                          <a:gd name="connsiteX13" fmla="*/ 27623 w 122709"/>
                          <a:gd name="connsiteY13" fmla="*/ 130493 h 229724"/>
                          <a:gd name="connsiteX14" fmla="*/ 30480 w 122709"/>
                          <a:gd name="connsiteY14" fmla="*/ 128588 h 229724"/>
                          <a:gd name="connsiteX15" fmla="*/ 31433 w 122709"/>
                          <a:gd name="connsiteY15" fmla="*/ 128588 h 229724"/>
                          <a:gd name="connsiteX16" fmla="*/ 33338 w 122709"/>
                          <a:gd name="connsiteY16" fmla="*/ 128588 h 229724"/>
                          <a:gd name="connsiteX17" fmla="*/ 37148 w 122709"/>
                          <a:gd name="connsiteY17" fmla="*/ 130493 h 229724"/>
                          <a:gd name="connsiteX18" fmla="*/ 38100 w 122709"/>
                          <a:gd name="connsiteY18" fmla="*/ 131445 h 229724"/>
                          <a:gd name="connsiteX19" fmla="*/ 40958 w 122709"/>
                          <a:gd name="connsiteY19" fmla="*/ 135255 h 229724"/>
                          <a:gd name="connsiteX20" fmla="*/ 46673 w 122709"/>
                          <a:gd name="connsiteY20" fmla="*/ 154305 h 229724"/>
                          <a:gd name="connsiteX21" fmla="*/ 40005 w 122709"/>
                          <a:gd name="connsiteY21" fmla="*/ 184785 h 229724"/>
                          <a:gd name="connsiteX22" fmla="*/ 35242 w 122709"/>
                          <a:gd name="connsiteY22" fmla="*/ 192405 h 229724"/>
                          <a:gd name="connsiteX23" fmla="*/ 32385 w 122709"/>
                          <a:gd name="connsiteY23" fmla="*/ 196215 h 229724"/>
                          <a:gd name="connsiteX24" fmla="*/ 26670 w 122709"/>
                          <a:gd name="connsiteY24" fmla="*/ 202883 h 229724"/>
                          <a:gd name="connsiteX25" fmla="*/ 36195 w 122709"/>
                          <a:gd name="connsiteY25" fmla="*/ 222885 h 229724"/>
                          <a:gd name="connsiteX26" fmla="*/ 40958 w 122709"/>
                          <a:gd name="connsiteY26" fmla="*/ 225743 h 229724"/>
                          <a:gd name="connsiteX27" fmla="*/ 68580 w 122709"/>
                          <a:gd name="connsiteY27" fmla="*/ 227648 h 229724"/>
                          <a:gd name="connsiteX28" fmla="*/ 89535 w 122709"/>
                          <a:gd name="connsiteY28" fmla="*/ 214313 h 229724"/>
                          <a:gd name="connsiteX29" fmla="*/ 112395 w 122709"/>
                          <a:gd name="connsiteY29" fmla="*/ 181928 h 229724"/>
                          <a:gd name="connsiteX30" fmla="*/ 121920 w 122709"/>
                          <a:gd name="connsiteY30" fmla="*/ 146685 h 229724"/>
                          <a:gd name="connsiteX31" fmla="*/ 104775 w 122709"/>
                          <a:gd name="connsiteY31" fmla="*/ 179070 h 229724"/>
                          <a:gd name="connsiteX32" fmla="*/ 80963 w 122709"/>
                          <a:gd name="connsiteY32" fmla="*/ 206693 h 229724"/>
                          <a:gd name="connsiteX33" fmla="*/ 64770 w 122709"/>
                          <a:gd name="connsiteY33" fmla="*/ 216218 h 229724"/>
                          <a:gd name="connsiteX34" fmla="*/ 49530 w 122709"/>
                          <a:gd name="connsiteY34" fmla="*/ 214313 h 229724"/>
                          <a:gd name="connsiteX35" fmla="*/ 44767 w 122709"/>
                          <a:gd name="connsiteY35" fmla="*/ 210503 h 229724"/>
                          <a:gd name="connsiteX36" fmla="*/ 44767 w 122709"/>
                          <a:gd name="connsiteY36" fmla="*/ 208598 h 229724"/>
                          <a:gd name="connsiteX37" fmla="*/ 45720 w 122709"/>
                          <a:gd name="connsiteY37" fmla="*/ 207645 h 229724"/>
                          <a:gd name="connsiteX38" fmla="*/ 49530 w 122709"/>
                          <a:gd name="connsiteY38" fmla="*/ 202883 h 229724"/>
                          <a:gd name="connsiteX39" fmla="*/ 56198 w 122709"/>
                          <a:gd name="connsiteY39" fmla="*/ 193358 h 229724"/>
                          <a:gd name="connsiteX40" fmla="*/ 66675 w 122709"/>
                          <a:gd name="connsiteY40" fmla="*/ 153353 h 229724"/>
                          <a:gd name="connsiteX41" fmla="*/ 58103 w 122709"/>
                          <a:gd name="connsiteY41" fmla="*/ 124778 h 229724"/>
                          <a:gd name="connsiteX42" fmla="*/ 51435 w 122709"/>
                          <a:gd name="connsiteY42" fmla="*/ 118110 h 229724"/>
                          <a:gd name="connsiteX43" fmla="*/ 48578 w 122709"/>
                          <a:gd name="connsiteY43" fmla="*/ 116205 h 229724"/>
                          <a:gd name="connsiteX44" fmla="*/ 45720 w 122709"/>
                          <a:gd name="connsiteY44" fmla="*/ 114300 h 229724"/>
                          <a:gd name="connsiteX45" fmla="*/ 35242 w 122709"/>
                          <a:gd name="connsiteY45" fmla="*/ 111443 h 229724"/>
                          <a:gd name="connsiteX46" fmla="*/ 26670 w 122709"/>
                          <a:gd name="connsiteY46" fmla="*/ 112395 h 229724"/>
                          <a:gd name="connsiteX47" fmla="*/ 21908 w 122709"/>
                          <a:gd name="connsiteY47" fmla="*/ 113348 h 229724"/>
                          <a:gd name="connsiteX48" fmla="*/ 19050 w 122709"/>
                          <a:gd name="connsiteY48" fmla="*/ 115253 h 229724"/>
                          <a:gd name="connsiteX49" fmla="*/ 18098 w 122709"/>
                          <a:gd name="connsiteY49" fmla="*/ 116205 h 229724"/>
                          <a:gd name="connsiteX50" fmla="*/ 17145 w 122709"/>
                          <a:gd name="connsiteY50" fmla="*/ 116205 h 229724"/>
                          <a:gd name="connsiteX51" fmla="*/ 17145 w 122709"/>
                          <a:gd name="connsiteY51" fmla="*/ 115253 h 229724"/>
                          <a:gd name="connsiteX52" fmla="*/ 18098 w 122709"/>
                          <a:gd name="connsiteY52" fmla="*/ 108585 h 229724"/>
                          <a:gd name="connsiteX53" fmla="*/ 21908 w 122709"/>
                          <a:gd name="connsiteY53" fmla="*/ 94298 h 229724"/>
                          <a:gd name="connsiteX54" fmla="*/ 45720 w 122709"/>
                          <a:gd name="connsiteY54" fmla="*/ 36195 h 229724"/>
                          <a:gd name="connsiteX55" fmla="*/ 63817 w 122709"/>
                          <a:gd name="connsiteY55" fmla="*/ 15240 h 229724"/>
                          <a:gd name="connsiteX56" fmla="*/ 83820 w 122709"/>
                          <a:gd name="connsiteY56" fmla="*/ 11430 h 229724"/>
                          <a:gd name="connsiteX57" fmla="*/ 101917 w 122709"/>
                          <a:gd name="connsiteY57" fmla="*/ 21908 h 229724"/>
                          <a:gd name="connsiteX58" fmla="*/ 102870 w 122709"/>
                          <a:gd name="connsiteY58" fmla="*/ 13335 h 2297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</a:cxnLst>
                        <a:rect l="l" t="t" r="r" b="b"/>
                        <a:pathLst>
                          <a:path w="122709" h="229724">
                            <a:moveTo>
                              <a:pt x="102870" y="13335"/>
                            </a:moveTo>
                            <a:cubicBezTo>
                              <a:pt x="100965" y="10478"/>
                              <a:pt x="97155" y="5715"/>
                              <a:pt x="90488" y="2858"/>
                            </a:cubicBezTo>
                            <a:cubicBezTo>
                              <a:pt x="87630" y="953"/>
                              <a:pt x="82867" y="0"/>
                              <a:pt x="78105" y="0"/>
                            </a:cubicBezTo>
                            <a:cubicBezTo>
                              <a:pt x="73342" y="0"/>
                              <a:pt x="67628" y="1905"/>
                              <a:pt x="62865" y="4763"/>
                            </a:cubicBezTo>
                            <a:cubicBezTo>
                              <a:pt x="53340" y="10478"/>
                              <a:pt x="45720" y="18098"/>
                              <a:pt x="39053" y="27623"/>
                            </a:cubicBezTo>
                            <a:cubicBezTo>
                              <a:pt x="25717" y="45720"/>
                              <a:pt x="16192" y="66675"/>
                              <a:pt x="9525" y="87630"/>
                            </a:cubicBezTo>
                            <a:cubicBezTo>
                              <a:pt x="7620" y="92393"/>
                              <a:pt x="5715" y="98108"/>
                              <a:pt x="4763" y="102870"/>
                            </a:cubicBezTo>
                            <a:cubicBezTo>
                              <a:pt x="3810" y="105728"/>
                              <a:pt x="3810" y="107633"/>
                              <a:pt x="2858" y="111443"/>
                            </a:cubicBezTo>
                            <a:cubicBezTo>
                              <a:pt x="1905" y="116205"/>
                              <a:pt x="953" y="120015"/>
                              <a:pt x="0" y="124778"/>
                            </a:cubicBezTo>
                            <a:cubicBezTo>
                              <a:pt x="0" y="124778"/>
                              <a:pt x="0" y="124778"/>
                              <a:pt x="0" y="124778"/>
                            </a:cubicBezTo>
                            <a:cubicBezTo>
                              <a:pt x="2858" y="133350"/>
                              <a:pt x="5715" y="141923"/>
                              <a:pt x="8573" y="151448"/>
                            </a:cubicBezTo>
                            <a:cubicBezTo>
                              <a:pt x="10478" y="149543"/>
                              <a:pt x="12383" y="146685"/>
                              <a:pt x="14288" y="144780"/>
                            </a:cubicBezTo>
                            <a:cubicBezTo>
                              <a:pt x="17145" y="141923"/>
                              <a:pt x="20003" y="138113"/>
                              <a:pt x="21908" y="135255"/>
                            </a:cubicBezTo>
                            <a:cubicBezTo>
                              <a:pt x="23813" y="132398"/>
                              <a:pt x="25717" y="132398"/>
                              <a:pt x="27623" y="130493"/>
                            </a:cubicBezTo>
                            <a:cubicBezTo>
                              <a:pt x="30480" y="128588"/>
                              <a:pt x="29528" y="129540"/>
                              <a:pt x="30480" y="128588"/>
                            </a:cubicBezTo>
                            <a:cubicBezTo>
                              <a:pt x="31433" y="128588"/>
                              <a:pt x="31433" y="128588"/>
                              <a:pt x="31433" y="128588"/>
                            </a:cubicBezTo>
                            <a:cubicBezTo>
                              <a:pt x="32385" y="128588"/>
                              <a:pt x="33338" y="128588"/>
                              <a:pt x="33338" y="128588"/>
                            </a:cubicBezTo>
                            <a:cubicBezTo>
                              <a:pt x="36195" y="129540"/>
                              <a:pt x="37148" y="130493"/>
                              <a:pt x="37148" y="130493"/>
                            </a:cubicBezTo>
                            <a:cubicBezTo>
                              <a:pt x="37148" y="130493"/>
                              <a:pt x="37148" y="130493"/>
                              <a:pt x="38100" y="131445"/>
                            </a:cubicBezTo>
                            <a:cubicBezTo>
                              <a:pt x="39053" y="132398"/>
                              <a:pt x="40005" y="133350"/>
                              <a:pt x="40958" y="135255"/>
                            </a:cubicBezTo>
                            <a:cubicBezTo>
                              <a:pt x="43815" y="139065"/>
                              <a:pt x="46673" y="145733"/>
                              <a:pt x="46673" y="154305"/>
                            </a:cubicBezTo>
                            <a:cubicBezTo>
                              <a:pt x="47625" y="162878"/>
                              <a:pt x="45720" y="174308"/>
                              <a:pt x="40005" y="184785"/>
                            </a:cubicBezTo>
                            <a:cubicBezTo>
                              <a:pt x="39053" y="187643"/>
                              <a:pt x="37148" y="190500"/>
                              <a:pt x="35242" y="192405"/>
                            </a:cubicBezTo>
                            <a:cubicBezTo>
                              <a:pt x="34290" y="193358"/>
                              <a:pt x="33338" y="195263"/>
                              <a:pt x="32385" y="196215"/>
                            </a:cubicBezTo>
                            <a:lnTo>
                              <a:pt x="26670" y="202883"/>
                            </a:lnTo>
                            <a:cubicBezTo>
                              <a:pt x="29528" y="209550"/>
                              <a:pt x="32385" y="216218"/>
                              <a:pt x="36195" y="222885"/>
                            </a:cubicBezTo>
                            <a:cubicBezTo>
                              <a:pt x="38100" y="223838"/>
                              <a:pt x="39053" y="224790"/>
                              <a:pt x="40958" y="225743"/>
                            </a:cubicBezTo>
                            <a:cubicBezTo>
                              <a:pt x="48578" y="229553"/>
                              <a:pt x="59055" y="231458"/>
                              <a:pt x="68580" y="227648"/>
                            </a:cubicBezTo>
                            <a:cubicBezTo>
                              <a:pt x="77153" y="224790"/>
                              <a:pt x="84773" y="219075"/>
                              <a:pt x="89535" y="214313"/>
                            </a:cubicBezTo>
                            <a:cubicBezTo>
                              <a:pt x="100965" y="203835"/>
                              <a:pt x="107633" y="191453"/>
                              <a:pt x="112395" y="181928"/>
                            </a:cubicBezTo>
                            <a:cubicBezTo>
                              <a:pt x="122873" y="161925"/>
                              <a:pt x="123825" y="146685"/>
                              <a:pt x="121920" y="146685"/>
                            </a:cubicBezTo>
                            <a:cubicBezTo>
                              <a:pt x="120015" y="146685"/>
                              <a:pt x="116205" y="160020"/>
                              <a:pt x="104775" y="179070"/>
                            </a:cubicBezTo>
                            <a:cubicBezTo>
                              <a:pt x="99060" y="188595"/>
                              <a:pt x="91440" y="199073"/>
                              <a:pt x="80963" y="206693"/>
                            </a:cubicBezTo>
                            <a:cubicBezTo>
                              <a:pt x="76200" y="211455"/>
                              <a:pt x="70485" y="214313"/>
                              <a:pt x="64770" y="216218"/>
                            </a:cubicBezTo>
                            <a:cubicBezTo>
                              <a:pt x="59055" y="218123"/>
                              <a:pt x="54292" y="216218"/>
                              <a:pt x="49530" y="214313"/>
                            </a:cubicBezTo>
                            <a:cubicBezTo>
                              <a:pt x="47625" y="212408"/>
                              <a:pt x="43815" y="210503"/>
                              <a:pt x="44767" y="210503"/>
                            </a:cubicBezTo>
                            <a:cubicBezTo>
                              <a:pt x="43815" y="209550"/>
                              <a:pt x="43815" y="208598"/>
                              <a:pt x="44767" y="208598"/>
                            </a:cubicBezTo>
                            <a:cubicBezTo>
                              <a:pt x="45720" y="207645"/>
                              <a:pt x="45720" y="208598"/>
                              <a:pt x="45720" y="207645"/>
                            </a:cubicBezTo>
                            <a:cubicBezTo>
                              <a:pt x="47625" y="206693"/>
                              <a:pt x="48578" y="204788"/>
                              <a:pt x="49530" y="202883"/>
                            </a:cubicBezTo>
                            <a:cubicBezTo>
                              <a:pt x="51435" y="200025"/>
                              <a:pt x="54292" y="196215"/>
                              <a:pt x="56198" y="193358"/>
                            </a:cubicBezTo>
                            <a:cubicBezTo>
                              <a:pt x="63817" y="180023"/>
                              <a:pt x="67628" y="165735"/>
                              <a:pt x="66675" y="153353"/>
                            </a:cubicBezTo>
                            <a:cubicBezTo>
                              <a:pt x="66675" y="140970"/>
                              <a:pt x="62865" y="131445"/>
                              <a:pt x="58103" y="124778"/>
                            </a:cubicBezTo>
                            <a:cubicBezTo>
                              <a:pt x="56198" y="121920"/>
                              <a:pt x="53340" y="119063"/>
                              <a:pt x="51435" y="118110"/>
                            </a:cubicBezTo>
                            <a:cubicBezTo>
                              <a:pt x="49530" y="117158"/>
                              <a:pt x="48578" y="116205"/>
                              <a:pt x="48578" y="116205"/>
                            </a:cubicBezTo>
                            <a:cubicBezTo>
                              <a:pt x="48578" y="116205"/>
                              <a:pt x="47625" y="115253"/>
                              <a:pt x="45720" y="114300"/>
                            </a:cubicBezTo>
                            <a:cubicBezTo>
                              <a:pt x="43815" y="113348"/>
                              <a:pt x="40005" y="112395"/>
                              <a:pt x="35242" y="111443"/>
                            </a:cubicBezTo>
                            <a:cubicBezTo>
                              <a:pt x="32385" y="111443"/>
                              <a:pt x="30480" y="111443"/>
                              <a:pt x="26670" y="112395"/>
                            </a:cubicBezTo>
                            <a:cubicBezTo>
                              <a:pt x="24765" y="112395"/>
                              <a:pt x="23813" y="113348"/>
                              <a:pt x="21908" y="113348"/>
                            </a:cubicBezTo>
                            <a:cubicBezTo>
                              <a:pt x="20955" y="113348"/>
                              <a:pt x="18098" y="115253"/>
                              <a:pt x="19050" y="115253"/>
                            </a:cubicBezTo>
                            <a:cubicBezTo>
                              <a:pt x="19050" y="115253"/>
                              <a:pt x="18098" y="116205"/>
                              <a:pt x="18098" y="116205"/>
                            </a:cubicBezTo>
                            <a:cubicBezTo>
                              <a:pt x="17145" y="117158"/>
                              <a:pt x="17145" y="117158"/>
                              <a:pt x="17145" y="116205"/>
                            </a:cubicBezTo>
                            <a:lnTo>
                              <a:pt x="17145" y="115253"/>
                            </a:lnTo>
                            <a:cubicBezTo>
                              <a:pt x="17145" y="114300"/>
                              <a:pt x="18098" y="111443"/>
                              <a:pt x="18098" y="108585"/>
                            </a:cubicBezTo>
                            <a:cubicBezTo>
                              <a:pt x="19050" y="103823"/>
                              <a:pt x="20955" y="99060"/>
                              <a:pt x="21908" y="94298"/>
                            </a:cubicBezTo>
                            <a:cubicBezTo>
                              <a:pt x="27623" y="74295"/>
                              <a:pt x="35242" y="53340"/>
                              <a:pt x="45720" y="36195"/>
                            </a:cubicBezTo>
                            <a:cubicBezTo>
                              <a:pt x="51435" y="27623"/>
                              <a:pt x="57150" y="20003"/>
                              <a:pt x="63817" y="15240"/>
                            </a:cubicBezTo>
                            <a:cubicBezTo>
                              <a:pt x="70485" y="10478"/>
                              <a:pt x="78105" y="9525"/>
                              <a:pt x="83820" y="11430"/>
                            </a:cubicBezTo>
                            <a:cubicBezTo>
                              <a:pt x="95250" y="15240"/>
                              <a:pt x="100965" y="22860"/>
                              <a:pt x="101917" y="21908"/>
                            </a:cubicBezTo>
                            <a:cubicBezTo>
                              <a:pt x="105728" y="18098"/>
                              <a:pt x="104775" y="16193"/>
                              <a:pt x="102870" y="13335"/>
                            </a:cubicBezTo>
                            <a:close/>
                          </a:path>
                        </a:pathLst>
                      </a:custGeom>
                      <a:solidFill>
                        <a:srgbClr val="C2633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6" name="Freeform: Shape 230">
                        <a:extLst>
                          <a:ext uri="{FF2B5EF4-FFF2-40B4-BE49-F238E27FC236}">
                            <a16:creationId xmlns:a16="http://schemas.microsoft.com/office/drawing/2014/main" id="{DA398D20-EFB6-AF7C-4FD1-F4E98CA56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59983" y="2422170"/>
                        <a:ext cx="34386" cy="27696"/>
                      </a:xfrm>
                      <a:custGeom>
                        <a:avLst/>
                        <a:gdLst>
                          <a:gd name="connsiteX0" fmla="*/ 32909 w 34386"/>
                          <a:gd name="connsiteY0" fmla="*/ 1942 h 27696"/>
                          <a:gd name="connsiteX1" fmla="*/ 24337 w 34386"/>
                          <a:gd name="connsiteY1" fmla="*/ 20992 h 27696"/>
                          <a:gd name="connsiteX2" fmla="*/ 1477 w 34386"/>
                          <a:gd name="connsiteY2" fmla="*/ 25754 h 27696"/>
                          <a:gd name="connsiteX3" fmla="*/ 10049 w 34386"/>
                          <a:gd name="connsiteY3" fmla="*/ 6704 h 27696"/>
                          <a:gd name="connsiteX4" fmla="*/ 32909 w 34386"/>
                          <a:gd name="connsiteY4" fmla="*/ 1942 h 276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4386" h="27696">
                            <a:moveTo>
                              <a:pt x="32909" y="1942"/>
                            </a:moveTo>
                            <a:cubicBezTo>
                              <a:pt x="36719" y="5752"/>
                              <a:pt x="32909" y="14324"/>
                              <a:pt x="24337" y="20992"/>
                            </a:cubicBezTo>
                            <a:cubicBezTo>
                              <a:pt x="15764" y="27659"/>
                              <a:pt x="5287" y="29564"/>
                              <a:pt x="1477" y="25754"/>
                            </a:cubicBezTo>
                            <a:cubicBezTo>
                              <a:pt x="-2333" y="21944"/>
                              <a:pt x="1477" y="13372"/>
                              <a:pt x="10049" y="6704"/>
                            </a:cubicBezTo>
                            <a:cubicBezTo>
                              <a:pt x="18622" y="37"/>
                              <a:pt x="28147" y="-1868"/>
                              <a:pt x="32909" y="1942"/>
                            </a:cubicBezTo>
                            <a:close/>
                          </a:path>
                        </a:pathLst>
                      </a:custGeom>
                      <a:solidFill>
                        <a:srgbClr val="F9B79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62" name="Graphic 4">
                    <a:extLst>
                      <a:ext uri="{FF2B5EF4-FFF2-40B4-BE49-F238E27FC236}">
                        <a16:creationId xmlns:a16="http://schemas.microsoft.com/office/drawing/2014/main" id="{E5846C8F-333C-56BC-2780-CE28B0D03010}"/>
                      </a:ext>
                    </a:extLst>
                  </p:cNvPr>
                  <p:cNvGrpSpPr/>
                  <p:nvPr/>
                </p:nvGrpSpPr>
                <p:grpSpPr>
                  <a:xfrm>
                    <a:off x="3628545" y="2236800"/>
                    <a:ext cx="688005" cy="861655"/>
                    <a:chOff x="3628545" y="2236800"/>
                    <a:chExt cx="688005" cy="861655"/>
                  </a:xfrm>
                </p:grpSpPr>
                <p:sp>
                  <p:nvSpPr>
                    <p:cNvPr id="943" name="Freeform: Shape 232">
                      <a:extLst>
                        <a:ext uri="{FF2B5EF4-FFF2-40B4-BE49-F238E27FC236}">
                          <a16:creationId xmlns:a16="http://schemas.microsoft.com/office/drawing/2014/main" id="{BC066B51-1897-26E5-9CB6-52B72FFC2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545" y="2236800"/>
                      <a:ext cx="685083" cy="861655"/>
                    </a:xfrm>
                    <a:custGeom>
                      <a:avLst/>
                      <a:gdLst>
                        <a:gd name="connsiteX0" fmla="*/ 334807 w 685083"/>
                        <a:gd name="connsiteY0" fmla="*/ 11099 h 861655"/>
                        <a:gd name="connsiteX1" fmla="*/ 463395 w 685083"/>
                        <a:gd name="connsiteY1" fmla="*/ 48247 h 861655"/>
                        <a:gd name="connsiteX2" fmla="*/ 503400 w 685083"/>
                        <a:gd name="connsiteY2" fmla="*/ 278752 h 861655"/>
                        <a:gd name="connsiteX3" fmla="*/ 680565 w 685083"/>
                        <a:gd name="connsiteY3" fmla="*/ 425437 h 861655"/>
                        <a:gd name="connsiteX4" fmla="*/ 596745 w 685083"/>
                        <a:gd name="connsiteY4" fmla="*/ 616889 h 861655"/>
                        <a:gd name="connsiteX5" fmla="*/ 682470 w 685083"/>
                        <a:gd name="connsiteY5" fmla="*/ 694994 h 861655"/>
                        <a:gd name="connsiteX6" fmla="*/ 615795 w 685083"/>
                        <a:gd name="connsiteY6" fmla="*/ 760717 h 861655"/>
                        <a:gd name="connsiteX7" fmla="*/ 510067 w 685083"/>
                        <a:gd name="connsiteY7" fmla="*/ 753097 h 861655"/>
                        <a:gd name="connsiteX8" fmla="*/ 405292 w 685083"/>
                        <a:gd name="connsiteY8" fmla="*/ 787387 h 861655"/>
                        <a:gd name="connsiteX9" fmla="*/ 304327 w 685083"/>
                        <a:gd name="connsiteY9" fmla="*/ 838822 h 861655"/>
                        <a:gd name="connsiteX10" fmla="*/ 248130 w 685083"/>
                        <a:gd name="connsiteY10" fmla="*/ 827392 h 861655"/>
                        <a:gd name="connsiteX11" fmla="*/ 152880 w 685083"/>
                        <a:gd name="connsiteY11" fmla="*/ 850252 h 861655"/>
                        <a:gd name="connsiteX12" fmla="*/ 51915 w 685083"/>
                        <a:gd name="connsiteY12" fmla="*/ 857872 h 861655"/>
                        <a:gd name="connsiteX13" fmla="*/ 19530 w 685083"/>
                        <a:gd name="connsiteY13" fmla="*/ 686422 h 861655"/>
                        <a:gd name="connsiteX14" fmla="*/ 103350 w 685083"/>
                        <a:gd name="connsiteY14" fmla="*/ 412102 h 861655"/>
                        <a:gd name="connsiteX15" fmla="*/ 220507 w 685083"/>
                        <a:gd name="connsiteY15" fmla="*/ 137782 h 861655"/>
                        <a:gd name="connsiteX16" fmla="*/ 334807 w 685083"/>
                        <a:gd name="connsiteY16" fmla="*/ 11099 h 861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85083" h="861655">
                          <a:moveTo>
                            <a:pt x="334807" y="11099"/>
                          </a:moveTo>
                          <a:cubicBezTo>
                            <a:pt x="334807" y="11099"/>
                            <a:pt x="409102" y="-30811"/>
                            <a:pt x="463395" y="48247"/>
                          </a:cubicBezTo>
                          <a:cubicBezTo>
                            <a:pt x="516735" y="127304"/>
                            <a:pt x="465300" y="234937"/>
                            <a:pt x="503400" y="278752"/>
                          </a:cubicBezTo>
                          <a:cubicBezTo>
                            <a:pt x="540547" y="322567"/>
                            <a:pt x="666277" y="364477"/>
                            <a:pt x="680565" y="425437"/>
                          </a:cubicBezTo>
                          <a:cubicBezTo>
                            <a:pt x="694852" y="486397"/>
                            <a:pt x="551977" y="572122"/>
                            <a:pt x="596745" y="616889"/>
                          </a:cubicBezTo>
                          <a:cubicBezTo>
                            <a:pt x="620557" y="640702"/>
                            <a:pt x="669135" y="662609"/>
                            <a:pt x="682470" y="694994"/>
                          </a:cubicBezTo>
                          <a:cubicBezTo>
                            <a:pt x="697710" y="732142"/>
                            <a:pt x="642465" y="751192"/>
                            <a:pt x="615795" y="760717"/>
                          </a:cubicBezTo>
                          <a:cubicBezTo>
                            <a:pt x="575790" y="775957"/>
                            <a:pt x="549120" y="764527"/>
                            <a:pt x="510067" y="753097"/>
                          </a:cubicBezTo>
                          <a:cubicBezTo>
                            <a:pt x="467205" y="740714"/>
                            <a:pt x="436725" y="759764"/>
                            <a:pt x="405292" y="787387"/>
                          </a:cubicBezTo>
                          <a:cubicBezTo>
                            <a:pt x="381480" y="808342"/>
                            <a:pt x="336712" y="836917"/>
                            <a:pt x="304327" y="838822"/>
                          </a:cubicBezTo>
                          <a:cubicBezTo>
                            <a:pt x="286230" y="839774"/>
                            <a:pt x="266227" y="832154"/>
                            <a:pt x="248130" y="827392"/>
                          </a:cubicBezTo>
                          <a:cubicBezTo>
                            <a:pt x="210982" y="818819"/>
                            <a:pt x="186217" y="837869"/>
                            <a:pt x="152880" y="850252"/>
                          </a:cubicBezTo>
                          <a:cubicBezTo>
                            <a:pt x="120495" y="862634"/>
                            <a:pt x="86205" y="864539"/>
                            <a:pt x="51915" y="857872"/>
                          </a:cubicBezTo>
                          <a:cubicBezTo>
                            <a:pt x="-29048" y="840727"/>
                            <a:pt x="5242" y="742619"/>
                            <a:pt x="19530" y="686422"/>
                          </a:cubicBezTo>
                          <a:cubicBezTo>
                            <a:pt x="42390" y="593077"/>
                            <a:pt x="71917" y="501637"/>
                            <a:pt x="103350" y="412102"/>
                          </a:cubicBezTo>
                          <a:cubicBezTo>
                            <a:pt x="136687" y="318757"/>
                            <a:pt x="173835" y="225412"/>
                            <a:pt x="220507" y="137782"/>
                          </a:cubicBezTo>
                          <a:cubicBezTo>
                            <a:pt x="242415" y="99682"/>
                            <a:pt x="282420" y="13004"/>
                            <a:pt x="334807" y="11099"/>
                          </a:cubicBezTo>
                          <a:close/>
                        </a:path>
                      </a:pathLst>
                    </a:custGeom>
                    <a:solidFill>
                      <a:srgbClr val="9336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Freeform: Shape 233">
                      <a:extLst>
                        <a:ext uri="{FF2B5EF4-FFF2-40B4-BE49-F238E27FC236}">
                          <a16:creationId xmlns:a16="http://schemas.microsoft.com/office/drawing/2014/main" id="{016F74A0-F2D6-0E26-EE0D-6152176E8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897" y="2236800"/>
                      <a:ext cx="680275" cy="861655"/>
                    </a:xfrm>
                    <a:custGeom>
                      <a:avLst/>
                      <a:gdLst>
                        <a:gd name="connsiteX0" fmla="*/ 632587 w 680275"/>
                        <a:gd name="connsiteY0" fmla="*/ 645464 h 861655"/>
                        <a:gd name="connsiteX1" fmla="*/ 595440 w 680275"/>
                        <a:gd name="connsiteY1" fmla="*/ 616889 h 861655"/>
                        <a:gd name="connsiteX2" fmla="*/ 679260 w 680275"/>
                        <a:gd name="connsiteY2" fmla="*/ 425437 h 861655"/>
                        <a:gd name="connsiteX3" fmla="*/ 658305 w 680275"/>
                        <a:gd name="connsiteY3" fmla="*/ 390194 h 861655"/>
                        <a:gd name="connsiteX4" fmla="*/ 544957 w 680275"/>
                        <a:gd name="connsiteY4" fmla="*/ 410197 h 861655"/>
                        <a:gd name="connsiteX5" fmla="*/ 463042 w 680275"/>
                        <a:gd name="connsiteY5" fmla="*/ 186359 h 861655"/>
                        <a:gd name="connsiteX6" fmla="*/ 486855 w 680275"/>
                        <a:gd name="connsiteY6" fmla="*/ 118732 h 861655"/>
                        <a:gd name="connsiteX7" fmla="*/ 462090 w 680275"/>
                        <a:gd name="connsiteY7" fmla="*/ 48247 h 861655"/>
                        <a:gd name="connsiteX8" fmla="*/ 333502 w 680275"/>
                        <a:gd name="connsiteY8" fmla="*/ 11099 h 861655"/>
                        <a:gd name="connsiteX9" fmla="*/ 220155 w 680275"/>
                        <a:gd name="connsiteY9" fmla="*/ 137782 h 861655"/>
                        <a:gd name="connsiteX10" fmla="*/ 102997 w 680275"/>
                        <a:gd name="connsiteY10" fmla="*/ 412102 h 861655"/>
                        <a:gd name="connsiteX11" fmla="*/ 19177 w 680275"/>
                        <a:gd name="connsiteY11" fmla="*/ 686422 h 861655"/>
                        <a:gd name="connsiteX12" fmla="*/ 51562 w 680275"/>
                        <a:gd name="connsiteY12" fmla="*/ 857872 h 861655"/>
                        <a:gd name="connsiteX13" fmla="*/ 152527 w 680275"/>
                        <a:gd name="connsiteY13" fmla="*/ 850252 h 861655"/>
                        <a:gd name="connsiteX14" fmla="*/ 247777 w 680275"/>
                        <a:gd name="connsiteY14" fmla="*/ 827392 h 861655"/>
                        <a:gd name="connsiteX15" fmla="*/ 303975 w 680275"/>
                        <a:gd name="connsiteY15" fmla="*/ 838822 h 861655"/>
                        <a:gd name="connsiteX16" fmla="*/ 404940 w 680275"/>
                        <a:gd name="connsiteY16" fmla="*/ 787387 h 861655"/>
                        <a:gd name="connsiteX17" fmla="*/ 509715 w 680275"/>
                        <a:gd name="connsiteY17" fmla="*/ 753097 h 861655"/>
                        <a:gd name="connsiteX18" fmla="*/ 615442 w 680275"/>
                        <a:gd name="connsiteY18" fmla="*/ 760717 h 861655"/>
                        <a:gd name="connsiteX19" fmla="*/ 651637 w 680275"/>
                        <a:gd name="connsiteY19" fmla="*/ 745477 h 861655"/>
                        <a:gd name="connsiteX20" fmla="*/ 544005 w 680275"/>
                        <a:gd name="connsiteY20" fmla="*/ 668324 h 861655"/>
                        <a:gd name="connsiteX21" fmla="*/ 632587 w 680275"/>
                        <a:gd name="connsiteY21" fmla="*/ 645464 h 861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80275" h="861655">
                          <a:moveTo>
                            <a:pt x="632587" y="645464"/>
                          </a:moveTo>
                          <a:cubicBezTo>
                            <a:pt x="619252" y="635939"/>
                            <a:pt x="604965" y="626414"/>
                            <a:pt x="595440" y="616889"/>
                          </a:cubicBezTo>
                          <a:cubicBezTo>
                            <a:pt x="551625" y="573074"/>
                            <a:pt x="693547" y="486397"/>
                            <a:pt x="679260" y="425437"/>
                          </a:cubicBezTo>
                          <a:cubicBezTo>
                            <a:pt x="676402" y="413054"/>
                            <a:pt x="668782" y="401624"/>
                            <a:pt x="658305" y="390194"/>
                          </a:cubicBezTo>
                          <a:cubicBezTo>
                            <a:pt x="644970" y="435914"/>
                            <a:pt x="586867" y="432104"/>
                            <a:pt x="544957" y="410197"/>
                          </a:cubicBezTo>
                          <a:cubicBezTo>
                            <a:pt x="494475" y="383527"/>
                            <a:pt x="464947" y="271132"/>
                            <a:pt x="463042" y="186359"/>
                          </a:cubicBezTo>
                          <a:cubicBezTo>
                            <a:pt x="462090" y="145402"/>
                            <a:pt x="474472" y="126352"/>
                            <a:pt x="486855" y="118732"/>
                          </a:cubicBezTo>
                          <a:cubicBezTo>
                            <a:pt x="483997" y="93967"/>
                            <a:pt x="477330" y="70154"/>
                            <a:pt x="462090" y="48247"/>
                          </a:cubicBezTo>
                          <a:cubicBezTo>
                            <a:pt x="408750" y="-30811"/>
                            <a:pt x="333502" y="11099"/>
                            <a:pt x="333502" y="11099"/>
                          </a:cubicBezTo>
                          <a:cubicBezTo>
                            <a:pt x="281115" y="13004"/>
                            <a:pt x="241110" y="99682"/>
                            <a:pt x="220155" y="137782"/>
                          </a:cubicBezTo>
                          <a:cubicBezTo>
                            <a:pt x="172530" y="225412"/>
                            <a:pt x="136335" y="318757"/>
                            <a:pt x="102997" y="412102"/>
                          </a:cubicBezTo>
                          <a:cubicBezTo>
                            <a:pt x="70612" y="502589"/>
                            <a:pt x="41085" y="594029"/>
                            <a:pt x="19177" y="686422"/>
                          </a:cubicBezTo>
                          <a:cubicBezTo>
                            <a:pt x="5842" y="742619"/>
                            <a:pt x="-29400" y="840727"/>
                            <a:pt x="51562" y="857872"/>
                          </a:cubicBezTo>
                          <a:cubicBezTo>
                            <a:pt x="85852" y="864539"/>
                            <a:pt x="119190" y="862634"/>
                            <a:pt x="152527" y="850252"/>
                          </a:cubicBezTo>
                          <a:cubicBezTo>
                            <a:pt x="185865" y="837869"/>
                            <a:pt x="209677" y="818819"/>
                            <a:pt x="247777" y="827392"/>
                          </a:cubicBezTo>
                          <a:cubicBezTo>
                            <a:pt x="265875" y="831202"/>
                            <a:pt x="284925" y="839774"/>
                            <a:pt x="303975" y="838822"/>
                          </a:cubicBezTo>
                          <a:cubicBezTo>
                            <a:pt x="336360" y="836917"/>
                            <a:pt x="381127" y="808342"/>
                            <a:pt x="404940" y="787387"/>
                          </a:cubicBezTo>
                          <a:cubicBezTo>
                            <a:pt x="436372" y="759764"/>
                            <a:pt x="466852" y="740714"/>
                            <a:pt x="509715" y="753097"/>
                          </a:cubicBezTo>
                          <a:cubicBezTo>
                            <a:pt x="549720" y="764527"/>
                            <a:pt x="575437" y="776909"/>
                            <a:pt x="615442" y="760717"/>
                          </a:cubicBezTo>
                          <a:cubicBezTo>
                            <a:pt x="624967" y="756907"/>
                            <a:pt x="639255" y="752144"/>
                            <a:pt x="651637" y="745477"/>
                          </a:cubicBezTo>
                          <a:cubicBezTo>
                            <a:pt x="604012" y="726427"/>
                            <a:pt x="550672" y="700709"/>
                            <a:pt x="544005" y="668324"/>
                          </a:cubicBezTo>
                          <a:cubicBezTo>
                            <a:pt x="539242" y="641654"/>
                            <a:pt x="582105" y="639749"/>
                            <a:pt x="632587" y="645464"/>
                          </a:cubicBezTo>
                          <a:close/>
                        </a:path>
                      </a:pathLst>
                    </a:custGeom>
                    <a:solidFill>
                      <a:srgbClr val="93362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45" name="Graphic 4">
                      <a:extLst>
                        <a:ext uri="{FF2B5EF4-FFF2-40B4-BE49-F238E27FC236}">
                          <a16:creationId xmlns:a16="http://schemas.microsoft.com/office/drawing/2014/main" id="{7DA0EBA3-3F97-3987-07BE-DDEDF61F7F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77614" y="2280285"/>
                      <a:ext cx="538935" cy="799570"/>
                      <a:chOff x="3777614" y="2280285"/>
                      <a:chExt cx="538935" cy="799570"/>
                    </a:xfrm>
                    <a:solidFill>
                      <a:srgbClr val="BF590C"/>
                    </a:solidFill>
                  </p:grpSpPr>
                  <p:sp>
                    <p:nvSpPr>
                      <p:cNvPr id="946" name="Freeform: Shape 235">
                        <a:extLst>
                          <a:ext uri="{FF2B5EF4-FFF2-40B4-BE49-F238E27FC236}">
                            <a16:creationId xmlns:a16="http://schemas.microsoft.com/office/drawing/2014/main" id="{65808211-7A90-E457-99B1-854E11DF48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1940" y="2280285"/>
                        <a:ext cx="95250" cy="347662"/>
                      </a:xfrm>
                      <a:custGeom>
                        <a:avLst/>
                        <a:gdLst>
                          <a:gd name="connsiteX0" fmla="*/ 95250 w 95250"/>
                          <a:gd name="connsiteY0" fmla="*/ 347663 h 347662"/>
                          <a:gd name="connsiteX1" fmla="*/ 87630 w 95250"/>
                          <a:gd name="connsiteY1" fmla="*/ 343853 h 347662"/>
                          <a:gd name="connsiteX2" fmla="*/ 80010 w 95250"/>
                          <a:gd name="connsiteY2" fmla="*/ 339090 h 347662"/>
                          <a:gd name="connsiteX3" fmla="*/ 70485 w 95250"/>
                          <a:gd name="connsiteY3" fmla="*/ 331470 h 347662"/>
                          <a:gd name="connsiteX4" fmla="*/ 48577 w 95250"/>
                          <a:gd name="connsiteY4" fmla="*/ 310515 h 347662"/>
                          <a:gd name="connsiteX5" fmla="*/ 30480 w 95250"/>
                          <a:gd name="connsiteY5" fmla="*/ 280035 h 347662"/>
                          <a:gd name="connsiteX6" fmla="*/ 20002 w 95250"/>
                          <a:gd name="connsiteY6" fmla="*/ 215265 h 347662"/>
                          <a:gd name="connsiteX7" fmla="*/ 20002 w 95250"/>
                          <a:gd name="connsiteY7" fmla="*/ 185738 h 347662"/>
                          <a:gd name="connsiteX8" fmla="*/ 20002 w 95250"/>
                          <a:gd name="connsiteY8" fmla="*/ 156210 h 347662"/>
                          <a:gd name="connsiteX9" fmla="*/ 11430 w 95250"/>
                          <a:gd name="connsiteY9" fmla="*/ 93345 h 347662"/>
                          <a:gd name="connsiteX10" fmla="*/ 952 w 95250"/>
                          <a:gd name="connsiteY10" fmla="*/ 29527 h 347662"/>
                          <a:gd name="connsiteX11" fmla="*/ 0 w 95250"/>
                          <a:gd name="connsiteY11" fmla="*/ 17145 h 347662"/>
                          <a:gd name="connsiteX12" fmla="*/ 952 w 95250"/>
                          <a:gd name="connsiteY12" fmla="*/ 7620 h 347662"/>
                          <a:gd name="connsiteX13" fmla="*/ 2857 w 95250"/>
                          <a:gd name="connsiteY13" fmla="*/ 0 h 347662"/>
                          <a:gd name="connsiteX14" fmla="*/ 3810 w 95250"/>
                          <a:gd name="connsiteY14" fmla="*/ 8572 h 347662"/>
                          <a:gd name="connsiteX15" fmla="*/ 3810 w 95250"/>
                          <a:gd name="connsiteY15" fmla="*/ 18097 h 347662"/>
                          <a:gd name="connsiteX16" fmla="*/ 5715 w 95250"/>
                          <a:gd name="connsiteY16" fmla="*/ 29527 h 347662"/>
                          <a:gd name="connsiteX17" fmla="*/ 20002 w 95250"/>
                          <a:gd name="connsiteY17" fmla="*/ 91440 h 347662"/>
                          <a:gd name="connsiteX18" fmla="*/ 31432 w 95250"/>
                          <a:gd name="connsiteY18" fmla="*/ 156210 h 347662"/>
                          <a:gd name="connsiteX19" fmla="*/ 32385 w 95250"/>
                          <a:gd name="connsiteY19" fmla="*/ 185738 h 347662"/>
                          <a:gd name="connsiteX20" fmla="*/ 31432 w 95250"/>
                          <a:gd name="connsiteY20" fmla="*/ 215265 h 347662"/>
                          <a:gd name="connsiteX21" fmla="*/ 38100 w 95250"/>
                          <a:gd name="connsiteY21" fmla="*/ 277178 h 347662"/>
                          <a:gd name="connsiteX22" fmla="*/ 53340 w 95250"/>
                          <a:gd name="connsiteY22" fmla="*/ 306705 h 347662"/>
                          <a:gd name="connsiteX23" fmla="*/ 73342 w 95250"/>
                          <a:gd name="connsiteY23" fmla="*/ 328613 h 347662"/>
                          <a:gd name="connsiteX24" fmla="*/ 81915 w 95250"/>
                          <a:gd name="connsiteY24" fmla="*/ 336232 h 347662"/>
                          <a:gd name="connsiteX25" fmla="*/ 89535 w 95250"/>
                          <a:gd name="connsiteY25" fmla="*/ 341948 h 347662"/>
                          <a:gd name="connsiteX26" fmla="*/ 95250 w 95250"/>
                          <a:gd name="connsiteY26" fmla="*/ 347663 h 3476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95250" h="347662">
                            <a:moveTo>
                              <a:pt x="95250" y="347663"/>
                            </a:moveTo>
                            <a:cubicBezTo>
                              <a:pt x="95250" y="347663"/>
                              <a:pt x="92392" y="346710"/>
                              <a:pt x="87630" y="343853"/>
                            </a:cubicBezTo>
                            <a:cubicBezTo>
                              <a:pt x="85725" y="342900"/>
                              <a:pt x="82867" y="340995"/>
                              <a:pt x="80010" y="339090"/>
                            </a:cubicBezTo>
                            <a:cubicBezTo>
                              <a:pt x="77152" y="337185"/>
                              <a:pt x="73342" y="334328"/>
                              <a:pt x="70485" y="331470"/>
                            </a:cubicBezTo>
                            <a:cubicBezTo>
                              <a:pt x="63817" y="325755"/>
                              <a:pt x="55245" y="319088"/>
                              <a:pt x="48577" y="310515"/>
                            </a:cubicBezTo>
                            <a:cubicBezTo>
                              <a:pt x="41910" y="301942"/>
                              <a:pt x="34290" y="291465"/>
                              <a:pt x="30480" y="280035"/>
                            </a:cubicBezTo>
                            <a:cubicBezTo>
                              <a:pt x="21907" y="257175"/>
                              <a:pt x="20955" y="232410"/>
                              <a:pt x="20002" y="215265"/>
                            </a:cubicBezTo>
                            <a:cubicBezTo>
                              <a:pt x="20002" y="197167"/>
                              <a:pt x="20002" y="185738"/>
                              <a:pt x="20002" y="185738"/>
                            </a:cubicBezTo>
                            <a:cubicBezTo>
                              <a:pt x="20002" y="185738"/>
                              <a:pt x="20002" y="174307"/>
                              <a:pt x="20002" y="156210"/>
                            </a:cubicBezTo>
                            <a:cubicBezTo>
                              <a:pt x="20002" y="139065"/>
                              <a:pt x="17145" y="116205"/>
                              <a:pt x="11430" y="93345"/>
                            </a:cubicBezTo>
                            <a:cubicBezTo>
                              <a:pt x="6667" y="70485"/>
                              <a:pt x="1905" y="47625"/>
                              <a:pt x="952" y="29527"/>
                            </a:cubicBezTo>
                            <a:cubicBezTo>
                              <a:pt x="952" y="24765"/>
                              <a:pt x="0" y="20955"/>
                              <a:pt x="0" y="17145"/>
                            </a:cubicBezTo>
                            <a:cubicBezTo>
                              <a:pt x="0" y="13335"/>
                              <a:pt x="952" y="10477"/>
                              <a:pt x="952" y="7620"/>
                            </a:cubicBezTo>
                            <a:cubicBezTo>
                              <a:pt x="1905" y="2857"/>
                              <a:pt x="1905" y="0"/>
                              <a:pt x="2857" y="0"/>
                            </a:cubicBezTo>
                            <a:cubicBezTo>
                              <a:pt x="2857" y="0"/>
                              <a:pt x="3810" y="2857"/>
                              <a:pt x="3810" y="8572"/>
                            </a:cubicBezTo>
                            <a:cubicBezTo>
                              <a:pt x="3810" y="11430"/>
                              <a:pt x="3810" y="14288"/>
                              <a:pt x="3810" y="18097"/>
                            </a:cubicBezTo>
                            <a:cubicBezTo>
                              <a:pt x="3810" y="21907"/>
                              <a:pt x="4763" y="25717"/>
                              <a:pt x="5715" y="29527"/>
                            </a:cubicBezTo>
                            <a:cubicBezTo>
                              <a:pt x="7620" y="46673"/>
                              <a:pt x="14288" y="69532"/>
                              <a:pt x="20002" y="91440"/>
                            </a:cubicBezTo>
                            <a:cubicBezTo>
                              <a:pt x="25717" y="114300"/>
                              <a:pt x="30480" y="138113"/>
                              <a:pt x="31432" y="156210"/>
                            </a:cubicBezTo>
                            <a:cubicBezTo>
                              <a:pt x="32385" y="174307"/>
                              <a:pt x="32385" y="185738"/>
                              <a:pt x="32385" y="185738"/>
                            </a:cubicBezTo>
                            <a:cubicBezTo>
                              <a:pt x="32385" y="185738"/>
                              <a:pt x="32385" y="197167"/>
                              <a:pt x="31432" y="215265"/>
                            </a:cubicBezTo>
                            <a:cubicBezTo>
                              <a:pt x="31432" y="232410"/>
                              <a:pt x="31432" y="256223"/>
                              <a:pt x="38100" y="277178"/>
                            </a:cubicBezTo>
                            <a:cubicBezTo>
                              <a:pt x="40957" y="287655"/>
                              <a:pt x="47625" y="298132"/>
                              <a:pt x="53340" y="306705"/>
                            </a:cubicBezTo>
                            <a:cubicBezTo>
                              <a:pt x="60007" y="315278"/>
                              <a:pt x="66675" y="322898"/>
                              <a:pt x="73342" y="328613"/>
                            </a:cubicBezTo>
                            <a:cubicBezTo>
                              <a:pt x="76200" y="331470"/>
                              <a:pt x="80010" y="334328"/>
                              <a:pt x="81915" y="336232"/>
                            </a:cubicBezTo>
                            <a:cubicBezTo>
                              <a:pt x="84772" y="338138"/>
                              <a:pt x="86677" y="340042"/>
                              <a:pt x="89535" y="341948"/>
                            </a:cubicBezTo>
                            <a:cubicBezTo>
                              <a:pt x="93345" y="344805"/>
                              <a:pt x="95250" y="346710"/>
                              <a:pt x="95250" y="34766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7" name="Freeform: Shape 236">
                        <a:extLst>
                          <a:ext uri="{FF2B5EF4-FFF2-40B4-BE49-F238E27FC236}">
                            <a16:creationId xmlns:a16="http://schemas.microsoft.com/office/drawing/2014/main" id="{336E24D7-E078-F077-7CC9-56C09657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9377" y="2497409"/>
                        <a:ext cx="189732" cy="404857"/>
                      </a:xfrm>
                      <a:custGeom>
                        <a:avLst/>
                        <a:gdLst>
                          <a:gd name="connsiteX0" fmla="*/ 135440 w 189732"/>
                          <a:gd name="connsiteY0" fmla="*/ 404858 h 404857"/>
                          <a:gd name="connsiteX1" fmla="*/ 132582 w 189732"/>
                          <a:gd name="connsiteY1" fmla="*/ 404858 h 404857"/>
                          <a:gd name="connsiteX2" fmla="*/ 124010 w 189732"/>
                          <a:gd name="connsiteY2" fmla="*/ 403905 h 404857"/>
                          <a:gd name="connsiteX3" fmla="*/ 111627 w 189732"/>
                          <a:gd name="connsiteY3" fmla="*/ 398190 h 404857"/>
                          <a:gd name="connsiteX4" fmla="*/ 98292 w 189732"/>
                          <a:gd name="connsiteY4" fmla="*/ 386760 h 404857"/>
                          <a:gd name="connsiteX5" fmla="*/ 85910 w 189732"/>
                          <a:gd name="connsiteY5" fmla="*/ 369615 h 404857"/>
                          <a:gd name="connsiteX6" fmla="*/ 80195 w 189732"/>
                          <a:gd name="connsiteY6" fmla="*/ 345803 h 404857"/>
                          <a:gd name="connsiteX7" fmla="*/ 98292 w 189732"/>
                          <a:gd name="connsiteY7" fmla="*/ 297225 h 404857"/>
                          <a:gd name="connsiteX8" fmla="*/ 128772 w 189732"/>
                          <a:gd name="connsiteY8" fmla="*/ 256268 h 404857"/>
                          <a:gd name="connsiteX9" fmla="*/ 155442 w 189732"/>
                          <a:gd name="connsiteY9" fmla="*/ 221978 h 404857"/>
                          <a:gd name="connsiteX10" fmla="*/ 169730 w 189732"/>
                          <a:gd name="connsiteY10" fmla="*/ 196260 h 404857"/>
                          <a:gd name="connsiteX11" fmla="*/ 172587 w 189732"/>
                          <a:gd name="connsiteY11" fmla="*/ 188640 h 404857"/>
                          <a:gd name="connsiteX12" fmla="*/ 173540 w 189732"/>
                          <a:gd name="connsiteY12" fmla="*/ 185783 h 404857"/>
                          <a:gd name="connsiteX13" fmla="*/ 174492 w 189732"/>
                          <a:gd name="connsiteY13" fmla="*/ 182925 h 404857"/>
                          <a:gd name="connsiteX14" fmla="*/ 176397 w 189732"/>
                          <a:gd name="connsiteY14" fmla="*/ 175305 h 404857"/>
                          <a:gd name="connsiteX15" fmla="*/ 171635 w 189732"/>
                          <a:gd name="connsiteY15" fmla="*/ 148635 h 404857"/>
                          <a:gd name="connsiteX16" fmla="*/ 144965 w 189732"/>
                          <a:gd name="connsiteY16" fmla="*/ 116250 h 404857"/>
                          <a:gd name="connsiteX17" fmla="*/ 104960 w 189732"/>
                          <a:gd name="connsiteY17" fmla="*/ 86723 h 404857"/>
                          <a:gd name="connsiteX18" fmla="*/ 26855 w 189732"/>
                          <a:gd name="connsiteY18" fmla="*/ 33383 h 404857"/>
                          <a:gd name="connsiteX19" fmla="*/ 5900 w 189732"/>
                          <a:gd name="connsiteY19" fmla="*/ 10523 h 404857"/>
                          <a:gd name="connsiteX20" fmla="*/ 185 w 189732"/>
                          <a:gd name="connsiteY20" fmla="*/ 45 h 404857"/>
                          <a:gd name="connsiteX21" fmla="*/ 30665 w 189732"/>
                          <a:gd name="connsiteY21" fmla="*/ 29573 h 404857"/>
                          <a:gd name="connsiteX22" fmla="*/ 110675 w 189732"/>
                          <a:gd name="connsiteY22" fmla="*/ 79103 h 404857"/>
                          <a:gd name="connsiteX23" fmla="*/ 183065 w 189732"/>
                          <a:gd name="connsiteY23" fmla="*/ 142920 h 404857"/>
                          <a:gd name="connsiteX24" fmla="*/ 189732 w 189732"/>
                          <a:gd name="connsiteY24" fmla="*/ 176258 h 404857"/>
                          <a:gd name="connsiteX25" fmla="*/ 187827 w 189732"/>
                          <a:gd name="connsiteY25" fmla="*/ 185783 h 404857"/>
                          <a:gd name="connsiteX26" fmla="*/ 186875 w 189732"/>
                          <a:gd name="connsiteY26" fmla="*/ 188640 h 404857"/>
                          <a:gd name="connsiteX27" fmla="*/ 185922 w 189732"/>
                          <a:gd name="connsiteY27" fmla="*/ 191498 h 404857"/>
                          <a:gd name="connsiteX28" fmla="*/ 182112 w 189732"/>
                          <a:gd name="connsiteY28" fmla="*/ 200070 h 404857"/>
                          <a:gd name="connsiteX29" fmla="*/ 165920 w 189732"/>
                          <a:gd name="connsiteY29" fmla="*/ 227693 h 404857"/>
                          <a:gd name="connsiteX30" fmla="*/ 106865 w 189732"/>
                          <a:gd name="connsiteY30" fmla="*/ 301035 h 404857"/>
                          <a:gd name="connsiteX31" fmla="*/ 88767 w 189732"/>
                          <a:gd name="connsiteY31" fmla="*/ 344850 h 404857"/>
                          <a:gd name="connsiteX32" fmla="*/ 92577 w 189732"/>
                          <a:gd name="connsiteY32" fmla="*/ 365805 h 404857"/>
                          <a:gd name="connsiteX33" fmla="*/ 103055 w 189732"/>
                          <a:gd name="connsiteY33" fmla="*/ 381998 h 404857"/>
                          <a:gd name="connsiteX34" fmla="*/ 115437 w 189732"/>
                          <a:gd name="connsiteY34" fmla="*/ 394380 h 404857"/>
                          <a:gd name="connsiteX35" fmla="*/ 126867 w 189732"/>
                          <a:gd name="connsiteY35" fmla="*/ 401048 h 404857"/>
                          <a:gd name="connsiteX36" fmla="*/ 135440 w 189732"/>
                          <a:gd name="connsiteY36" fmla="*/ 402953 h 404857"/>
                          <a:gd name="connsiteX37" fmla="*/ 135440 w 189732"/>
                          <a:gd name="connsiteY37" fmla="*/ 404858 h 404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89732" h="404857">
                            <a:moveTo>
                              <a:pt x="135440" y="404858"/>
                            </a:moveTo>
                            <a:cubicBezTo>
                              <a:pt x="135440" y="404858"/>
                              <a:pt x="134487" y="404858"/>
                              <a:pt x="132582" y="404858"/>
                            </a:cubicBezTo>
                            <a:cubicBezTo>
                              <a:pt x="130677" y="404858"/>
                              <a:pt x="127820" y="404858"/>
                              <a:pt x="124010" y="403905"/>
                            </a:cubicBezTo>
                            <a:cubicBezTo>
                              <a:pt x="120200" y="402953"/>
                              <a:pt x="116390" y="401048"/>
                              <a:pt x="111627" y="398190"/>
                            </a:cubicBezTo>
                            <a:cubicBezTo>
                              <a:pt x="107817" y="395333"/>
                              <a:pt x="103055" y="390570"/>
                              <a:pt x="98292" y="386760"/>
                            </a:cubicBezTo>
                            <a:cubicBezTo>
                              <a:pt x="93530" y="381998"/>
                              <a:pt x="88767" y="376283"/>
                              <a:pt x="85910" y="369615"/>
                            </a:cubicBezTo>
                            <a:cubicBezTo>
                              <a:pt x="83052" y="362948"/>
                              <a:pt x="80195" y="354375"/>
                              <a:pt x="80195" y="345803"/>
                            </a:cubicBezTo>
                            <a:cubicBezTo>
                              <a:pt x="80195" y="328658"/>
                              <a:pt x="88767" y="311513"/>
                              <a:pt x="98292" y="297225"/>
                            </a:cubicBezTo>
                            <a:cubicBezTo>
                              <a:pt x="107817" y="281985"/>
                              <a:pt x="118295" y="268650"/>
                              <a:pt x="128772" y="256268"/>
                            </a:cubicBezTo>
                            <a:cubicBezTo>
                              <a:pt x="139250" y="243885"/>
                              <a:pt x="147822" y="232455"/>
                              <a:pt x="155442" y="221978"/>
                            </a:cubicBezTo>
                            <a:cubicBezTo>
                              <a:pt x="162110" y="211500"/>
                              <a:pt x="167825" y="202928"/>
                              <a:pt x="169730" y="196260"/>
                            </a:cubicBezTo>
                            <a:cubicBezTo>
                              <a:pt x="170682" y="193403"/>
                              <a:pt x="171635" y="190545"/>
                              <a:pt x="172587" y="188640"/>
                            </a:cubicBezTo>
                            <a:cubicBezTo>
                              <a:pt x="173540" y="186735"/>
                              <a:pt x="173540" y="185783"/>
                              <a:pt x="173540" y="185783"/>
                            </a:cubicBezTo>
                            <a:cubicBezTo>
                              <a:pt x="173540" y="185783"/>
                              <a:pt x="173540" y="184830"/>
                              <a:pt x="174492" y="182925"/>
                            </a:cubicBezTo>
                            <a:cubicBezTo>
                              <a:pt x="175445" y="181020"/>
                              <a:pt x="175445" y="178163"/>
                              <a:pt x="176397" y="175305"/>
                            </a:cubicBezTo>
                            <a:cubicBezTo>
                              <a:pt x="177350" y="168638"/>
                              <a:pt x="177350" y="159113"/>
                              <a:pt x="171635" y="148635"/>
                            </a:cubicBezTo>
                            <a:cubicBezTo>
                              <a:pt x="166872" y="138158"/>
                              <a:pt x="157347" y="126728"/>
                              <a:pt x="144965" y="116250"/>
                            </a:cubicBezTo>
                            <a:cubicBezTo>
                              <a:pt x="133535" y="105773"/>
                              <a:pt x="119247" y="96248"/>
                              <a:pt x="104960" y="86723"/>
                            </a:cubicBezTo>
                            <a:cubicBezTo>
                              <a:pt x="76385" y="68625"/>
                              <a:pt x="45905" y="51480"/>
                              <a:pt x="26855" y="33383"/>
                            </a:cubicBezTo>
                            <a:cubicBezTo>
                              <a:pt x="17330" y="24810"/>
                              <a:pt x="9710" y="16238"/>
                              <a:pt x="5900" y="10523"/>
                            </a:cubicBezTo>
                            <a:cubicBezTo>
                              <a:pt x="2090" y="3855"/>
                              <a:pt x="-768" y="998"/>
                              <a:pt x="185" y="45"/>
                            </a:cubicBezTo>
                            <a:cubicBezTo>
                              <a:pt x="1137" y="-907"/>
                              <a:pt x="10662" y="13380"/>
                              <a:pt x="30665" y="29573"/>
                            </a:cubicBezTo>
                            <a:cubicBezTo>
                              <a:pt x="50667" y="45765"/>
                              <a:pt x="80195" y="61958"/>
                              <a:pt x="110675" y="79103"/>
                            </a:cubicBezTo>
                            <a:cubicBezTo>
                              <a:pt x="140202" y="96248"/>
                              <a:pt x="169730" y="117203"/>
                              <a:pt x="183065" y="142920"/>
                            </a:cubicBezTo>
                            <a:cubicBezTo>
                              <a:pt x="189732" y="155303"/>
                              <a:pt x="189732" y="168638"/>
                              <a:pt x="189732" y="176258"/>
                            </a:cubicBezTo>
                            <a:cubicBezTo>
                              <a:pt x="189732" y="180068"/>
                              <a:pt x="188780" y="183878"/>
                              <a:pt x="187827" y="185783"/>
                            </a:cubicBezTo>
                            <a:cubicBezTo>
                              <a:pt x="186875" y="187688"/>
                              <a:pt x="186875" y="188640"/>
                              <a:pt x="186875" y="188640"/>
                            </a:cubicBezTo>
                            <a:cubicBezTo>
                              <a:pt x="186875" y="188640"/>
                              <a:pt x="186875" y="189593"/>
                              <a:pt x="185922" y="191498"/>
                            </a:cubicBezTo>
                            <a:cubicBezTo>
                              <a:pt x="184970" y="193403"/>
                              <a:pt x="184017" y="196260"/>
                              <a:pt x="182112" y="200070"/>
                            </a:cubicBezTo>
                            <a:cubicBezTo>
                              <a:pt x="179255" y="207690"/>
                              <a:pt x="173540" y="217215"/>
                              <a:pt x="165920" y="227693"/>
                            </a:cubicBezTo>
                            <a:cubicBezTo>
                              <a:pt x="150680" y="249600"/>
                              <a:pt x="125915" y="273413"/>
                              <a:pt x="106865" y="301035"/>
                            </a:cubicBezTo>
                            <a:cubicBezTo>
                              <a:pt x="97340" y="314370"/>
                              <a:pt x="89720" y="329610"/>
                              <a:pt x="88767" y="344850"/>
                            </a:cubicBezTo>
                            <a:cubicBezTo>
                              <a:pt x="87815" y="352470"/>
                              <a:pt x="89720" y="359138"/>
                              <a:pt x="92577" y="365805"/>
                            </a:cubicBezTo>
                            <a:cubicBezTo>
                              <a:pt x="95435" y="372473"/>
                              <a:pt x="99245" y="378188"/>
                              <a:pt x="103055" y="381998"/>
                            </a:cubicBezTo>
                            <a:cubicBezTo>
                              <a:pt x="106865" y="386760"/>
                              <a:pt x="111627" y="390570"/>
                              <a:pt x="115437" y="394380"/>
                            </a:cubicBezTo>
                            <a:cubicBezTo>
                              <a:pt x="119247" y="397238"/>
                              <a:pt x="123057" y="400095"/>
                              <a:pt x="126867" y="401048"/>
                            </a:cubicBezTo>
                            <a:cubicBezTo>
                              <a:pt x="129725" y="402953"/>
                              <a:pt x="133535" y="402953"/>
                              <a:pt x="135440" y="402953"/>
                            </a:cubicBezTo>
                            <a:cubicBezTo>
                              <a:pt x="134487" y="404858"/>
                              <a:pt x="135440" y="404858"/>
                              <a:pt x="135440" y="404858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8" name="Freeform: Shape 237">
                        <a:extLst>
                          <a:ext uri="{FF2B5EF4-FFF2-40B4-BE49-F238E27FC236}">
                            <a16:creationId xmlns:a16="http://schemas.microsoft.com/office/drawing/2014/main" id="{7B579B06-6C35-20A5-1FA1-73A1A01768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92879" y="2813685"/>
                        <a:ext cx="323670" cy="187902"/>
                      </a:xfrm>
                      <a:custGeom>
                        <a:avLst/>
                        <a:gdLst>
                          <a:gd name="connsiteX0" fmla="*/ 221933 w 323670"/>
                          <a:gd name="connsiteY0" fmla="*/ 0 h 187902"/>
                          <a:gd name="connsiteX1" fmla="*/ 223838 w 323670"/>
                          <a:gd name="connsiteY1" fmla="*/ 11430 h 187902"/>
                          <a:gd name="connsiteX2" fmla="*/ 236220 w 323670"/>
                          <a:gd name="connsiteY2" fmla="*/ 36195 h 187902"/>
                          <a:gd name="connsiteX3" fmla="*/ 267653 w 323670"/>
                          <a:gd name="connsiteY3" fmla="*/ 60960 h 187902"/>
                          <a:gd name="connsiteX4" fmla="*/ 306705 w 323670"/>
                          <a:gd name="connsiteY4" fmla="*/ 88582 h 187902"/>
                          <a:gd name="connsiteX5" fmla="*/ 320992 w 323670"/>
                          <a:gd name="connsiteY5" fmla="*/ 110490 h 187902"/>
                          <a:gd name="connsiteX6" fmla="*/ 321945 w 323670"/>
                          <a:gd name="connsiteY6" fmla="*/ 137160 h 187902"/>
                          <a:gd name="connsiteX7" fmla="*/ 307658 w 323670"/>
                          <a:gd name="connsiteY7" fmla="*/ 157162 h 187902"/>
                          <a:gd name="connsiteX8" fmla="*/ 290513 w 323670"/>
                          <a:gd name="connsiteY8" fmla="*/ 168593 h 187902"/>
                          <a:gd name="connsiteX9" fmla="*/ 261938 w 323670"/>
                          <a:gd name="connsiteY9" fmla="*/ 180023 h 187902"/>
                          <a:gd name="connsiteX10" fmla="*/ 251460 w 323670"/>
                          <a:gd name="connsiteY10" fmla="*/ 182880 h 187902"/>
                          <a:gd name="connsiteX11" fmla="*/ 240030 w 323670"/>
                          <a:gd name="connsiteY11" fmla="*/ 185737 h 187902"/>
                          <a:gd name="connsiteX12" fmla="*/ 209550 w 323670"/>
                          <a:gd name="connsiteY12" fmla="*/ 187643 h 187902"/>
                          <a:gd name="connsiteX13" fmla="*/ 121920 w 323670"/>
                          <a:gd name="connsiteY13" fmla="*/ 165735 h 187902"/>
                          <a:gd name="connsiteX14" fmla="*/ 37148 w 323670"/>
                          <a:gd name="connsiteY14" fmla="*/ 151448 h 187902"/>
                          <a:gd name="connsiteX15" fmla="*/ 0 w 323670"/>
                          <a:gd name="connsiteY15" fmla="*/ 164782 h 187902"/>
                          <a:gd name="connsiteX16" fmla="*/ 8573 w 323670"/>
                          <a:gd name="connsiteY16" fmla="*/ 158115 h 187902"/>
                          <a:gd name="connsiteX17" fmla="*/ 13335 w 323670"/>
                          <a:gd name="connsiteY17" fmla="*/ 155257 h 187902"/>
                          <a:gd name="connsiteX18" fmla="*/ 20003 w 323670"/>
                          <a:gd name="connsiteY18" fmla="*/ 152400 h 187902"/>
                          <a:gd name="connsiteX19" fmla="*/ 27623 w 323670"/>
                          <a:gd name="connsiteY19" fmla="*/ 149543 h 187902"/>
                          <a:gd name="connsiteX20" fmla="*/ 36195 w 323670"/>
                          <a:gd name="connsiteY20" fmla="*/ 147637 h 187902"/>
                          <a:gd name="connsiteX21" fmla="*/ 124778 w 323670"/>
                          <a:gd name="connsiteY21" fmla="*/ 158115 h 187902"/>
                          <a:gd name="connsiteX22" fmla="*/ 209550 w 323670"/>
                          <a:gd name="connsiteY22" fmla="*/ 176212 h 187902"/>
                          <a:gd name="connsiteX23" fmla="*/ 237173 w 323670"/>
                          <a:gd name="connsiteY23" fmla="*/ 173355 h 187902"/>
                          <a:gd name="connsiteX24" fmla="*/ 247650 w 323670"/>
                          <a:gd name="connsiteY24" fmla="*/ 170498 h 187902"/>
                          <a:gd name="connsiteX25" fmla="*/ 258128 w 323670"/>
                          <a:gd name="connsiteY25" fmla="*/ 167640 h 187902"/>
                          <a:gd name="connsiteX26" fmla="*/ 284798 w 323670"/>
                          <a:gd name="connsiteY26" fmla="*/ 158115 h 187902"/>
                          <a:gd name="connsiteX27" fmla="*/ 311467 w 323670"/>
                          <a:gd name="connsiteY27" fmla="*/ 134302 h 187902"/>
                          <a:gd name="connsiteX28" fmla="*/ 311467 w 323670"/>
                          <a:gd name="connsiteY28" fmla="*/ 115252 h 187902"/>
                          <a:gd name="connsiteX29" fmla="*/ 300038 w 323670"/>
                          <a:gd name="connsiteY29" fmla="*/ 97155 h 187902"/>
                          <a:gd name="connsiteX30" fmla="*/ 262890 w 323670"/>
                          <a:gd name="connsiteY30" fmla="*/ 68580 h 187902"/>
                          <a:gd name="connsiteX31" fmla="*/ 231458 w 323670"/>
                          <a:gd name="connsiteY31" fmla="*/ 40957 h 187902"/>
                          <a:gd name="connsiteX32" fmla="*/ 220980 w 323670"/>
                          <a:gd name="connsiteY32" fmla="*/ 13335 h 187902"/>
                          <a:gd name="connsiteX33" fmla="*/ 221933 w 323670"/>
                          <a:gd name="connsiteY33" fmla="*/ 0 h 187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323670" h="187902">
                            <a:moveTo>
                              <a:pt x="221933" y="0"/>
                            </a:moveTo>
                            <a:cubicBezTo>
                              <a:pt x="221933" y="0"/>
                              <a:pt x="222885" y="3810"/>
                              <a:pt x="223838" y="11430"/>
                            </a:cubicBezTo>
                            <a:cubicBezTo>
                              <a:pt x="225742" y="18098"/>
                              <a:pt x="228600" y="27623"/>
                              <a:pt x="236220" y="36195"/>
                            </a:cubicBezTo>
                            <a:cubicBezTo>
                              <a:pt x="243840" y="44767"/>
                              <a:pt x="255270" y="53340"/>
                              <a:pt x="267653" y="60960"/>
                            </a:cubicBezTo>
                            <a:cubicBezTo>
                              <a:pt x="280035" y="69532"/>
                              <a:pt x="294323" y="77152"/>
                              <a:pt x="306705" y="88582"/>
                            </a:cubicBezTo>
                            <a:cubicBezTo>
                              <a:pt x="312420" y="94298"/>
                              <a:pt x="318135" y="101917"/>
                              <a:pt x="320992" y="110490"/>
                            </a:cubicBezTo>
                            <a:cubicBezTo>
                              <a:pt x="323850" y="119062"/>
                              <a:pt x="324803" y="128587"/>
                              <a:pt x="321945" y="137160"/>
                            </a:cubicBezTo>
                            <a:cubicBezTo>
                              <a:pt x="319088" y="145732"/>
                              <a:pt x="313373" y="152400"/>
                              <a:pt x="307658" y="157162"/>
                            </a:cubicBezTo>
                            <a:cubicBezTo>
                              <a:pt x="301942" y="161925"/>
                              <a:pt x="296228" y="165735"/>
                              <a:pt x="290513" y="168593"/>
                            </a:cubicBezTo>
                            <a:cubicBezTo>
                              <a:pt x="279083" y="174307"/>
                              <a:pt x="269558" y="177165"/>
                              <a:pt x="261938" y="180023"/>
                            </a:cubicBezTo>
                            <a:cubicBezTo>
                              <a:pt x="255270" y="181927"/>
                              <a:pt x="251460" y="182880"/>
                              <a:pt x="251460" y="182880"/>
                            </a:cubicBezTo>
                            <a:cubicBezTo>
                              <a:pt x="251460" y="182880"/>
                              <a:pt x="247650" y="183832"/>
                              <a:pt x="240030" y="185737"/>
                            </a:cubicBezTo>
                            <a:cubicBezTo>
                              <a:pt x="232410" y="186690"/>
                              <a:pt x="221933" y="188595"/>
                              <a:pt x="209550" y="187643"/>
                            </a:cubicBezTo>
                            <a:cubicBezTo>
                              <a:pt x="183833" y="187643"/>
                              <a:pt x="152400" y="176212"/>
                              <a:pt x="121920" y="165735"/>
                            </a:cubicBezTo>
                            <a:cubicBezTo>
                              <a:pt x="91440" y="155257"/>
                              <a:pt x="60008" y="146685"/>
                              <a:pt x="37148" y="151448"/>
                            </a:cubicBezTo>
                            <a:cubicBezTo>
                              <a:pt x="13335" y="155257"/>
                              <a:pt x="953" y="166687"/>
                              <a:pt x="0" y="164782"/>
                            </a:cubicBezTo>
                            <a:cubicBezTo>
                              <a:pt x="0" y="164782"/>
                              <a:pt x="2858" y="161925"/>
                              <a:pt x="8573" y="158115"/>
                            </a:cubicBezTo>
                            <a:cubicBezTo>
                              <a:pt x="10478" y="157162"/>
                              <a:pt x="11430" y="156210"/>
                              <a:pt x="13335" y="155257"/>
                            </a:cubicBezTo>
                            <a:cubicBezTo>
                              <a:pt x="15240" y="154305"/>
                              <a:pt x="17145" y="153352"/>
                              <a:pt x="20003" y="152400"/>
                            </a:cubicBezTo>
                            <a:cubicBezTo>
                              <a:pt x="21908" y="151448"/>
                              <a:pt x="24765" y="150495"/>
                              <a:pt x="27623" y="149543"/>
                            </a:cubicBezTo>
                            <a:cubicBezTo>
                              <a:pt x="30480" y="148590"/>
                              <a:pt x="33338" y="147637"/>
                              <a:pt x="36195" y="147637"/>
                            </a:cubicBezTo>
                            <a:cubicBezTo>
                              <a:pt x="60960" y="140970"/>
                              <a:pt x="94298" y="148590"/>
                              <a:pt x="124778" y="158115"/>
                            </a:cubicBezTo>
                            <a:cubicBezTo>
                              <a:pt x="155258" y="167640"/>
                              <a:pt x="186690" y="177165"/>
                              <a:pt x="209550" y="176212"/>
                            </a:cubicBezTo>
                            <a:cubicBezTo>
                              <a:pt x="220980" y="176212"/>
                              <a:pt x="230505" y="174307"/>
                              <a:pt x="237173" y="173355"/>
                            </a:cubicBezTo>
                            <a:cubicBezTo>
                              <a:pt x="243840" y="171450"/>
                              <a:pt x="247650" y="170498"/>
                              <a:pt x="247650" y="170498"/>
                            </a:cubicBezTo>
                            <a:cubicBezTo>
                              <a:pt x="247650" y="170498"/>
                              <a:pt x="251460" y="169545"/>
                              <a:pt x="258128" y="167640"/>
                            </a:cubicBezTo>
                            <a:cubicBezTo>
                              <a:pt x="264795" y="165735"/>
                              <a:pt x="274320" y="162877"/>
                              <a:pt x="284798" y="158115"/>
                            </a:cubicBezTo>
                            <a:cubicBezTo>
                              <a:pt x="295275" y="153352"/>
                              <a:pt x="306705" y="145732"/>
                              <a:pt x="311467" y="134302"/>
                            </a:cubicBezTo>
                            <a:cubicBezTo>
                              <a:pt x="313373" y="128587"/>
                              <a:pt x="313373" y="121920"/>
                              <a:pt x="311467" y="115252"/>
                            </a:cubicBezTo>
                            <a:cubicBezTo>
                              <a:pt x="309563" y="108585"/>
                              <a:pt x="304800" y="102870"/>
                              <a:pt x="300038" y="97155"/>
                            </a:cubicBezTo>
                            <a:cubicBezTo>
                              <a:pt x="289560" y="85725"/>
                              <a:pt x="275273" y="78105"/>
                              <a:pt x="262890" y="68580"/>
                            </a:cubicBezTo>
                            <a:cubicBezTo>
                              <a:pt x="250508" y="60007"/>
                              <a:pt x="239078" y="50482"/>
                              <a:pt x="231458" y="40957"/>
                            </a:cubicBezTo>
                            <a:cubicBezTo>
                              <a:pt x="223838" y="30480"/>
                              <a:pt x="221933" y="20002"/>
                              <a:pt x="220980" y="13335"/>
                            </a:cubicBezTo>
                            <a:cubicBezTo>
                              <a:pt x="220980" y="3810"/>
                              <a:pt x="221933" y="0"/>
                              <a:pt x="221933" y="0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9" name="Freeform: Shape 238">
                        <a:extLst>
                          <a:ext uri="{FF2B5EF4-FFF2-40B4-BE49-F238E27FC236}">
                            <a16:creationId xmlns:a16="http://schemas.microsoft.com/office/drawing/2014/main" id="{66D3EB76-2391-A65D-B4DB-2CBBAC3DAD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55745" y="2585981"/>
                        <a:ext cx="120014" cy="330573"/>
                      </a:xfrm>
                      <a:custGeom>
                        <a:avLst/>
                        <a:gdLst>
                          <a:gd name="connsiteX0" fmla="*/ 60960 w 120014"/>
                          <a:gd name="connsiteY0" fmla="*/ 330573 h 330573"/>
                          <a:gd name="connsiteX1" fmla="*/ 60008 w 120014"/>
                          <a:gd name="connsiteY1" fmla="*/ 322001 h 330573"/>
                          <a:gd name="connsiteX2" fmla="*/ 60008 w 120014"/>
                          <a:gd name="connsiteY2" fmla="*/ 312476 h 330573"/>
                          <a:gd name="connsiteX3" fmla="*/ 61913 w 120014"/>
                          <a:gd name="connsiteY3" fmla="*/ 300093 h 330573"/>
                          <a:gd name="connsiteX4" fmla="*/ 71438 w 120014"/>
                          <a:gd name="connsiteY4" fmla="*/ 270566 h 330573"/>
                          <a:gd name="connsiteX5" fmla="*/ 86677 w 120014"/>
                          <a:gd name="connsiteY5" fmla="*/ 238181 h 330573"/>
                          <a:gd name="connsiteX6" fmla="*/ 107633 w 120014"/>
                          <a:gd name="connsiteY6" fmla="*/ 178173 h 330573"/>
                          <a:gd name="connsiteX7" fmla="*/ 107633 w 120014"/>
                          <a:gd name="connsiteY7" fmla="*/ 157218 h 330573"/>
                          <a:gd name="connsiteX8" fmla="*/ 106680 w 120014"/>
                          <a:gd name="connsiteY8" fmla="*/ 149598 h 330573"/>
                          <a:gd name="connsiteX9" fmla="*/ 106680 w 120014"/>
                          <a:gd name="connsiteY9" fmla="*/ 147693 h 330573"/>
                          <a:gd name="connsiteX10" fmla="*/ 105727 w 120014"/>
                          <a:gd name="connsiteY10" fmla="*/ 141978 h 330573"/>
                          <a:gd name="connsiteX11" fmla="*/ 103822 w 120014"/>
                          <a:gd name="connsiteY11" fmla="*/ 133406 h 330573"/>
                          <a:gd name="connsiteX12" fmla="*/ 100013 w 120014"/>
                          <a:gd name="connsiteY12" fmla="*/ 121976 h 330573"/>
                          <a:gd name="connsiteX13" fmla="*/ 68580 w 120014"/>
                          <a:gd name="connsiteY13" fmla="*/ 65778 h 330573"/>
                          <a:gd name="connsiteX14" fmla="*/ 43815 w 120014"/>
                          <a:gd name="connsiteY14" fmla="*/ 41966 h 330573"/>
                          <a:gd name="connsiteX15" fmla="*/ 19050 w 120014"/>
                          <a:gd name="connsiteY15" fmla="*/ 23868 h 330573"/>
                          <a:gd name="connsiteX16" fmla="*/ 3810 w 120014"/>
                          <a:gd name="connsiteY16" fmla="*/ 7676 h 330573"/>
                          <a:gd name="connsiteX17" fmla="*/ 0 w 120014"/>
                          <a:gd name="connsiteY17" fmla="*/ 56 h 330573"/>
                          <a:gd name="connsiteX18" fmla="*/ 21908 w 120014"/>
                          <a:gd name="connsiteY18" fmla="*/ 20058 h 330573"/>
                          <a:gd name="connsiteX19" fmla="*/ 47625 w 120014"/>
                          <a:gd name="connsiteY19" fmla="*/ 36251 h 330573"/>
                          <a:gd name="connsiteX20" fmla="*/ 75247 w 120014"/>
                          <a:gd name="connsiteY20" fmla="*/ 60063 h 330573"/>
                          <a:gd name="connsiteX21" fmla="*/ 110490 w 120014"/>
                          <a:gd name="connsiteY21" fmla="*/ 118166 h 330573"/>
                          <a:gd name="connsiteX22" fmla="*/ 115252 w 120014"/>
                          <a:gd name="connsiteY22" fmla="*/ 130548 h 330573"/>
                          <a:gd name="connsiteX23" fmla="*/ 118110 w 120014"/>
                          <a:gd name="connsiteY23" fmla="*/ 140073 h 330573"/>
                          <a:gd name="connsiteX24" fmla="*/ 119063 w 120014"/>
                          <a:gd name="connsiteY24" fmla="*/ 146741 h 330573"/>
                          <a:gd name="connsiteX25" fmla="*/ 119063 w 120014"/>
                          <a:gd name="connsiteY25" fmla="*/ 148646 h 330573"/>
                          <a:gd name="connsiteX26" fmla="*/ 120015 w 120014"/>
                          <a:gd name="connsiteY26" fmla="*/ 157218 h 330573"/>
                          <a:gd name="connsiteX27" fmla="*/ 119063 w 120014"/>
                          <a:gd name="connsiteY27" fmla="*/ 180078 h 330573"/>
                          <a:gd name="connsiteX28" fmla="*/ 94297 w 120014"/>
                          <a:gd name="connsiteY28" fmla="*/ 242943 h 330573"/>
                          <a:gd name="connsiteX29" fmla="*/ 77152 w 120014"/>
                          <a:gd name="connsiteY29" fmla="*/ 274376 h 330573"/>
                          <a:gd name="connsiteX30" fmla="*/ 65722 w 120014"/>
                          <a:gd name="connsiteY30" fmla="*/ 302951 h 330573"/>
                          <a:gd name="connsiteX31" fmla="*/ 60960 w 120014"/>
                          <a:gd name="connsiteY31" fmla="*/ 330573 h 3305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120014" h="330573">
                            <a:moveTo>
                              <a:pt x="60960" y="330573"/>
                            </a:moveTo>
                            <a:cubicBezTo>
                              <a:pt x="60960" y="330573"/>
                              <a:pt x="60008" y="327716"/>
                              <a:pt x="60008" y="322001"/>
                            </a:cubicBezTo>
                            <a:cubicBezTo>
                              <a:pt x="60008" y="319143"/>
                              <a:pt x="60008" y="316286"/>
                              <a:pt x="60008" y="312476"/>
                            </a:cubicBezTo>
                            <a:cubicBezTo>
                              <a:pt x="60008" y="308666"/>
                              <a:pt x="60960" y="304856"/>
                              <a:pt x="61913" y="300093"/>
                            </a:cubicBezTo>
                            <a:cubicBezTo>
                              <a:pt x="63817" y="290568"/>
                              <a:pt x="66675" y="281043"/>
                              <a:pt x="71438" y="270566"/>
                            </a:cubicBezTo>
                            <a:cubicBezTo>
                              <a:pt x="76200" y="260088"/>
                              <a:pt x="80963" y="248658"/>
                              <a:pt x="86677" y="238181"/>
                            </a:cubicBezTo>
                            <a:cubicBezTo>
                              <a:pt x="97155" y="216273"/>
                              <a:pt x="106680" y="194366"/>
                              <a:pt x="107633" y="178173"/>
                            </a:cubicBezTo>
                            <a:cubicBezTo>
                              <a:pt x="108585" y="169601"/>
                              <a:pt x="108585" y="162933"/>
                              <a:pt x="107633" y="157218"/>
                            </a:cubicBezTo>
                            <a:cubicBezTo>
                              <a:pt x="106680" y="152456"/>
                              <a:pt x="106680" y="149598"/>
                              <a:pt x="106680" y="149598"/>
                            </a:cubicBezTo>
                            <a:cubicBezTo>
                              <a:pt x="106680" y="149598"/>
                              <a:pt x="106680" y="148646"/>
                              <a:pt x="106680" y="147693"/>
                            </a:cubicBezTo>
                            <a:cubicBezTo>
                              <a:pt x="106680" y="146741"/>
                              <a:pt x="106680" y="144836"/>
                              <a:pt x="105727" y="141978"/>
                            </a:cubicBezTo>
                            <a:cubicBezTo>
                              <a:pt x="104775" y="139121"/>
                              <a:pt x="104775" y="136263"/>
                              <a:pt x="103822" y="133406"/>
                            </a:cubicBezTo>
                            <a:cubicBezTo>
                              <a:pt x="102870" y="129596"/>
                              <a:pt x="101917" y="125786"/>
                              <a:pt x="100013" y="121976"/>
                            </a:cubicBezTo>
                            <a:cubicBezTo>
                              <a:pt x="94297" y="105783"/>
                              <a:pt x="83820" y="83876"/>
                              <a:pt x="68580" y="65778"/>
                            </a:cubicBezTo>
                            <a:cubicBezTo>
                              <a:pt x="60960" y="57206"/>
                              <a:pt x="53340" y="48633"/>
                              <a:pt x="43815" y="41966"/>
                            </a:cubicBezTo>
                            <a:cubicBezTo>
                              <a:pt x="35242" y="35298"/>
                              <a:pt x="25717" y="29583"/>
                              <a:pt x="19050" y="23868"/>
                            </a:cubicBezTo>
                            <a:cubicBezTo>
                              <a:pt x="12383" y="18153"/>
                              <a:pt x="6667" y="11486"/>
                              <a:pt x="3810" y="7676"/>
                            </a:cubicBezTo>
                            <a:cubicBezTo>
                              <a:pt x="952" y="2913"/>
                              <a:pt x="0" y="56"/>
                              <a:pt x="0" y="56"/>
                            </a:cubicBezTo>
                            <a:cubicBezTo>
                              <a:pt x="952" y="-897"/>
                              <a:pt x="6667" y="10533"/>
                              <a:pt x="21908" y="20058"/>
                            </a:cubicBezTo>
                            <a:cubicBezTo>
                              <a:pt x="29527" y="24821"/>
                              <a:pt x="38100" y="30536"/>
                              <a:pt x="47625" y="36251"/>
                            </a:cubicBezTo>
                            <a:cubicBezTo>
                              <a:pt x="57150" y="41966"/>
                              <a:pt x="66675" y="50538"/>
                              <a:pt x="75247" y="60063"/>
                            </a:cubicBezTo>
                            <a:cubicBezTo>
                              <a:pt x="91440" y="78161"/>
                              <a:pt x="103822" y="100068"/>
                              <a:pt x="110490" y="118166"/>
                            </a:cubicBezTo>
                            <a:cubicBezTo>
                              <a:pt x="112395" y="122928"/>
                              <a:pt x="113347" y="126738"/>
                              <a:pt x="115252" y="130548"/>
                            </a:cubicBezTo>
                            <a:cubicBezTo>
                              <a:pt x="116205" y="134358"/>
                              <a:pt x="117158" y="137216"/>
                              <a:pt x="118110" y="140073"/>
                            </a:cubicBezTo>
                            <a:cubicBezTo>
                              <a:pt x="119063" y="142931"/>
                              <a:pt x="119063" y="144836"/>
                              <a:pt x="119063" y="146741"/>
                            </a:cubicBezTo>
                            <a:cubicBezTo>
                              <a:pt x="119063" y="148646"/>
                              <a:pt x="119063" y="148646"/>
                              <a:pt x="119063" y="148646"/>
                            </a:cubicBezTo>
                            <a:cubicBezTo>
                              <a:pt x="119063" y="148646"/>
                              <a:pt x="120015" y="151503"/>
                              <a:pt x="120015" y="157218"/>
                            </a:cubicBezTo>
                            <a:cubicBezTo>
                              <a:pt x="120015" y="162933"/>
                              <a:pt x="120015" y="170553"/>
                              <a:pt x="119063" y="180078"/>
                            </a:cubicBezTo>
                            <a:cubicBezTo>
                              <a:pt x="117158" y="199128"/>
                              <a:pt x="105727" y="221988"/>
                              <a:pt x="94297" y="242943"/>
                            </a:cubicBezTo>
                            <a:cubicBezTo>
                              <a:pt x="88583" y="253421"/>
                              <a:pt x="82867" y="263898"/>
                              <a:pt x="77152" y="274376"/>
                            </a:cubicBezTo>
                            <a:cubicBezTo>
                              <a:pt x="72390" y="284853"/>
                              <a:pt x="68580" y="294378"/>
                              <a:pt x="65722" y="302951"/>
                            </a:cubicBezTo>
                            <a:cubicBezTo>
                              <a:pt x="61913" y="318191"/>
                              <a:pt x="62865" y="330573"/>
                              <a:pt x="60960" y="33057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0" name="Freeform: Shape 239">
                        <a:extLst>
                          <a:ext uri="{FF2B5EF4-FFF2-40B4-BE49-F238E27FC236}">
                            <a16:creationId xmlns:a16="http://schemas.microsoft.com/office/drawing/2014/main" id="{49E2720C-414F-ECC8-A2EC-35557CC66A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77614" y="2967364"/>
                        <a:ext cx="327660" cy="112491"/>
                      </a:xfrm>
                      <a:custGeom>
                        <a:avLst/>
                        <a:gdLst>
                          <a:gd name="connsiteX0" fmla="*/ 327660 w 327660"/>
                          <a:gd name="connsiteY0" fmla="*/ 626 h 112491"/>
                          <a:gd name="connsiteX1" fmla="*/ 300990 w 327660"/>
                          <a:gd name="connsiteY1" fmla="*/ 12056 h 112491"/>
                          <a:gd name="connsiteX2" fmla="*/ 295275 w 327660"/>
                          <a:gd name="connsiteY2" fmla="*/ 15866 h 112491"/>
                          <a:gd name="connsiteX3" fmla="*/ 289560 w 327660"/>
                          <a:gd name="connsiteY3" fmla="*/ 20628 h 112491"/>
                          <a:gd name="connsiteX4" fmla="*/ 278130 w 327660"/>
                          <a:gd name="connsiteY4" fmla="*/ 31106 h 112491"/>
                          <a:gd name="connsiteX5" fmla="*/ 256223 w 327660"/>
                          <a:gd name="connsiteY5" fmla="*/ 56823 h 112491"/>
                          <a:gd name="connsiteX6" fmla="*/ 209550 w 327660"/>
                          <a:gd name="connsiteY6" fmla="*/ 102543 h 112491"/>
                          <a:gd name="connsiteX7" fmla="*/ 198120 w 327660"/>
                          <a:gd name="connsiteY7" fmla="*/ 108258 h 112491"/>
                          <a:gd name="connsiteX8" fmla="*/ 188595 w 327660"/>
                          <a:gd name="connsiteY8" fmla="*/ 111116 h 112491"/>
                          <a:gd name="connsiteX9" fmla="*/ 181927 w 327660"/>
                          <a:gd name="connsiteY9" fmla="*/ 112068 h 112491"/>
                          <a:gd name="connsiteX10" fmla="*/ 180023 w 327660"/>
                          <a:gd name="connsiteY10" fmla="*/ 112068 h 112491"/>
                          <a:gd name="connsiteX11" fmla="*/ 178118 w 327660"/>
                          <a:gd name="connsiteY11" fmla="*/ 112068 h 112491"/>
                          <a:gd name="connsiteX12" fmla="*/ 171450 w 327660"/>
                          <a:gd name="connsiteY12" fmla="*/ 112068 h 112491"/>
                          <a:gd name="connsiteX13" fmla="*/ 161925 w 327660"/>
                          <a:gd name="connsiteY13" fmla="*/ 112068 h 112491"/>
                          <a:gd name="connsiteX14" fmla="*/ 149543 w 327660"/>
                          <a:gd name="connsiteY14" fmla="*/ 110163 h 112491"/>
                          <a:gd name="connsiteX15" fmla="*/ 88583 w 327660"/>
                          <a:gd name="connsiteY15" fmla="*/ 88256 h 112491"/>
                          <a:gd name="connsiteX16" fmla="*/ 28575 w 327660"/>
                          <a:gd name="connsiteY16" fmla="*/ 73968 h 112491"/>
                          <a:gd name="connsiteX17" fmla="*/ 0 w 327660"/>
                          <a:gd name="connsiteY17" fmla="*/ 77778 h 112491"/>
                          <a:gd name="connsiteX18" fmla="*/ 6668 w 327660"/>
                          <a:gd name="connsiteY18" fmla="*/ 73968 h 112491"/>
                          <a:gd name="connsiteX19" fmla="*/ 15240 w 327660"/>
                          <a:gd name="connsiteY19" fmla="*/ 71111 h 112491"/>
                          <a:gd name="connsiteX20" fmla="*/ 27623 w 327660"/>
                          <a:gd name="connsiteY20" fmla="*/ 69206 h 112491"/>
                          <a:gd name="connsiteX21" fmla="*/ 58102 w 327660"/>
                          <a:gd name="connsiteY21" fmla="*/ 71111 h 112491"/>
                          <a:gd name="connsiteX22" fmla="*/ 91440 w 327660"/>
                          <a:gd name="connsiteY22" fmla="*/ 80636 h 112491"/>
                          <a:gd name="connsiteX23" fmla="*/ 151448 w 327660"/>
                          <a:gd name="connsiteY23" fmla="*/ 98733 h 112491"/>
                          <a:gd name="connsiteX24" fmla="*/ 162877 w 327660"/>
                          <a:gd name="connsiteY24" fmla="*/ 99686 h 112491"/>
                          <a:gd name="connsiteX25" fmla="*/ 171450 w 327660"/>
                          <a:gd name="connsiteY25" fmla="*/ 99686 h 112491"/>
                          <a:gd name="connsiteX26" fmla="*/ 177165 w 327660"/>
                          <a:gd name="connsiteY26" fmla="*/ 98733 h 112491"/>
                          <a:gd name="connsiteX27" fmla="*/ 179070 w 327660"/>
                          <a:gd name="connsiteY27" fmla="*/ 98733 h 112491"/>
                          <a:gd name="connsiteX28" fmla="*/ 185738 w 327660"/>
                          <a:gd name="connsiteY28" fmla="*/ 97781 h 112491"/>
                          <a:gd name="connsiteX29" fmla="*/ 193358 w 327660"/>
                          <a:gd name="connsiteY29" fmla="*/ 95876 h 112491"/>
                          <a:gd name="connsiteX30" fmla="*/ 202883 w 327660"/>
                          <a:gd name="connsiteY30" fmla="*/ 91113 h 112491"/>
                          <a:gd name="connsiteX31" fmla="*/ 248602 w 327660"/>
                          <a:gd name="connsiteY31" fmla="*/ 49203 h 112491"/>
                          <a:gd name="connsiteX32" fmla="*/ 272415 w 327660"/>
                          <a:gd name="connsiteY32" fmla="*/ 24438 h 112491"/>
                          <a:gd name="connsiteX33" fmla="*/ 284798 w 327660"/>
                          <a:gd name="connsiteY33" fmla="*/ 14913 h 112491"/>
                          <a:gd name="connsiteX34" fmla="*/ 291465 w 327660"/>
                          <a:gd name="connsiteY34" fmla="*/ 11103 h 112491"/>
                          <a:gd name="connsiteX35" fmla="*/ 298132 w 327660"/>
                          <a:gd name="connsiteY35" fmla="*/ 8246 h 112491"/>
                          <a:gd name="connsiteX36" fmla="*/ 309563 w 327660"/>
                          <a:gd name="connsiteY36" fmla="*/ 3483 h 112491"/>
                          <a:gd name="connsiteX37" fmla="*/ 314325 w 327660"/>
                          <a:gd name="connsiteY37" fmla="*/ 2531 h 112491"/>
                          <a:gd name="connsiteX38" fmla="*/ 319088 w 327660"/>
                          <a:gd name="connsiteY38" fmla="*/ 1578 h 112491"/>
                          <a:gd name="connsiteX39" fmla="*/ 327660 w 327660"/>
                          <a:gd name="connsiteY39" fmla="*/ 626 h 11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327660" h="112491">
                            <a:moveTo>
                              <a:pt x="327660" y="626"/>
                            </a:moveTo>
                            <a:cubicBezTo>
                              <a:pt x="327660" y="1578"/>
                              <a:pt x="316230" y="2531"/>
                              <a:pt x="300990" y="12056"/>
                            </a:cubicBezTo>
                            <a:cubicBezTo>
                              <a:pt x="299085" y="13008"/>
                              <a:pt x="297180" y="13961"/>
                              <a:pt x="295275" y="15866"/>
                            </a:cubicBezTo>
                            <a:cubicBezTo>
                              <a:pt x="293370" y="16818"/>
                              <a:pt x="291465" y="18723"/>
                              <a:pt x="289560" y="20628"/>
                            </a:cubicBezTo>
                            <a:cubicBezTo>
                              <a:pt x="285750" y="23486"/>
                              <a:pt x="281940" y="27296"/>
                              <a:pt x="278130" y="31106"/>
                            </a:cubicBezTo>
                            <a:cubicBezTo>
                              <a:pt x="270510" y="38726"/>
                              <a:pt x="262890" y="47298"/>
                              <a:pt x="256223" y="56823"/>
                            </a:cubicBezTo>
                            <a:cubicBezTo>
                              <a:pt x="241935" y="74921"/>
                              <a:pt x="225743" y="93018"/>
                              <a:pt x="209550" y="102543"/>
                            </a:cubicBezTo>
                            <a:cubicBezTo>
                              <a:pt x="205740" y="104448"/>
                              <a:pt x="201930" y="106353"/>
                              <a:pt x="198120" y="108258"/>
                            </a:cubicBezTo>
                            <a:cubicBezTo>
                              <a:pt x="194310" y="109211"/>
                              <a:pt x="191452" y="110163"/>
                              <a:pt x="188595" y="111116"/>
                            </a:cubicBezTo>
                            <a:cubicBezTo>
                              <a:pt x="185738" y="112068"/>
                              <a:pt x="183833" y="112068"/>
                              <a:pt x="181927" y="112068"/>
                            </a:cubicBezTo>
                            <a:cubicBezTo>
                              <a:pt x="180023" y="112068"/>
                              <a:pt x="180023" y="112068"/>
                              <a:pt x="180023" y="112068"/>
                            </a:cubicBezTo>
                            <a:cubicBezTo>
                              <a:pt x="180023" y="112068"/>
                              <a:pt x="179070" y="112068"/>
                              <a:pt x="178118" y="112068"/>
                            </a:cubicBezTo>
                            <a:cubicBezTo>
                              <a:pt x="176213" y="112068"/>
                              <a:pt x="174308" y="113021"/>
                              <a:pt x="171450" y="112068"/>
                            </a:cubicBezTo>
                            <a:cubicBezTo>
                              <a:pt x="168593" y="112068"/>
                              <a:pt x="165735" y="112068"/>
                              <a:pt x="161925" y="112068"/>
                            </a:cubicBezTo>
                            <a:cubicBezTo>
                              <a:pt x="158115" y="111116"/>
                              <a:pt x="154305" y="111116"/>
                              <a:pt x="149543" y="110163"/>
                            </a:cubicBezTo>
                            <a:cubicBezTo>
                              <a:pt x="131445" y="106353"/>
                              <a:pt x="109538" y="97781"/>
                              <a:pt x="88583" y="88256"/>
                            </a:cubicBezTo>
                            <a:cubicBezTo>
                              <a:pt x="67627" y="79683"/>
                              <a:pt x="45720" y="73016"/>
                              <a:pt x="28575" y="73968"/>
                            </a:cubicBezTo>
                            <a:cubicBezTo>
                              <a:pt x="11430" y="73968"/>
                              <a:pt x="952" y="78731"/>
                              <a:pt x="0" y="77778"/>
                            </a:cubicBezTo>
                            <a:cubicBezTo>
                              <a:pt x="0" y="77778"/>
                              <a:pt x="2858" y="75873"/>
                              <a:pt x="6668" y="73968"/>
                            </a:cubicBezTo>
                            <a:cubicBezTo>
                              <a:pt x="8573" y="73016"/>
                              <a:pt x="12383" y="72063"/>
                              <a:pt x="15240" y="71111"/>
                            </a:cubicBezTo>
                            <a:cubicBezTo>
                              <a:pt x="19050" y="70158"/>
                              <a:pt x="22860" y="69206"/>
                              <a:pt x="27623" y="69206"/>
                            </a:cubicBezTo>
                            <a:cubicBezTo>
                              <a:pt x="36195" y="68253"/>
                              <a:pt x="46673" y="69206"/>
                              <a:pt x="58102" y="71111"/>
                            </a:cubicBezTo>
                            <a:cubicBezTo>
                              <a:pt x="69533" y="73016"/>
                              <a:pt x="80010" y="76826"/>
                              <a:pt x="91440" y="80636"/>
                            </a:cubicBezTo>
                            <a:cubicBezTo>
                              <a:pt x="113348" y="88256"/>
                              <a:pt x="134302" y="96828"/>
                              <a:pt x="151448" y="98733"/>
                            </a:cubicBezTo>
                            <a:cubicBezTo>
                              <a:pt x="155258" y="99686"/>
                              <a:pt x="159068" y="99686"/>
                              <a:pt x="162877" y="99686"/>
                            </a:cubicBezTo>
                            <a:cubicBezTo>
                              <a:pt x="165735" y="99686"/>
                              <a:pt x="168593" y="99686"/>
                              <a:pt x="171450" y="99686"/>
                            </a:cubicBezTo>
                            <a:cubicBezTo>
                              <a:pt x="174308" y="99686"/>
                              <a:pt x="175260" y="98733"/>
                              <a:pt x="177165" y="98733"/>
                            </a:cubicBezTo>
                            <a:cubicBezTo>
                              <a:pt x="178118" y="98733"/>
                              <a:pt x="179070" y="98733"/>
                              <a:pt x="179070" y="98733"/>
                            </a:cubicBezTo>
                            <a:cubicBezTo>
                              <a:pt x="179070" y="98733"/>
                              <a:pt x="181927" y="98733"/>
                              <a:pt x="185738" y="97781"/>
                            </a:cubicBezTo>
                            <a:cubicBezTo>
                              <a:pt x="187643" y="96828"/>
                              <a:pt x="190500" y="96828"/>
                              <a:pt x="193358" y="95876"/>
                            </a:cubicBezTo>
                            <a:cubicBezTo>
                              <a:pt x="196215" y="94923"/>
                              <a:pt x="200025" y="93018"/>
                              <a:pt x="202883" y="91113"/>
                            </a:cubicBezTo>
                            <a:cubicBezTo>
                              <a:pt x="217170" y="83493"/>
                              <a:pt x="233363" y="67301"/>
                              <a:pt x="248602" y="49203"/>
                            </a:cubicBezTo>
                            <a:cubicBezTo>
                              <a:pt x="256223" y="40631"/>
                              <a:pt x="264795" y="32058"/>
                              <a:pt x="272415" y="24438"/>
                            </a:cubicBezTo>
                            <a:cubicBezTo>
                              <a:pt x="277178" y="20628"/>
                              <a:pt x="280988" y="16818"/>
                              <a:pt x="284798" y="14913"/>
                            </a:cubicBezTo>
                            <a:cubicBezTo>
                              <a:pt x="286703" y="13961"/>
                              <a:pt x="288607" y="12056"/>
                              <a:pt x="291465" y="11103"/>
                            </a:cubicBezTo>
                            <a:cubicBezTo>
                              <a:pt x="293370" y="10151"/>
                              <a:pt x="295275" y="9198"/>
                              <a:pt x="298132" y="8246"/>
                            </a:cubicBezTo>
                            <a:cubicBezTo>
                              <a:pt x="301943" y="6341"/>
                              <a:pt x="305753" y="5388"/>
                              <a:pt x="309563" y="3483"/>
                            </a:cubicBezTo>
                            <a:cubicBezTo>
                              <a:pt x="311468" y="2531"/>
                              <a:pt x="313373" y="2531"/>
                              <a:pt x="314325" y="2531"/>
                            </a:cubicBezTo>
                            <a:cubicBezTo>
                              <a:pt x="316230" y="2531"/>
                              <a:pt x="317182" y="2531"/>
                              <a:pt x="319088" y="1578"/>
                            </a:cubicBezTo>
                            <a:cubicBezTo>
                              <a:pt x="324803" y="-327"/>
                              <a:pt x="327660" y="-327"/>
                              <a:pt x="327660" y="626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63" name="Graphic 4">
                    <a:extLst>
                      <a:ext uri="{FF2B5EF4-FFF2-40B4-BE49-F238E27FC236}">
                        <a16:creationId xmlns:a16="http://schemas.microsoft.com/office/drawing/2014/main" id="{F2E7B275-CE71-9639-864E-7CD215360CE4}"/>
                      </a:ext>
                    </a:extLst>
                  </p:cNvPr>
                  <p:cNvGrpSpPr/>
                  <p:nvPr/>
                </p:nvGrpSpPr>
                <p:grpSpPr>
                  <a:xfrm>
                    <a:off x="2790825" y="1704975"/>
                    <a:ext cx="1347721" cy="1475964"/>
                    <a:chOff x="2790825" y="1704975"/>
                    <a:chExt cx="1347721" cy="1475964"/>
                  </a:xfrm>
                </p:grpSpPr>
                <p:grpSp>
                  <p:nvGrpSpPr>
                    <p:cNvPr id="900" name="Graphic 4">
                      <a:extLst>
                        <a:ext uri="{FF2B5EF4-FFF2-40B4-BE49-F238E27FC236}">
                          <a16:creationId xmlns:a16="http://schemas.microsoft.com/office/drawing/2014/main" id="{08B47BB5-FD3E-FD40-21F2-3A41AE80E0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90825" y="1704975"/>
                      <a:ext cx="1347721" cy="1475964"/>
                      <a:chOff x="2790825" y="1704975"/>
                      <a:chExt cx="1347721" cy="1475964"/>
                    </a:xfrm>
                  </p:grpSpPr>
                  <p:sp>
                    <p:nvSpPr>
                      <p:cNvPr id="912" name="Freeform: Shape 242">
                        <a:extLst>
                          <a:ext uri="{FF2B5EF4-FFF2-40B4-BE49-F238E27FC236}">
                            <a16:creationId xmlns:a16="http://schemas.microsoft.com/office/drawing/2014/main" id="{0527D954-AD6C-7906-D626-620D354BE0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48062" y="2993707"/>
                        <a:ext cx="185737" cy="187232"/>
                      </a:xfrm>
                      <a:custGeom>
                        <a:avLst/>
                        <a:gdLst>
                          <a:gd name="connsiteX0" fmla="*/ 185738 w 185737"/>
                          <a:gd name="connsiteY0" fmla="*/ 55245 h 187232"/>
                          <a:gd name="connsiteX1" fmla="*/ 171450 w 185737"/>
                          <a:gd name="connsiteY1" fmla="*/ 164783 h 187232"/>
                          <a:gd name="connsiteX2" fmla="*/ 0 w 185737"/>
                          <a:gd name="connsiteY2" fmla="*/ 148590 h 187232"/>
                          <a:gd name="connsiteX3" fmla="*/ 5715 w 185737"/>
                          <a:gd name="connsiteY3" fmla="*/ 0 h 187232"/>
                          <a:gd name="connsiteX4" fmla="*/ 185738 w 185737"/>
                          <a:gd name="connsiteY4" fmla="*/ 55245 h 1872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5737" h="187232">
                            <a:moveTo>
                              <a:pt x="185738" y="55245"/>
                            </a:moveTo>
                            <a:lnTo>
                              <a:pt x="171450" y="164783"/>
                            </a:lnTo>
                            <a:cubicBezTo>
                              <a:pt x="171450" y="164783"/>
                              <a:pt x="82867" y="224790"/>
                              <a:pt x="0" y="148590"/>
                            </a:cubicBezTo>
                            <a:lnTo>
                              <a:pt x="5715" y="0"/>
                            </a:lnTo>
                            <a:lnTo>
                              <a:pt x="185738" y="55245"/>
                            </a:lnTo>
                            <a:close/>
                          </a:path>
                        </a:pathLst>
                      </a:custGeom>
                      <a:solidFill>
                        <a:srgbClr val="F9A56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3" name="Freeform: Shape 243">
                        <a:extLst>
                          <a:ext uri="{FF2B5EF4-FFF2-40B4-BE49-F238E27FC236}">
                            <a16:creationId xmlns:a16="http://schemas.microsoft.com/office/drawing/2014/main" id="{E6D091BE-1FDA-16AD-9C39-CBD4109BC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47110" y="2993707"/>
                        <a:ext cx="185737" cy="177164"/>
                      </a:xfrm>
                      <a:custGeom>
                        <a:avLst/>
                        <a:gdLst>
                          <a:gd name="connsiteX0" fmla="*/ 134302 w 185737"/>
                          <a:gd name="connsiteY0" fmla="*/ 89535 h 177164"/>
                          <a:gd name="connsiteX1" fmla="*/ 73342 w 185737"/>
                          <a:gd name="connsiteY1" fmla="*/ 83820 h 177164"/>
                          <a:gd name="connsiteX2" fmla="*/ 42863 w 185737"/>
                          <a:gd name="connsiteY2" fmla="*/ 177165 h 177164"/>
                          <a:gd name="connsiteX3" fmla="*/ 0 w 185737"/>
                          <a:gd name="connsiteY3" fmla="*/ 148590 h 177164"/>
                          <a:gd name="connsiteX4" fmla="*/ 5715 w 185737"/>
                          <a:gd name="connsiteY4" fmla="*/ 0 h 177164"/>
                          <a:gd name="connsiteX5" fmla="*/ 185738 w 185737"/>
                          <a:gd name="connsiteY5" fmla="*/ 55245 h 177164"/>
                          <a:gd name="connsiteX6" fmla="*/ 180975 w 185737"/>
                          <a:gd name="connsiteY6" fmla="*/ 93345 h 177164"/>
                          <a:gd name="connsiteX7" fmla="*/ 134302 w 185737"/>
                          <a:gd name="connsiteY7" fmla="*/ 89535 h 177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5737" h="177164">
                            <a:moveTo>
                              <a:pt x="134302" y="89535"/>
                            </a:moveTo>
                            <a:cubicBezTo>
                              <a:pt x="114300" y="87630"/>
                              <a:pt x="93345" y="83820"/>
                              <a:pt x="73342" y="83820"/>
                            </a:cubicBezTo>
                            <a:cubicBezTo>
                              <a:pt x="27623" y="82867"/>
                              <a:pt x="32385" y="134302"/>
                              <a:pt x="42863" y="177165"/>
                            </a:cubicBezTo>
                            <a:cubicBezTo>
                              <a:pt x="28575" y="171450"/>
                              <a:pt x="14288" y="161925"/>
                              <a:pt x="0" y="148590"/>
                            </a:cubicBezTo>
                            <a:lnTo>
                              <a:pt x="5715" y="0"/>
                            </a:lnTo>
                            <a:lnTo>
                              <a:pt x="185738" y="55245"/>
                            </a:lnTo>
                            <a:lnTo>
                              <a:pt x="180975" y="93345"/>
                            </a:lnTo>
                            <a:cubicBezTo>
                              <a:pt x="165735" y="92392"/>
                              <a:pt x="150495" y="91440"/>
                              <a:pt x="134302" y="89535"/>
                            </a:cubicBezTo>
                            <a:close/>
                          </a:path>
                        </a:pathLst>
                      </a:custGeom>
                      <a:solidFill>
                        <a:srgbClr val="F9A56A">
                          <a:alpha val="4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14" name="Graphic 4">
                        <a:extLst>
                          <a:ext uri="{FF2B5EF4-FFF2-40B4-BE49-F238E27FC236}">
                            <a16:creationId xmlns:a16="http://schemas.microsoft.com/office/drawing/2014/main" id="{8D8AF895-DA8F-BBA5-093F-BC01CD5FDE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90825" y="1704975"/>
                        <a:ext cx="1347721" cy="1343160"/>
                        <a:chOff x="2790825" y="1704975"/>
                        <a:chExt cx="1347721" cy="1343160"/>
                      </a:xfrm>
                    </p:grpSpPr>
                    <p:grpSp>
                      <p:nvGrpSpPr>
                        <p:cNvPr id="915" name="Graphic 4">
                          <a:extLst>
                            <a:ext uri="{FF2B5EF4-FFF2-40B4-BE49-F238E27FC236}">
                              <a16:creationId xmlns:a16="http://schemas.microsoft.com/office/drawing/2014/main" id="{C3F12AE5-EA77-4F6E-13A8-C82FFD8C89E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083238" y="2098937"/>
                          <a:ext cx="1055307" cy="949198"/>
                          <a:chOff x="3083238" y="2098937"/>
                          <a:chExt cx="1055307" cy="949198"/>
                        </a:xfrm>
                      </p:grpSpPr>
                      <p:sp>
                        <p:nvSpPr>
                          <p:cNvPr id="936" name="Freeform: Shape 246">
                            <a:extLst>
                              <a:ext uri="{FF2B5EF4-FFF2-40B4-BE49-F238E27FC236}">
                                <a16:creationId xmlns:a16="http://schemas.microsoft.com/office/drawing/2014/main" id="{B947029E-ECE7-BD26-ED8A-C81865683D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083238" y="2098937"/>
                            <a:ext cx="1055307" cy="949198"/>
                          </a:xfrm>
                          <a:custGeom>
                            <a:avLst/>
                            <a:gdLst>
                              <a:gd name="connsiteX0" fmla="*/ 751526 w 1055307"/>
                              <a:gd name="connsiteY0" fmla="*/ 32757 h 949198"/>
                              <a:gd name="connsiteX1" fmla="*/ 995366 w 1055307"/>
                              <a:gd name="connsiteY1" fmla="*/ 476622 h 949198"/>
                              <a:gd name="connsiteX2" fmla="*/ 755336 w 1055307"/>
                              <a:gd name="connsiteY2" fmla="*/ 943347 h 949198"/>
                              <a:gd name="connsiteX3" fmla="*/ 266704 w 1055307"/>
                              <a:gd name="connsiteY3" fmla="*/ 752847 h 949198"/>
                              <a:gd name="connsiteX4" fmla="*/ 128591 w 1055307"/>
                              <a:gd name="connsiteY4" fmla="*/ 801425 h 949198"/>
                              <a:gd name="connsiteX5" fmla="*/ 21911 w 1055307"/>
                              <a:gd name="connsiteY5" fmla="*/ 564252 h 949198"/>
                              <a:gd name="connsiteX6" fmla="*/ 173359 w 1055307"/>
                              <a:gd name="connsiteY6" fmla="*/ 559490 h 949198"/>
                              <a:gd name="connsiteX7" fmla="*/ 293374 w 1055307"/>
                              <a:gd name="connsiteY7" fmla="*/ 72762 h 949198"/>
                              <a:gd name="connsiteX8" fmla="*/ 751526 w 1055307"/>
                              <a:gd name="connsiteY8" fmla="*/ 32757 h 9491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5307" h="949198">
                                <a:moveTo>
                                  <a:pt x="751526" y="32757"/>
                                </a:moveTo>
                                <a:cubicBezTo>
                                  <a:pt x="989651" y="110862"/>
                                  <a:pt x="978221" y="327080"/>
                                  <a:pt x="995366" y="476622"/>
                                </a:cubicBezTo>
                                <a:cubicBezTo>
                                  <a:pt x="1157291" y="740465"/>
                                  <a:pt x="962029" y="911915"/>
                                  <a:pt x="755336" y="943347"/>
                                </a:cubicBezTo>
                                <a:cubicBezTo>
                                  <a:pt x="536261" y="976685"/>
                                  <a:pt x="320044" y="861432"/>
                                  <a:pt x="266704" y="752847"/>
                                </a:cubicBezTo>
                                <a:cubicBezTo>
                                  <a:pt x="266704" y="752847"/>
                                  <a:pt x="240986" y="846192"/>
                                  <a:pt x="128591" y="801425"/>
                                </a:cubicBezTo>
                                <a:cubicBezTo>
                                  <a:pt x="40009" y="767135"/>
                                  <a:pt x="-40001" y="626165"/>
                                  <a:pt x="21911" y="564252"/>
                                </a:cubicBezTo>
                                <a:cubicBezTo>
                                  <a:pt x="97159" y="489005"/>
                                  <a:pt x="173359" y="559490"/>
                                  <a:pt x="173359" y="559490"/>
                                </a:cubicBezTo>
                                <a:cubicBezTo>
                                  <a:pt x="173359" y="559490"/>
                                  <a:pt x="11434" y="261357"/>
                                  <a:pt x="293374" y="72762"/>
                                </a:cubicBezTo>
                                <a:cubicBezTo>
                                  <a:pt x="293374" y="72762"/>
                                  <a:pt x="470539" y="-59635"/>
                                  <a:pt x="751526" y="3275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37" name="Freeform: Shape 247">
                            <a:extLst>
                              <a:ext uri="{FF2B5EF4-FFF2-40B4-BE49-F238E27FC236}">
                                <a16:creationId xmlns:a16="http://schemas.microsoft.com/office/drawing/2014/main" id="{83726301-8D26-37F6-A1A8-FC294B54E1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363277" y="2224087"/>
                            <a:ext cx="775268" cy="823888"/>
                          </a:xfrm>
                          <a:custGeom>
                            <a:avLst/>
                            <a:gdLst>
                              <a:gd name="connsiteX0" fmla="*/ 715328 w 775268"/>
                              <a:gd name="connsiteY0" fmla="*/ 351473 h 823888"/>
                              <a:gd name="connsiteX1" fmla="*/ 617220 w 775268"/>
                              <a:gd name="connsiteY1" fmla="*/ 0 h 823888"/>
                              <a:gd name="connsiteX2" fmla="*/ 699135 w 775268"/>
                              <a:gd name="connsiteY2" fmla="*/ 330517 h 823888"/>
                              <a:gd name="connsiteX3" fmla="*/ 459105 w 775268"/>
                              <a:gd name="connsiteY3" fmla="*/ 797243 h 823888"/>
                              <a:gd name="connsiteX4" fmla="*/ 0 w 775268"/>
                              <a:gd name="connsiteY4" fmla="*/ 650558 h 823888"/>
                              <a:gd name="connsiteX5" fmla="*/ 475298 w 775268"/>
                              <a:gd name="connsiteY5" fmla="*/ 818197 h 823888"/>
                              <a:gd name="connsiteX6" fmla="*/ 715328 w 775268"/>
                              <a:gd name="connsiteY6" fmla="*/ 351473 h 8238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775268" h="823888">
                                <a:moveTo>
                                  <a:pt x="715328" y="351473"/>
                                </a:moveTo>
                                <a:cubicBezTo>
                                  <a:pt x="701993" y="242888"/>
                                  <a:pt x="704850" y="100013"/>
                                  <a:pt x="617220" y="0"/>
                                </a:cubicBezTo>
                                <a:cubicBezTo>
                                  <a:pt x="687705" y="99060"/>
                                  <a:pt x="686753" y="229552"/>
                                  <a:pt x="699135" y="330517"/>
                                </a:cubicBezTo>
                                <a:cubicBezTo>
                                  <a:pt x="861060" y="594360"/>
                                  <a:pt x="665798" y="765810"/>
                                  <a:pt x="459105" y="797243"/>
                                </a:cubicBezTo>
                                <a:cubicBezTo>
                                  <a:pt x="269558" y="826770"/>
                                  <a:pt x="81915" y="743903"/>
                                  <a:pt x="0" y="650558"/>
                                </a:cubicBezTo>
                                <a:cubicBezTo>
                                  <a:pt x="70485" y="751522"/>
                                  <a:pt x="271463" y="848678"/>
                                  <a:pt x="475298" y="818197"/>
                                </a:cubicBezTo>
                                <a:cubicBezTo>
                                  <a:pt x="681990" y="786765"/>
                                  <a:pt x="877253" y="616268"/>
                                  <a:pt x="715328" y="35147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38" name="Freeform: Shape 248">
                            <a:extLst>
                              <a:ext uri="{FF2B5EF4-FFF2-40B4-BE49-F238E27FC236}">
                                <a16:creationId xmlns:a16="http://schemas.microsoft.com/office/drawing/2014/main" id="{9BE99D1D-03AD-EAF9-C7DB-2B61020DF6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22294" y="2824162"/>
                            <a:ext cx="226694" cy="87323"/>
                          </a:xfrm>
                          <a:custGeom>
                            <a:avLst/>
                            <a:gdLst>
                              <a:gd name="connsiteX0" fmla="*/ 211455 w 226694"/>
                              <a:gd name="connsiteY0" fmla="*/ 6667 h 87323"/>
                              <a:gd name="connsiteX1" fmla="*/ 73343 w 226694"/>
                              <a:gd name="connsiteY1" fmla="*/ 55245 h 87323"/>
                              <a:gd name="connsiteX2" fmla="*/ 0 w 226694"/>
                              <a:gd name="connsiteY2" fmla="*/ 0 h 87323"/>
                              <a:gd name="connsiteX3" fmla="*/ 89535 w 226694"/>
                              <a:gd name="connsiteY3" fmla="*/ 75248 h 87323"/>
                              <a:gd name="connsiteX4" fmla="*/ 226695 w 226694"/>
                              <a:gd name="connsiteY4" fmla="*/ 30480 h 87323"/>
                              <a:gd name="connsiteX5" fmla="*/ 211455 w 226694"/>
                              <a:gd name="connsiteY5" fmla="*/ 6667 h 873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26694" h="87323">
                                <a:moveTo>
                                  <a:pt x="211455" y="6667"/>
                                </a:moveTo>
                                <a:cubicBezTo>
                                  <a:pt x="211455" y="6667"/>
                                  <a:pt x="185738" y="100013"/>
                                  <a:pt x="73343" y="55245"/>
                                </a:cubicBezTo>
                                <a:cubicBezTo>
                                  <a:pt x="46673" y="44767"/>
                                  <a:pt x="20955" y="24765"/>
                                  <a:pt x="0" y="0"/>
                                </a:cubicBezTo>
                                <a:cubicBezTo>
                                  <a:pt x="23813" y="33338"/>
                                  <a:pt x="56198" y="61913"/>
                                  <a:pt x="89535" y="75248"/>
                                </a:cubicBezTo>
                                <a:cubicBezTo>
                                  <a:pt x="187643" y="114300"/>
                                  <a:pt x="220028" y="47625"/>
                                  <a:pt x="226695" y="30480"/>
                                </a:cubicBezTo>
                                <a:cubicBezTo>
                                  <a:pt x="220980" y="23813"/>
                                  <a:pt x="215265" y="15240"/>
                                  <a:pt x="211455" y="666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39" name="Freeform: Shape 249">
                            <a:extLst>
                              <a:ext uri="{FF2B5EF4-FFF2-40B4-BE49-F238E27FC236}">
                                <a16:creationId xmlns:a16="http://schemas.microsoft.com/office/drawing/2014/main" id="{A12BF7EE-6AC6-750C-CE0A-71BAD6178F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870007" y="2966677"/>
                            <a:ext cx="37227" cy="21675"/>
                          </a:xfrm>
                          <a:custGeom>
                            <a:avLst/>
                            <a:gdLst>
                              <a:gd name="connsiteX0" fmla="*/ 0 w 37227"/>
                              <a:gd name="connsiteY0" fmla="*/ 15600 h 21675"/>
                              <a:gd name="connsiteX1" fmla="*/ 20002 w 37227"/>
                              <a:gd name="connsiteY1" fmla="*/ 20363 h 21675"/>
                              <a:gd name="connsiteX2" fmla="*/ 37147 w 37227"/>
                              <a:gd name="connsiteY2" fmla="*/ 6075 h 21675"/>
                              <a:gd name="connsiteX3" fmla="*/ 17145 w 37227"/>
                              <a:gd name="connsiteY3" fmla="*/ 1313 h 21675"/>
                              <a:gd name="connsiteX4" fmla="*/ 0 w 37227"/>
                              <a:gd name="connsiteY4" fmla="*/ 15600 h 216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7227" h="21675">
                                <a:moveTo>
                                  <a:pt x="0" y="15600"/>
                                </a:moveTo>
                                <a:cubicBezTo>
                                  <a:pt x="952" y="21315"/>
                                  <a:pt x="9525" y="23220"/>
                                  <a:pt x="20002" y="20363"/>
                                </a:cubicBezTo>
                                <a:cubicBezTo>
                                  <a:pt x="30480" y="17505"/>
                                  <a:pt x="38100" y="10838"/>
                                  <a:pt x="37147" y="6075"/>
                                </a:cubicBezTo>
                                <a:cubicBezTo>
                                  <a:pt x="36195" y="360"/>
                                  <a:pt x="27622" y="-1545"/>
                                  <a:pt x="17145" y="1313"/>
                                </a:cubicBezTo>
                                <a:cubicBezTo>
                                  <a:pt x="7620" y="4170"/>
                                  <a:pt x="0" y="10838"/>
                                  <a:pt x="0" y="1560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B799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40" name="Freeform: Shape 250">
                            <a:extLst>
                              <a:ext uri="{FF2B5EF4-FFF2-40B4-BE49-F238E27FC236}">
                                <a16:creationId xmlns:a16="http://schemas.microsoft.com/office/drawing/2014/main" id="{DB1D82EA-FB72-8A2F-BB47-D9EBD59E4F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33649" y="2684993"/>
                            <a:ext cx="152475" cy="189663"/>
                          </a:xfrm>
                          <a:custGeom>
                            <a:avLst/>
                            <a:gdLst>
                              <a:gd name="connsiteX0" fmla="*/ 75 w 152475"/>
                              <a:gd name="connsiteY0" fmla="*/ 54396 h 189663"/>
                              <a:gd name="connsiteX1" fmla="*/ 32460 w 152475"/>
                              <a:gd name="connsiteY1" fmla="*/ 104 h 189663"/>
                              <a:gd name="connsiteX2" fmla="*/ 133425 w 152475"/>
                              <a:gd name="connsiteY2" fmla="*/ 76304 h 189663"/>
                              <a:gd name="connsiteX3" fmla="*/ 101040 w 152475"/>
                              <a:gd name="connsiteY3" fmla="*/ 105831 h 189663"/>
                              <a:gd name="connsiteX4" fmla="*/ 152475 w 152475"/>
                              <a:gd name="connsiteY4" fmla="*/ 156314 h 189663"/>
                              <a:gd name="connsiteX5" fmla="*/ 109613 w 152475"/>
                              <a:gd name="connsiteY5" fmla="*/ 188699 h 189663"/>
                              <a:gd name="connsiteX6" fmla="*/ 75 w 152475"/>
                              <a:gd name="connsiteY6" fmla="*/ 54396 h 189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52475" h="189663">
                                <a:moveTo>
                                  <a:pt x="75" y="54396"/>
                                </a:moveTo>
                                <a:cubicBezTo>
                                  <a:pt x="75" y="54396"/>
                                  <a:pt x="-877" y="-2754"/>
                                  <a:pt x="32460" y="104"/>
                                </a:cubicBezTo>
                                <a:cubicBezTo>
                                  <a:pt x="65798" y="2961"/>
                                  <a:pt x="133425" y="76304"/>
                                  <a:pt x="133425" y="76304"/>
                                </a:cubicBezTo>
                                <a:cubicBezTo>
                                  <a:pt x="133425" y="76304"/>
                                  <a:pt x="91515" y="72494"/>
                                  <a:pt x="101040" y="105831"/>
                                </a:cubicBezTo>
                                <a:cubicBezTo>
                                  <a:pt x="110565" y="139169"/>
                                  <a:pt x="152475" y="156314"/>
                                  <a:pt x="152475" y="156314"/>
                                </a:cubicBezTo>
                                <a:cubicBezTo>
                                  <a:pt x="152475" y="156314"/>
                                  <a:pt x="144855" y="196319"/>
                                  <a:pt x="109613" y="188699"/>
                                </a:cubicBezTo>
                                <a:cubicBezTo>
                                  <a:pt x="76275" y="181079"/>
                                  <a:pt x="-2782" y="109641"/>
                                  <a:pt x="75" y="5439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>
                              <a:alpha val="4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41" name="Freeform: Shape 251">
                            <a:extLst>
                              <a:ext uri="{FF2B5EF4-FFF2-40B4-BE49-F238E27FC236}">
                                <a16:creationId xmlns:a16="http://schemas.microsoft.com/office/drawing/2014/main" id="{E6FB3D0F-2DD5-308D-FCD3-6B1A36C71F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37535" y="2684145"/>
                            <a:ext cx="161395" cy="191538"/>
                          </a:xfrm>
                          <a:custGeom>
                            <a:avLst/>
                            <a:gdLst>
                              <a:gd name="connsiteX0" fmla="*/ 45720 w 161395"/>
                              <a:gd name="connsiteY0" fmla="*/ 148590 h 191538"/>
                              <a:gd name="connsiteX1" fmla="*/ 71438 w 161395"/>
                              <a:gd name="connsiteY1" fmla="*/ 173355 h 191538"/>
                              <a:gd name="connsiteX2" fmla="*/ 106680 w 161395"/>
                              <a:gd name="connsiteY2" fmla="*/ 189547 h 191538"/>
                              <a:gd name="connsiteX3" fmla="*/ 131445 w 161395"/>
                              <a:gd name="connsiteY3" fmla="*/ 190500 h 191538"/>
                              <a:gd name="connsiteX4" fmla="*/ 153352 w 161395"/>
                              <a:gd name="connsiteY4" fmla="*/ 175260 h 191538"/>
                              <a:gd name="connsiteX5" fmla="*/ 159067 w 161395"/>
                              <a:gd name="connsiteY5" fmla="*/ 161925 h 191538"/>
                              <a:gd name="connsiteX6" fmla="*/ 160972 w 161395"/>
                              <a:gd name="connsiteY6" fmla="*/ 153352 h 191538"/>
                              <a:gd name="connsiteX7" fmla="*/ 160972 w 161395"/>
                              <a:gd name="connsiteY7" fmla="*/ 151447 h 191538"/>
                              <a:gd name="connsiteX8" fmla="*/ 159067 w 161395"/>
                              <a:gd name="connsiteY8" fmla="*/ 150495 h 191538"/>
                              <a:gd name="connsiteX9" fmla="*/ 154305 w 161395"/>
                              <a:gd name="connsiteY9" fmla="*/ 149542 h 191538"/>
                              <a:gd name="connsiteX10" fmla="*/ 145733 w 161395"/>
                              <a:gd name="connsiteY10" fmla="*/ 146685 h 191538"/>
                              <a:gd name="connsiteX11" fmla="*/ 140970 w 161395"/>
                              <a:gd name="connsiteY11" fmla="*/ 144780 h 191538"/>
                              <a:gd name="connsiteX12" fmla="*/ 133350 w 161395"/>
                              <a:gd name="connsiteY12" fmla="*/ 140970 h 191538"/>
                              <a:gd name="connsiteX13" fmla="*/ 112395 w 161395"/>
                              <a:gd name="connsiteY13" fmla="*/ 118110 h 191538"/>
                              <a:gd name="connsiteX14" fmla="*/ 108585 w 161395"/>
                              <a:gd name="connsiteY14" fmla="*/ 99060 h 191538"/>
                              <a:gd name="connsiteX15" fmla="*/ 109538 w 161395"/>
                              <a:gd name="connsiteY15" fmla="*/ 94297 h 191538"/>
                              <a:gd name="connsiteX16" fmla="*/ 110490 w 161395"/>
                              <a:gd name="connsiteY16" fmla="*/ 93345 h 191538"/>
                              <a:gd name="connsiteX17" fmla="*/ 112395 w 161395"/>
                              <a:gd name="connsiteY17" fmla="*/ 89535 h 191538"/>
                              <a:gd name="connsiteX18" fmla="*/ 114300 w 161395"/>
                              <a:gd name="connsiteY18" fmla="*/ 88582 h 191538"/>
                              <a:gd name="connsiteX19" fmla="*/ 115252 w 161395"/>
                              <a:gd name="connsiteY19" fmla="*/ 88582 h 191538"/>
                              <a:gd name="connsiteX20" fmla="*/ 118110 w 161395"/>
                              <a:gd name="connsiteY20" fmla="*/ 88582 h 191538"/>
                              <a:gd name="connsiteX21" fmla="*/ 125730 w 161395"/>
                              <a:gd name="connsiteY21" fmla="*/ 89535 h 191538"/>
                              <a:gd name="connsiteX22" fmla="*/ 137160 w 161395"/>
                              <a:gd name="connsiteY22" fmla="*/ 93345 h 191538"/>
                              <a:gd name="connsiteX23" fmla="*/ 159067 w 161395"/>
                              <a:gd name="connsiteY23" fmla="*/ 100965 h 191538"/>
                              <a:gd name="connsiteX24" fmla="*/ 151447 w 161395"/>
                              <a:gd name="connsiteY24" fmla="*/ 87630 h 191538"/>
                              <a:gd name="connsiteX25" fmla="*/ 139065 w 161395"/>
                              <a:gd name="connsiteY25" fmla="*/ 69532 h 191538"/>
                              <a:gd name="connsiteX26" fmla="*/ 130492 w 161395"/>
                              <a:gd name="connsiteY26" fmla="*/ 60007 h 191538"/>
                              <a:gd name="connsiteX27" fmla="*/ 124777 w 161395"/>
                              <a:gd name="connsiteY27" fmla="*/ 54292 h 191538"/>
                              <a:gd name="connsiteX28" fmla="*/ 113347 w 161395"/>
                              <a:gd name="connsiteY28" fmla="*/ 43815 h 191538"/>
                              <a:gd name="connsiteX29" fmla="*/ 59055 w 161395"/>
                              <a:gd name="connsiteY29" fmla="*/ 7620 h 191538"/>
                              <a:gd name="connsiteX30" fmla="*/ 28575 w 161395"/>
                              <a:gd name="connsiteY30" fmla="*/ 0 h 191538"/>
                              <a:gd name="connsiteX31" fmla="*/ 14288 w 161395"/>
                              <a:gd name="connsiteY31" fmla="*/ 3810 h 191538"/>
                              <a:gd name="connsiteX32" fmla="*/ 4763 w 161395"/>
                              <a:gd name="connsiteY32" fmla="*/ 12382 h 191538"/>
                              <a:gd name="connsiteX33" fmla="*/ 0 w 161395"/>
                              <a:gd name="connsiteY33" fmla="*/ 27622 h 191538"/>
                              <a:gd name="connsiteX34" fmla="*/ 952 w 161395"/>
                              <a:gd name="connsiteY34" fmla="*/ 33338 h 191538"/>
                              <a:gd name="connsiteX35" fmla="*/ 10477 w 161395"/>
                              <a:gd name="connsiteY35" fmla="*/ 16192 h 191538"/>
                              <a:gd name="connsiteX36" fmla="*/ 28575 w 161395"/>
                              <a:gd name="connsiteY36" fmla="*/ 9525 h 191538"/>
                              <a:gd name="connsiteX37" fmla="*/ 54292 w 161395"/>
                              <a:gd name="connsiteY37" fmla="*/ 18097 h 191538"/>
                              <a:gd name="connsiteX38" fmla="*/ 102870 w 161395"/>
                              <a:gd name="connsiteY38" fmla="*/ 55245 h 191538"/>
                              <a:gd name="connsiteX39" fmla="*/ 113347 w 161395"/>
                              <a:gd name="connsiteY39" fmla="*/ 65722 h 191538"/>
                              <a:gd name="connsiteX40" fmla="*/ 117157 w 161395"/>
                              <a:gd name="connsiteY40" fmla="*/ 70485 h 191538"/>
                              <a:gd name="connsiteX41" fmla="*/ 117157 w 161395"/>
                              <a:gd name="connsiteY41" fmla="*/ 71438 h 191538"/>
                              <a:gd name="connsiteX42" fmla="*/ 116205 w 161395"/>
                              <a:gd name="connsiteY42" fmla="*/ 72390 h 191538"/>
                              <a:gd name="connsiteX43" fmla="*/ 115252 w 161395"/>
                              <a:gd name="connsiteY43" fmla="*/ 72390 h 191538"/>
                              <a:gd name="connsiteX44" fmla="*/ 112395 w 161395"/>
                              <a:gd name="connsiteY44" fmla="*/ 72390 h 191538"/>
                              <a:gd name="connsiteX45" fmla="*/ 108585 w 161395"/>
                              <a:gd name="connsiteY45" fmla="*/ 73342 h 191538"/>
                              <a:gd name="connsiteX46" fmla="*/ 100965 w 161395"/>
                              <a:gd name="connsiteY46" fmla="*/ 77152 h 191538"/>
                              <a:gd name="connsiteX47" fmla="*/ 93345 w 161395"/>
                              <a:gd name="connsiteY47" fmla="*/ 84772 h 191538"/>
                              <a:gd name="connsiteX48" fmla="*/ 91440 w 161395"/>
                              <a:gd name="connsiteY48" fmla="*/ 87630 h 191538"/>
                              <a:gd name="connsiteX49" fmla="*/ 89535 w 161395"/>
                              <a:gd name="connsiteY49" fmla="*/ 90488 h 191538"/>
                              <a:gd name="connsiteX50" fmla="*/ 87630 w 161395"/>
                              <a:gd name="connsiteY50" fmla="*/ 99060 h 191538"/>
                              <a:gd name="connsiteX51" fmla="*/ 95250 w 161395"/>
                              <a:gd name="connsiteY51" fmla="*/ 126682 h 191538"/>
                              <a:gd name="connsiteX52" fmla="*/ 123825 w 161395"/>
                              <a:gd name="connsiteY52" fmla="*/ 154305 h 191538"/>
                              <a:gd name="connsiteX53" fmla="*/ 134302 w 161395"/>
                              <a:gd name="connsiteY53" fmla="*/ 159067 h 191538"/>
                              <a:gd name="connsiteX54" fmla="*/ 140017 w 161395"/>
                              <a:gd name="connsiteY54" fmla="*/ 160972 h 191538"/>
                              <a:gd name="connsiteX55" fmla="*/ 141922 w 161395"/>
                              <a:gd name="connsiteY55" fmla="*/ 160972 h 191538"/>
                              <a:gd name="connsiteX56" fmla="*/ 142875 w 161395"/>
                              <a:gd name="connsiteY56" fmla="*/ 162877 h 191538"/>
                              <a:gd name="connsiteX57" fmla="*/ 140970 w 161395"/>
                              <a:gd name="connsiteY57" fmla="*/ 168592 h 191538"/>
                              <a:gd name="connsiteX58" fmla="*/ 128588 w 161395"/>
                              <a:gd name="connsiteY58" fmla="*/ 178117 h 191538"/>
                              <a:gd name="connsiteX59" fmla="*/ 110490 w 161395"/>
                              <a:gd name="connsiteY59" fmla="*/ 178117 h 191538"/>
                              <a:gd name="connsiteX60" fmla="*/ 77152 w 161395"/>
                              <a:gd name="connsiteY60" fmla="*/ 166688 h 191538"/>
                              <a:gd name="connsiteX61" fmla="*/ 45720 w 161395"/>
                              <a:gd name="connsiteY61" fmla="*/ 148590 h 191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</a:cxnLst>
                            <a:rect l="l" t="t" r="r" b="b"/>
                            <a:pathLst>
                              <a:path w="161395" h="191538">
                                <a:moveTo>
                                  <a:pt x="45720" y="148590"/>
                                </a:moveTo>
                                <a:cubicBezTo>
                                  <a:pt x="44767" y="149542"/>
                                  <a:pt x="52388" y="160972"/>
                                  <a:pt x="71438" y="173355"/>
                                </a:cubicBezTo>
                                <a:cubicBezTo>
                                  <a:pt x="80963" y="179070"/>
                                  <a:pt x="92392" y="185738"/>
                                  <a:pt x="106680" y="189547"/>
                                </a:cubicBezTo>
                                <a:cubicBezTo>
                                  <a:pt x="113347" y="191452"/>
                                  <a:pt x="121920" y="192405"/>
                                  <a:pt x="131445" y="190500"/>
                                </a:cubicBezTo>
                                <a:cubicBezTo>
                                  <a:pt x="140970" y="189547"/>
                                  <a:pt x="148590" y="182880"/>
                                  <a:pt x="153352" y="175260"/>
                                </a:cubicBezTo>
                                <a:cubicBezTo>
                                  <a:pt x="155258" y="171450"/>
                                  <a:pt x="157163" y="168592"/>
                                  <a:pt x="159067" y="161925"/>
                                </a:cubicBezTo>
                                <a:lnTo>
                                  <a:pt x="160972" y="153352"/>
                                </a:lnTo>
                                <a:cubicBezTo>
                                  <a:pt x="160972" y="152400"/>
                                  <a:pt x="161925" y="151447"/>
                                  <a:pt x="160972" y="151447"/>
                                </a:cubicBezTo>
                                <a:lnTo>
                                  <a:pt x="159067" y="150495"/>
                                </a:lnTo>
                                <a:lnTo>
                                  <a:pt x="154305" y="149542"/>
                                </a:lnTo>
                                <a:lnTo>
                                  <a:pt x="145733" y="146685"/>
                                </a:lnTo>
                                <a:cubicBezTo>
                                  <a:pt x="143827" y="146685"/>
                                  <a:pt x="142875" y="145732"/>
                                  <a:pt x="140970" y="144780"/>
                                </a:cubicBezTo>
                                <a:cubicBezTo>
                                  <a:pt x="138113" y="142875"/>
                                  <a:pt x="135255" y="141922"/>
                                  <a:pt x="133350" y="140970"/>
                                </a:cubicBezTo>
                                <a:cubicBezTo>
                                  <a:pt x="122872" y="135255"/>
                                  <a:pt x="116205" y="126682"/>
                                  <a:pt x="112395" y="118110"/>
                                </a:cubicBezTo>
                                <a:cubicBezTo>
                                  <a:pt x="108585" y="110490"/>
                                  <a:pt x="107632" y="103822"/>
                                  <a:pt x="108585" y="99060"/>
                                </a:cubicBezTo>
                                <a:cubicBezTo>
                                  <a:pt x="108585" y="97155"/>
                                  <a:pt x="109538" y="95250"/>
                                  <a:pt x="109538" y="94297"/>
                                </a:cubicBezTo>
                                <a:cubicBezTo>
                                  <a:pt x="109538" y="93345"/>
                                  <a:pt x="110490" y="93345"/>
                                  <a:pt x="110490" y="93345"/>
                                </a:cubicBezTo>
                                <a:cubicBezTo>
                                  <a:pt x="110490" y="93345"/>
                                  <a:pt x="111442" y="91440"/>
                                  <a:pt x="112395" y="89535"/>
                                </a:cubicBezTo>
                                <a:cubicBezTo>
                                  <a:pt x="113347" y="89535"/>
                                  <a:pt x="113347" y="89535"/>
                                  <a:pt x="114300" y="88582"/>
                                </a:cubicBezTo>
                                <a:cubicBezTo>
                                  <a:pt x="114300" y="88582"/>
                                  <a:pt x="115252" y="87630"/>
                                  <a:pt x="115252" y="88582"/>
                                </a:cubicBezTo>
                                <a:cubicBezTo>
                                  <a:pt x="116205" y="88582"/>
                                  <a:pt x="115252" y="88582"/>
                                  <a:pt x="118110" y="88582"/>
                                </a:cubicBezTo>
                                <a:cubicBezTo>
                                  <a:pt x="120967" y="88582"/>
                                  <a:pt x="121920" y="88582"/>
                                  <a:pt x="125730" y="89535"/>
                                </a:cubicBezTo>
                                <a:cubicBezTo>
                                  <a:pt x="129540" y="90488"/>
                                  <a:pt x="133350" y="92392"/>
                                  <a:pt x="137160" y="93345"/>
                                </a:cubicBezTo>
                                <a:cubicBezTo>
                                  <a:pt x="143827" y="96202"/>
                                  <a:pt x="151447" y="98107"/>
                                  <a:pt x="159067" y="100965"/>
                                </a:cubicBezTo>
                                <a:cubicBezTo>
                                  <a:pt x="157163" y="97155"/>
                                  <a:pt x="155258" y="94297"/>
                                  <a:pt x="151447" y="87630"/>
                                </a:cubicBezTo>
                                <a:cubicBezTo>
                                  <a:pt x="147638" y="81915"/>
                                  <a:pt x="144780" y="76200"/>
                                  <a:pt x="139065" y="69532"/>
                                </a:cubicBezTo>
                                <a:cubicBezTo>
                                  <a:pt x="136208" y="66675"/>
                                  <a:pt x="133350" y="62865"/>
                                  <a:pt x="130492" y="60007"/>
                                </a:cubicBezTo>
                                <a:cubicBezTo>
                                  <a:pt x="127635" y="57150"/>
                                  <a:pt x="126682" y="56197"/>
                                  <a:pt x="124777" y="54292"/>
                                </a:cubicBezTo>
                                <a:cubicBezTo>
                                  <a:pt x="120967" y="50482"/>
                                  <a:pt x="117157" y="47625"/>
                                  <a:pt x="113347" y="43815"/>
                                </a:cubicBezTo>
                                <a:cubicBezTo>
                                  <a:pt x="97155" y="30480"/>
                                  <a:pt x="78105" y="17145"/>
                                  <a:pt x="59055" y="7620"/>
                                </a:cubicBezTo>
                                <a:cubicBezTo>
                                  <a:pt x="49530" y="3810"/>
                                  <a:pt x="39052" y="0"/>
                                  <a:pt x="28575" y="0"/>
                                </a:cubicBezTo>
                                <a:cubicBezTo>
                                  <a:pt x="23813" y="0"/>
                                  <a:pt x="18097" y="952"/>
                                  <a:pt x="14288" y="3810"/>
                                </a:cubicBezTo>
                                <a:cubicBezTo>
                                  <a:pt x="10477" y="6667"/>
                                  <a:pt x="6667" y="9525"/>
                                  <a:pt x="4763" y="12382"/>
                                </a:cubicBezTo>
                                <a:cubicBezTo>
                                  <a:pt x="952" y="18097"/>
                                  <a:pt x="0" y="23813"/>
                                  <a:pt x="0" y="27622"/>
                                </a:cubicBezTo>
                                <a:cubicBezTo>
                                  <a:pt x="0" y="31432"/>
                                  <a:pt x="0" y="33338"/>
                                  <a:pt x="952" y="33338"/>
                                </a:cubicBezTo>
                                <a:cubicBezTo>
                                  <a:pt x="2857" y="33338"/>
                                  <a:pt x="2857" y="24765"/>
                                  <a:pt x="10477" y="16192"/>
                                </a:cubicBezTo>
                                <a:cubicBezTo>
                                  <a:pt x="14288" y="11430"/>
                                  <a:pt x="20955" y="8572"/>
                                  <a:pt x="28575" y="9525"/>
                                </a:cubicBezTo>
                                <a:cubicBezTo>
                                  <a:pt x="36195" y="10477"/>
                                  <a:pt x="45720" y="13335"/>
                                  <a:pt x="54292" y="18097"/>
                                </a:cubicBezTo>
                                <a:cubicBezTo>
                                  <a:pt x="71438" y="27622"/>
                                  <a:pt x="88582" y="40957"/>
                                  <a:pt x="102870" y="55245"/>
                                </a:cubicBezTo>
                                <a:cubicBezTo>
                                  <a:pt x="106680" y="59055"/>
                                  <a:pt x="109538" y="61913"/>
                                  <a:pt x="113347" y="65722"/>
                                </a:cubicBezTo>
                                <a:cubicBezTo>
                                  <a:pt x="115252" y="67627"/>
                                  <a:pt x="117157" y="69532"/>
                                  <a:pt x="117157" y="70485"/>
                                </a:cubicBezTo>
                                <a:lnTo>
                                  <a:pt x="117157" y="71438"/>
                                </a:lnTo>
                                <a:cubicBezTo>
                                  <a:pt x="117157" y="72390"/>
                                  <a:pt x="118110" y="73342"/>
                                  <a:pt x="116205" y="72390"/>
                                </a:cubicBezTo>
                                <a:cubicBezTo>
                                  <a:pt x="115252" y="72390"/>
                                  <a:pt x="115252" y="72390"/>
                                  <a:pt x="115252" y="72390"/>
                                </a:cubicBezTo>
                                <a:cubicBezTo>
                                  <a:pt x="116205" y="72390"/>
                                  <a:pt x="113347" y="72390"/>
                                  <a:pt x="112395" y="72390"/>
                                </a:cubicBezTo>
                                <a:cubicBezTo>
                                  <a:pt x="110490" y="72390"/>
                                  <a:pt x="109538" y="73342"/>
                                  <a:pt x="108585" y="73342"/>
                                </a:cubicBezTo>
                                <a:cubicBezTo>
                                  <a:pt x="105727" y="74295"/>
                                  <a:pt x="102870" y="75247"/>
                                  <a:pt x="100965" y="77152"/>
                                </a:cubicBezTo>
                                <a:cubicBezTo>
                                  <a:pt x="97155" y="80010"/>
                                  <a:pt x="94297" y="82867"/>
                                  <a:pt x="93345" y="84772"/>
                                </a:cubicBezTo>
                                <a:cubicBezTo>
                                  <a:pt x="92392" y="86677"/>
                                  <a:pt x="91440" y="87630"/>
                                  <a:pt x="91440" y="87630"/>
                                </a:cubicBezTo>
                                <a:cubicBezTo>
                                  <a:pt x="91440" y="87630"/>
                                  <a:pt x="90488" y="88582"/>
                                  <a:pt x="89535" y="90488"/>
                                </a:cubicBezTo>
                                <a:cubicBezTo>
                                  <a:pt x="89535" y="92392"/>
                                  <a:pt x="88582" y="95250"/>
                                  <a:pt x="87630" y="99060"/>
                                </a:cubicBezTo>
                                <a:cubicBezTo>
                                  <a:pt x="87630" y="106680"/>
                                  <a:pt x="89535" y="116205"/>
                                  <a:pt x="95250" y="126682"/>
                                </a:cubicBezTo>
                                <a:cubicBezTo>
                                  <a:pt x="100965" y="137160"/>
                                  <a:pt x="110490" y="147638"/>
                                  <a:pt x="123825" y="154305"/>
                                </a:cubicBezTo>
                                <a:cubicBezTo>
                                  <a:pt x="126682" y="156210"/>
                                  <a:pt x="130492" y="157163"/>
                                  <a:pt x="134302" y="159067"/>
                                </a:cubicBezTo>
                                <a:cubicBezTo>
                                  <a:pt x="136208" y="160020"/>
                                  <a:pt x="138113" y="160972"/>
                                  <a:pt x="140017" y="160972"/>
                                </a:cubicBezTo>
                                <a:cubicBezTo>
                                  <a:pt x="140970" y="160972"/>
                                  <a:pt x="140970" y="160972"/>
                                  <a:pt x="141922" y="160972"/>
                                </a:cubicBezTo>
                                <a:cubicBezTo>
                                  <a:pt x="143827" y="160972"/>
                                  <a:pt x="142875" y="161925"/>
                                  <a:pt x="142875" y="162877"/>
                                </a:cubicBezTo>
                                <a:cubicBezTo>
                                  <a:pt x="142875" y="162877"/>
                                  <a:pt x="141922" y="166688"/>
                                  <a:pt x="140970" y="168592"/>
                                </a:cubicBezTo>
                                <a:cubicBezTo>
                                  <a:pt x="138113" y="173355"/>
                                  <a:pt x="134302" y="177165"/>
                                  <a:pt x="128588" y="178117"/>
                                </a:cubicBezTo>
                                <a:cubicBezTo>
                                  <a:pt x="122872" y="179070"/>
                                  <a:pt x="116205" y="180022"/>
                                  <a:pt x="110490" y="178117"/>
                                </a:cubicBezTo>
                                <a:cubicBezTo>
                                  <a:pt x="98107" y="176213"/>
                                  <a:pt x="86677" y="171450"/>
                                  <a:pt x="77152" y="166688"/>
                                </a:cubicBezTo>
                                <a:cubicBezTo>
                                  <a:pt x="57150" y="157163"/>
                                  <a:pt x="46672" y="147638"/>
                                  <a:pt x="45720" y="14859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2633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42" name="Freeform: Shape 252">
                            <a:extLst>
                              <a:ext uri="{FF2B5EF4-FFF2-40B4-BE49-F238E27FC236}">
                                <a16:creationId xmlns:a16="http://schemas.microsoft.com/office/drawing/2014/main" id="{BFF2F5FF-1728-72E5-9230-A7160BB101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53637" y="2644911"/>
                            <a:ext cx="38280" cy="19411"/>
                          </a:xfrm>
                          <a:custGeom>
                            <a:avLst/>
                            <a:gdLst>
                              <a:gd name="connsiteX0" fmla="*/ 90 w 38280"/>
                              <a:gd name="connsiteY0" fmla="*/ 7801 h 19411"/>
                              <a:gd name="connsiteX1" fmla="*/ 16283 w 38280"/>
                              <a:gd name="connsiteY1" fmla="*/ 19230 h 19411"/>
                              <a:gd name="connsiteX2" fmla="*/ 38190 w 38280"/>
                              <a:gd name="connsiteY2" fmla="*/ 11611 h 19411"/>
                              <a:gd name="connsiteX3" fmla="*/ 21998 w 38280"/>
                              <a:gd name="connsiteY3" fmla="*/ 180 h 19411"/>
                              <a:gd name="connsiteX4" fmla="*/ 90 w 38280"/>
                              <a:gd name="connsiteY4" fmla="*/ 7801 h 194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8280" h="19411">
                                <a:moveTo>
                                  <a:pt x="90" y="7801"/>
                                </a:moveTo>
                                <a:cubicBezTo>
                                  <a:pt x="-862" y="12563"/>
                                  <a:pt x="5805" y="18278"/>
                                  <a:pt x="16283" y="19230"/>
                                </a:cubicBezTo>
                                <a:cubicBezTo>
                                  <a:pt x="26760" y="20183"/>
                                  <a:pt x="36285" y="17326"/>
                                  <a:pt x="38190" y="11611"/>
                                </a:cubicBezTo>
                                <a:cubicBezTo>
                                  <a:pt x="39143" y="6848"/>
                                  <a:pt x="32475" y="1133"/>
                                  <a:pt x="21998" y="180"/>
                                </a:cubicBezTo>
                                <a:cubicBezTo>
                                  <a:pt x="11520" y="-772"/>
                                  <a:pt x="1043" y="2086"/>
                                  <a:pt x="90" y="780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916" name="Graphic 4">
                          <a:extLst>
                            <a:ext uri="{FF2B5EF4-FFF2-40B4-BE49-F238E27FC236}">
                              <a16:creationId xmlns:a16="http://schemas.microsoft.com/office/drawing/2014/main" id="{8A6D9534-06D1-78C8-5404-4AB63BA754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31671" y="2435542"/>
                          <a:ext cx="513075" cy="114360"/>
                          <a:chOff x="3531671" y="2435542"/>
                          <a:chExt cx="513075" cy="114360"/>
                        </a:xfrm>
                        <a:solidFill>
                          <a:srgbClr val="F9A56A">
                            <a:alpha val="40000"/>
                          </a:srgbClr>
                        </a:solidFill>
                      </p:grpSpPr>
                      <p:sp>
                        <p:nvSpPr>
                          <p:cNvPr id="934" name="Freeform: Shape 254">
                            <a:extLst>
                              <a:ext uri="{FF2B5EF4-FFF2-40B4-BE49-F238E27FC236}">
                                <a16:creationId xmlns:a16="http://schemas.microsoft.com/office/drawing/2014/main" id="{8DFFDA16-BB0B-5997-209F-805188ECB4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961395" y="2435542"/>
                            <a:ext cx="83351" cy="41332"/>
                          </a:xfrm>
                          <a:custGeom>
                            <a:avLst/>
                            <a:gdLst>
                              <a:gd name="connsiteX0" fmla="*/ 1004 w 83351"/>
                              <a:gd name="connsiteY0" fmla="*/ 16193 h 41332"/>
                              <a:gd name="connsiteX1" fmla="*/ 52 w 83351"/>
                              <a:gd name="connsiteY1" fmla="*/ 20955 h 41332"/>
                              <a:gd name="connsiteX2" fmla="*/ 22912 w 83351"/>
                              <a:gd name="connsiteY2" fmla="*/ 36195 h 41332"/>
                              <a:gd name="connsiteX3" fmla="*/ 23864 w 83351"/>
                              <a:gd name="connsiteY3" fmla="*/ 36195 h 41332"/>
                              <a:gd name="connsiteX4" fmla="*/ 26722 w 83351"/>
                              <a:gd name="connsiteY4" fmla="*/ 37148 h 41332"/>
                              <a:gd name="connsiteX5" fmla="*/ 34342 w 83351"/>
                              <a:gd name="connsiteY5" fmla="*/ 37148 h 41332"/>
                              <a:gd name="connsiteX6" fmla="*/ 34342 w 83351"/>
                              <a:gd name="connsiteY6" fmla="*/ 37148 h 41332"/>
                              <a:gd name="connsiteX7" fmla="*/ 33389 w 83351"/>
                              <a:gd name="connsiteY7" fmla="*/ 37148 h 41332"/>
                              <a:gd name="connsiteX8" fmla="*/ 36247 w 83351"/>
                              <a:gd name="connsiteY8" fmla="*/ 37148 h 41332"/>
                              <a:gd name="connsiteX9" fmla="*/ 42914 w 83351"/>
                              <a:gd name="connsiteY9" fmla="*/ 39053 h 41332"/>
                              <a:gd name="connsiteX10" fmla="*/ 69584 w 83351"/>
                              <a:gd name="connsiteY10" fmla="*/ 40005 h 41332"/>
                              <a:gd name="connsiteX11" fmla="*/ 81014 w 83351"/>
                              <a:gd name="connsiteY11" fmla="*/ 17145 h 41332"/>
                              <a:gd name="connsiteX12" fmla="*/ 80062 w 83351"/>
                              <a:gd name="connsiteY12" fmla="*/ 15240 h 41332"/>
                              <a:gd name="connsiteX13" fmla="*/ 80062 w 83351"/>
                              <a:gd name="connsiteY13" fmla="*/ 15240 h 41332"/>
                              <a:gd name="connsiteX14" fmla="*/ 31484 w 83351"/>
                              <a:gd name="connsiteY14" fmla="*/ 0 h 41332"/>
                              <a:gd name="connsiteX15" fmla="*/ 3862 w 83351"/>
                              <a:gd name="connsiteY15" fmla="*/ 11430 h 41332"/>
                              <a:gd name="connsiteX16" fmla="*/ 3862 w 83351"/>
                              <a:gd name="connsiteY16" fmla="*/ 11430 h 41332"/>
                              <a:gd name="connsiteX17" fmla="*/ 3862 w 83351"/>
                              <a:gd name="connsiteY17" fmla="*/ 11430 h 41332"/>
                              <a:gd name="connsiteX18" fmla="*/ 1004 w 83351"/>
                              <a:gd name="connsiteY18" fmla="*/ 16193 h 41332"/>
                              <a:gd name="connsiteX19" fmla="*/ 1004 w 83351"/>
                              <a:gd name="connsiteY19" fmla="*/ 16193 h 41332"/>
                              <a:gd name="connsiteX20" fmla="*/ 21007 w 83351"/>
                              <a:gd name="connsiteY20" fmla="*/ 35243 h 41332"/>
                              <a:gd name="connsiteX21" fmla="*/ 21007 w 83351"/>
                              <a:gd name="connsiteY21" fmla="*/ 35243 h 41332"/>
                              <a:gd name="connsiteX22" fmla="*/ 21007 w 83351"/>
                              <a:gd name="connsiteY22" fmla="*/ 35243 h 41332"/>
                              <a:gd name="connsiteX23" fmla="*/ 21007 w 83351"/>
                              <a:gd name="connsiteY23" fmla="*/ 35243 h 41332"/>
                              <a:gd name="connsiteX24" fmla="*/ 21007 w 83351"/>
                              <a:gd name="connsiteY24" fmla="*/ 35243 h 41332"/>
                              <a:gd name="connsiteX25" fmla="*/ 22912 w 83351"/>
                              <a:gd name="connsiteY25" fmla="*/ 35243 h 41332"/>
                              <a:gd name="connsiteX26" fmla="*/ 22912 w 83351"/>
                              <a:gd name="connsiteY26" fmla="*/ 35243 h 41332"/>
                              <a:gd name="connsiteX27" fmla="*/ 21007 w 83351"/>
                              <a:gd name="connsiteY27" fmla="*/ 35243 h 41332"/>
                              <a:gd name="connsiteX28" fmla="*/ 36247 w 83351"/>
                              <a:gd name="connsiteY28" fmla="*/ 37148 h 41332"/>
                              <a:gd name="connsiteX29" fmla="*/ 36247 w 83351"/>
                              <a:gd name="connsiteY29" fmla="*/ 37148 h 41332"/>
                              <a:gd name="connsiteX30" fmla="*/ 35294 w 83351"/>
                              <a:gd name="connsiteY30" fmla="*/ 37148 h 41332"/>
                              <a:gd name="connsiteX31" fmla="*/ 36247 w 83351"/>
                              <a:gd name="connsiteY31" fmla="*/ 37148 h 413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3351" h="41332">
                                <a:moveTo>
                                  <a:pt x="1004" y="16193"/>
                                </a:moveTo>
                                <a:cubicBezTo>
                                  <a:pt x="52" y="18098"/>
                                  <a:pt x="52" y="19050"/>
                                  <a:pt x="52" y="20955"/>
                                </a:cubicBezTo>
                                <a:cubicBezTo>
                                  <a:pt x="-901" y="29528"/>
                                  <a:pt x="11482" y="37148"/>
                                  <a:pt x="22912" y="36195"/>
                                </a:cubicBezTo>
                                <a:cubicBezTo>
                                  <a:pt x="22912" y="36195"/>
                                  <a:pt x="23864" y="36195"/>
                                  <a:pt x="23864" y="36195"/>
                                </a:cubicBezTo>
                                <a:cubicBezTo>
                                  <a:pt x="24817" y="36195"/>
                                  <a:pt x="25769" y="36195"/>
                                  <a:pt x="26722" y="37148"/>
                                </a:cubicBezTo>
                                <a:cubicBezTo>
                                  <a:pt x="29579" y="37148"/>
                                  <a:pt x="31484" y="37148"/>
                                  <a:pt x="34342" y="37148"/>
                                </a:cubicBezTo>
                                <a:cubicBezTo>
                                  <a:pt x="34342" y="37148"/>
                                  <a:pt x="34342" y="37148"/>
                                  <a:pt x="34342" y="37148"/>
                                </a:cubicBezTo>
                                <a:cubicBezTo>
                                  <a:pt x="31484" y="37148"/>
                                  <a:pt x="32437" y="37148"/>
                                  <a:pt x="33389" y="37148"/>
                                </a:cubicBezTo>
                                <a:cubicBezTo>
                                  <a:pt x="34342" y="37148"/>
                                  <a:pt x="35294" y="37148"/>
                                  <a:pt x="36247" y="37148"/>
                                </a:cubicBezTo>
                                <a:cubicBezTo>
                                  <a:pt x="38152" y="38100"/>
                                  <a:pt x="40057" y="38100"/>
                                  <a:pt x="42914" y="39053"/>
                                </a:cubicBezTo>
                                <a:cubicBezTo>
                                  <a:pt x="51487" y="41910"/>
                                  <a:pt x="61012" y="41910"/>
                                  <a:pt x="69584" y="40005"/>
                                </a:cubicBezTo>
                                <a:cubicBezTo>
                                  <a:pt x="83872" y="37148"/>
                                  <a:pt x="85777" y="25718"/>
                                  <a:pt x="81014" y="17145"/>
                                </a:cubicBezTo>
                                <a:cubicBezTo>
                                  <a:pt x="81014" y="16193"/>
                                  <a:pt x="80062" y="16193"/>
                                  <a:pt x="80062" y="15240"/>
                                </a:cubicBezTo>
                                <a:lnTo>
                                  <a:pt x="80062" y="15240"/>
                                </a:lnTo>
                                <a:cubicBezTo>
                                  <a:pt x="72442" y="2858"/>
                                  <a:pt x="48629" y="0"/>
                                  <a:pt x="31484" y="0"/>
                                </a:cubicBezTo>
                                <a:cubicBezTo>
                                  <a:pt x="19102" y="0"/>
                                  <a:pt x="8624" y="4763"/>
                                  <a:pt x="3862" y="11430"/>
                                </a:cubicBezTo>
                                <a:lnTo>
                                  <a:pt x="3862" y="11430"/>
                                </a:lnTo>
                                <a:lnTo>
                                  <a:pt x="3862" y="11430"/>
                                </a:lnTo>
                                <a:cubicBezTo>
                                  <a:pt x="2909" y="13335"/>
                                  <a:pt x="1957" y="14288"/>
                                  <a:pt x="1004" y="16193"/>
                                </a:cubicBezTo>
                                <a:cubicBezTo>
                                  <a:pt x="1004" y="16193"/>
                                  <a:pt x="1004" y="16193"/>
                                  <a:pt x="1004" y="16193"/>
                                </a:cubicBezTo>
                                <a:close/>
                                <a:moveTo>
                                  <a:pt x="21007" y="35243"/>
                                </a:moveTo>
                                <a:cubicBezTo>
                                  <a:pt x="20054" y="35243"/>
                                  <a:pt x="20054" y="35243"/>
                                  <a:pt x="21007" y="35243"/>
                                </a:cubicBezTo>
                                <a:lnTo>
                                  <a:pt x="21007" y="35243"/>
                                </a:lnTo>
                                <a:cubicBezTo>
                                  <a:pt x="20054" y="35243"/>
                                  <a:pt x="20054" y="35243"/>
                                  <a:pt x="21007" y="35243"/>
                                </a:cubicBezTo>
                                <a:cubicBezTo>
                                  <a:pt x="21007" y="35243"/>
                                  <a:pt x="21007" y="35243"/>
                                  <a:pt x="21007" y="35243"/>
                                </a:cubicBezTo>
                                <a:cubicBezTo>
                                  <a:pt x="21959" y="35243"/>
                                  <a:pt x="21959" y="35243"/>
                                  <a:pt x="22912" y="35243"/>
                                </a:cubicBezTo>
                                <a:cubicBezTo>
                                  <a:pt x="22912" y="35243"/>
                                  <a:pt x="22912" y="35243"/>
                                  <a:pt x="22912" y="35243"/>
                                </a:cubicBezTo>
                                <a:cubicBezTo>
                                  <a:pt x="21959" y="35243"/>
                                  <a:pt x="21007" y="35243"/>
                                  <a:pt x="21007" y="35243"/>
                                </a:cubicBezTo>
                                <a:close/>
                                <a:moveTo>
                                  <a:pt x="36247" y="37148"/>
                                </a:moveTo>
                                <a:cubicBezTo>
                                  <a:pt x="35294" y="37148"/>
                                  <a:pt x="35294" y="37148"/>
                                  <a:pt x="36247" y="37148"/>
                                </a:cubicBezTo>
                                <a:cubicBezTo>
                                  <a:pt x="35294" y="37148"/>
                                  <a:pt x="35294" y="37148"/>
                                  <a:pt x="35294" y="37148"/>
                                </a:cubicBezTo>
                                <a:cubicBezTo>
                                  <a:pt x="35294" y="37148"/>
                                  <a:pt x="35294" y="37148"/>
                                  <a:pt x="36247" y="3714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>
                              <a:alpha val="4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35" name="Freeform: Shape 255">
                            <a:extLst>
                              <a:ext uri="{FF2B5EF4-FFF2-40B4-BE49-F238E27FC236}">
                                <a16:creationId xmlns:a16="http://schemas.microsoft.com/office/drawing/2014/main" id="{7737F16C-9D30-AC51-4AA6-B2777D221A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31671" y="2498605"/>
                            <a:ext cx="80759" cy="51296"/>
                          </a:xfrm>
                          <a:custGeom>
                            <a:avLst/>
                            <a:gdLst>
                              <a:gd name="connsiteX0" fmla="*/ 17343 w 80759"/>
                              <a:gd name="connsiteY0" fmla="*/ 51236 h 51296"/>
                              <a:gd name="connsiteX1" fmla="*/ 43061 w 80759"/>
                              <a:gd name="connsiteY1" fmla="*/ 42664 h 51296"/>
                              <a:gd name="connsiteX2" fmla="*/ 48776 w 80759"/>
                              <a:gd name="connsiteY2" fmla="*/ 38854 h 51296"/>
                              <a:gd name="connsiteX3" fmla="*/ 50681 w 80759"/>
                              <a:gd name="connsiteY3" fmla="*/ 37902 h 51296"/>
                              <a:gd name="connsiteX4" fmla="*/ 51633 w 80759"/>
                              <a:gd name="connsiteY4" fmla="*/ 37902 h 51296"/>
                              <a:gd name="connsiteX5" fmla="*/ 51633 w 80759"/>
                              <a:gd name="connsiteY5" fmla="*/ 37902 h 51296"/>
                              <a:gd name="connsiteX6" fmla="*/ 50681 w 80759"/>
                              <a:gd name="connsiteY6" fmla="*/ 37902 h 51296"/>
                              <a:gd name="connsiteX7" fmla="*/ 50681 w 80759"/>
                              <a:gd name="connsiteY7" fmla="*/ 37902 h 51296"/>
                              <a:gd name="connsiteX8" fmla="*/ 50681 w 80759"/>
                              <a:gd name="connsiteY8" fmla="*/ 37902 h 51296"/>
                              <a:gd name="connsiteX9" fmla="*/ 58301 w 80759"/>
                              <a:gd name="connsiteY9" fmla="*/ 35044 h 51296"/>
                              <a:gd name="connsiteX10" fmla="*/ 61158 w 80759"/>
                              <a:gd name="connsiteY10" fmla="*/ 33139 h 51296"/>
                              <a:gd name="connsiteX11" fmla="*/ 62111 w 80759"/>
                              <a:gd name="connsiteY11" fmla="*/ 33139 h 51296"/>
                              <a:gd name="connsiteX12" fmla="*/ 80208 w 80759"/>
                              <a:gd name="connsiteY12" fmla="*/ 12184 h 51296"/>
                              <a:gd name="connsiteX13" fmla="*/ 78303 w 80759"/>
                              <a:gd name="connsiteY13" fmla="*/ 9327 h 51296"/>
                              <a:gd name="connsiteX14" fmla="*/ 76398 w 80759"/>
                              <a:gd name="connsiteY14" fmla="*/ 7421 h 51296"/>
                              <a:gd name="connsiteX15" fmla="*/ 76398 w 80759"/>
                              <a:gd name="connsiteY15" fmla="*/ 7421 h 51296"/>
                              <a:gd name="connsiteX16" fmla="*/ 76398 w 80759"/>
                              <a:gd name="connsiteY16" fmla="*/ 7421 h 51296"/>
                              <a:gd name="connsiteX17" fmla="*/ 44013 w 80759"/>
                              <a:gd name="connsiteY17" fmla="*/ 1707 h 51296"/>
                              <a:gd name="connsiteX18" fmla="*/ 3056 w 80759"/>
                              <a:gd name="connsiteY18" fmla="*/ 27424 h 51296"/>
                              <a:gd name="connsiteX19" fmla="*/ 1151 w 80759"/>
                              <a:gd name="connsiteY19" fmla="*/ 32186 h 51296"/>
                              <a:gd name="connsiteX20" fmla="*/ 17343 w 80759"/>
                              <a:gd name="connsiteY20" fmla="*/ 51236 h 51296"/>
                              <a:gd name="connsiteX21" fmla="*/ 49728 w 80759"/>
                              <a:gd name="connsiteY21" fmla="*/ 37902 h 51296"/>
                              <a:gd name="connsiteX22" fmla="*/ 49728 w 80759"/>
                              <a:gd name="connsiteY22" fmla="*/ 37902 h 51296"/>
                              <a:gd name="connsiteX23" fmla="*/ 48776 w 80759"/>
                              <a:gd name="connsiteY23" fmla="*/ 37902 h 51296"/>
                              <a:gd name="connsiteX24" fmla="*/ 49728 w 80759"/>
                              <a:gd name="connsiteY24" fmla="*/ 37902 h 51296"/>
                              <a:gd name="connsiteX25" fmla="*/ 49728 w 80759"/>
                              <a:gd name="connsiteY25" fmla="*/ 37902 h 51296"/>
                              <a:gd name="connsiteX26" fmla="*/ 63063 w 80759"/>
                              <a:gd name="connsiteY26" fmla="*/ 32186 h 51296"/>
                              <a:gd name="connsiteX27" fmla="*/ 61158 w 80759"/>
                              <a:gd name="connsiteY27" fmla="*/ 33139 h 51296"/>
                              <a:gd name="connsiteX28" fmla="*/ 61158 w 80759"/>
                              <a:gd name="connsiteY28" fmla="*/ 33139 h 51296"/>
                              <a:gd name="connsiteX29" fmla="*/ 61158 w 80759"/>
                              <a:gd name="connsiteY29" fmla="*/ 33139 h 51296"/>
                              <a:gd name="connsiteX30" fmla="*/ 62111 w 80759"/>
                              <a:gd name="connsiteY30" fmla="*/ 32186 h 51296"/>
                              <a:gd name="connsiteX31" fmla="*/ 63063 w 80759"/>
                              <a:gd name="connsiteY31" fmla="*/ 32186 h 5129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0759" h="51296">
                                <a:moveTo>
                                  <a:pt x="17343" y="51236"/>
                                </a:moveTo>
                                <a:cubicBezTo>
                                  <a:pt x="25916" y="50284"/>
                                  <a:pt x="35441" y="48379"/>
                                  <a:pt x="43061" y="42664"/>
                                </a:cubicBezTo>
                                <a:cubicBezTo>
                                  <a:pt x="44966" y="41711"/>
                                  <a:pt x="46871" y="39807"/>
                                  <a:pt x="48776" y="38854"/>
                                </a:cubicBezTo>
                                <a:cubicBezTo>
                                  <a:pt x="49728" y="38854"/>
                                  <a:pt x="49728" y="38854"/>
                                  <a:pt x="50681" y="37902"/>
                                </a:cubicBezTo>
                                <a:cubicBezTo>
                                  <a:pt x="50681" y="37902"/>
                                  <a:pt x="50681" y="37902"/>
                                  <a:pt x="51633" y="37902"/>
                                </a:cubicBezTo>
                                <a:cubicBezTo>
                                  <a:pt x="51633" y="37902"/>
                                  <a:pt x="51633" y="37902"/>
                                  <a:pt x="51633" y="37902"/>
                                </a:cubicBezTo>
                                <a:cubicBezTo>
                                  <a:pt x="52586" y="37902"/>
                                  <a:pt x="53538" y="36949"/>
                                  <a:pt x="50681" y="37902"/>
                                </a:cubicBezTo>
                                <a:cubicBezTo>
                                  <a:pt x="50681" y="37902"/>
                                  <a:pt x="50681" y="37902"/>
                                  <a:pt x="50681" y="37902"/>
                                </a:cubicBezTo>
                                <a:cubicBezTo>
                                  <a:pt x="50681" y="37902"/>
                                  <a:pt x="50681" y="37902"/>
                                  <a:pt x="50681" y="37902"/>
                                </a:cubicBezTo>
                                <a:cubicBezTo>
                                  <a:pt x="53538" y="36949"/>
                                  <a:pt x="55443" y="36949"/>
                                  <a:pt x="58301" y="35044"/>
                                </a:cubicBezTo>
                                <a:cubicBezTo>
                                  <a:pt x="59253" y="34092"/>
                                  <a:pt x="60206" y="34092"/>
                                  <a:pt x="61158" y="33139"/>
                                </a:cubicBezTo>
                                <a:cubicBezTo>
                                  <a:pt x="61158" y="33139"/>
                                  <a:pt x="62111" y="33139"/>
                                  <a:pt x="62111" y="33139"/>
                                </a:cubicBezTo>
                                <a:cubicBezTo>
                                  <a:pt x="74493" y="31234"/>
                                  <a:pt x="83066" y="19804"/>
                                  <a:pt x="80208" y="12184"/>
                                </a:cubicBezTo>
                                <a:cubicBezTo>
                                  <a:pt x="79256" y="11232"/>
                                  <a:pt x="79256" y="10279"/>
                                  <a:pt x="78303" y="9327"/>
                                </a:cubicBezTo>
                                <a:cubicBezTo>
                                  <a:pt x="77351" y="8374"/>
                                  <a:pt x="77351" y="7421"/>
                                  <a:pt x="76398" y="7421"/>
                                </a:cubicBezTo>
                                <a:lnTo>
                                  <a:pt x="76398" y="7421"/>
                                </a:lnTo>
                                <a:lnTo>
                                  <a:pt x="76398" y="7421"/>
                                </a:lnTo>
                                <a:cubicBezTo>
                                  <a:pt x="69731" y="754"/>
                                  <a:pt x="57348" y="-2104"/>
                                  <a:pt x="44013" y="1707"/>
                                </a:cubicBezTo>
                                <a:cubicBezTo>
                                  <a:pt x="28773" y="6469"/>
                                  <a:pt x="8771" y="15042"/>
                                  <a:pt x="3056" y="27424"/>
                                </a:cubicBezTo>
                                <a:cubicBezTo>
                                  <a:pt x="2103" y="29329"/>
                                  <a:pt x="2103" y="30282"/>
                                  <a:pt x="1151" y="32186"/>
                                </a:cubicBezTo>
                                <a:cubicBezTo>
                                  <a:pt x="-2659" y="41711"/>
                                  <a:pt x="3056" y="52189"/>
                                  <a:pt x="17343" y="51236"/>
                                </a:cubicBezTo>
                                <a:close/>
                                <a:moveTo>
                                  <a:pt x="49728" y="37902"/>
                                </a:moveTo>
                                <a:cubicBezTo>
                                  <a:pt x="49728" y="37902"/>
                                  <a:pt x="49728" y="37902"/>
                                  <a:pt x="49728" y="37902"/>
                                </a:cubicBezTo>
                                <a:cubicBezTo>
                                  <a:pt x="49728" y="37902"/>
                                  <a:pt x="48776" y="37902"/>
                                  <a:pt x="48776" y="37902"/>
                                </a:cubicBezTo>
                                <a:cubicBezTo>
                                  <a:pt x="48776" y="37902"/>
                                  <a:pt x="49728" y="37902"/>
                                  <a:pt x="49728" y="37902"/>
                                </a:cubicBezTo>
                                <a:cubicBezTo>
                                  <a:pt x="49728" y="37902"/>
                                  <a:pt x="49728" y="37902"/>
                                  <a:pt x="49728" y="37902"/>
                                </a:cubicBezTo>
                                <a:close/>
                                <a:moveTo>
                                  <a:pt x="63063" y="32186"/>
                                </a:moveTo>
                                <a:cubicBezTo>
                                  <a:pt x="63063" y="32186"/>
                                  <a:pt x="62111" y="33139"/>
                                  <a:pt x="61158" y="33139"/>
                                </a:cubicBezTo>
                                <a:cubicBezTo>
                                  <a:pt x="61158" y="33139"/>
                                  <a:pt x="61158" y="33139"/>
                                  <a:pt x="61158" y="33139"/>
                                </a:cubicBezTo>
                                <a:cubicBezTo>
                                  <a:pt x="61158" y="33139"/>
                                  <a:pt x="61158" y="33139"/>
                                  <a:pt x="61158" y="33139"/>
                                </a:cubicBezTo>
                                <a:cubicBezTo>
                                  <a:pt x="62111" y="33139"/>
                                  <a:pt x="62111" y="33139"/>
                                  <a:pt x="62111" y="32186"/>
                                </a:cubicBezTo>
                                <a:cubicBezTo>
                                  <a:pt x="63063" y="32186"/>
                                  <a:pt x="64016" y="32186"/>
                                  <a:pt x="63063" y="321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A56A">
                              <a:alpha val="4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917" name="Graphic 4">
                          <a:extLst>
                            <a:ext uri="{FF2B5EF4-FFF2-40B4-BE49-F238E27FC236}">
                              <a16:creationId xmlns:a16="http://schemas.microsoft.com/office/drawing/2014/main" id="{216AADC0-EB09-3F61-556B-72B06A8191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33374" y="2424112"/>
                          <a:ext cx="513277" cy="115318"/>
                          <a:chOff x="3533374" y="2424112"/>
                          <a:chExt cx="513277" cy="115318"/>
                        </a:xfrm>
                        <a:solidFill>
                          <a:srgbClr val="93362A"/>
                        </a:solidFill>
                      </p:grpSpPr>
                      <p:sp>
                        <p:nvSpPr>
                          <p:cNvPr id="926" name="Freeform: Shape 257">
                            <a:extLst>
                              <a:ext uri="{FF2B5EF4-FFF2-40B4-BE49-F238E27FC236}">
                                <a16:creationId xmlns:a16="http://schemas.microsoft.com/office/drawing/2014/main" id="{EC574EA3-F752-FC9A-4DC2-5159D192F2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33374" y="2424112"/>
                            <a:ext cx="512324" cy="115318"/>
                          </a:xfrm>
                          <a:custGeom>
                            <a:avLst/>
                            <a:gdLst>
                              <a:gd name="connsiteX0" fmla="*/ 61360 w 512324"/>
                              <a:gd name="connsiteY0" fmla="*/ 97155 h 115318"/>
                              <a:gd name="connsiteX1" fmla="*/ 61360 w 512324"/>
                              <a:gd name="connsiteY1" fmla="*/ 97155 h 115318"/>
                              <a:gd name="connsiteX2" fmla="*/ 61360 w 512324"/>
                              <a:gd name="connsiteY2" fmla="*/ 97155 h 115318"/>
                              <a:gd name="connsiteX3" fmla="*/ 57550 w 512324"/>
                              <a:gd name="connsiteY3" fmla="*/ 99060 h 115318"/>
                              <a:gd name="connsiteX4" fmla="*/ 48978 w 512324"/>
                              <a:gd name="connsiteY4" fmla="*/ 101917 h 115318"/>
                              <a:gd name="connsiteX5" fmla="*/ 48025 w 512324"/>
                              <a:gd name="connsiteY5" fmla="*/ 102870 h 115318"/>
                              <a:gd name="connsiteX6" fmla="*/ 48978 w 512324"/>
                              <a:gd name="connsiteY6" fmla="*/ 102870 h 115318"/>
                              <a:gd name="connsiteX7" fmla="*/ 43263 w 512324"/>
                              <a:gd name="connsiteY7" fmla="*/ 106680 h 115318"/>
                              <a:gd name="connsiteX8" fmla="*/ 17545 w 512324"/>
                              <a:gd name="connsiteY8" fmla="*/ 115252 h 115318"/>
                              <a:gd name="connsiteX9" fmla="*/ 400 w 512324"/>
                              <a:gd name="connsiteY9" fmla="*/ 97155 h 115318"/>
                              <a:gd name="connsiteX10" fmla="*/ 43263 w 512324"/>
                              <a:gd name="connsiteY10" fmla="*/ 66675 h 115318"/>
                              <a:gd name="connsiteX11" fmla="*/ 79458 w 512324"/>
                              <a:gd name="connsiteY11" fmla="*/ 77152 h 115318"/>
                              <a:gd name="connsiteX12" fmla="*/ 61360 w 512324"/>
                              <a:gd name="connsiteY12" fmla="*/ 97155 h 115318"/>
                              <a:gd name="connsiteX13" fmla="*/ 61360 w 512324"/>
                              <a:gd name="connsiteY13" fmla="*/ 97155 h 115318"/>
                              <a:gd name="connsiteX14" fmla="*/ 452838 w 512324"/>
                              <a:gd name="connsiteY14" fmla="*/ 36195 h 115318"/>
                              <a:gd name="connsiteX15" fmla="*/ 451885 w 512324"/>
                              <a:gd name="connsiteY15" fmla="*/ 36195 h 115318"/>
                              <a:gd name="connsiteX16" fmla="*/ 452838 w 512324"/>
                              <a:gd name="connsiteY16" fmla="*/ 36195 h 115318"/>
                              <a:gd name="connsiteX17" fmla="*/ 456648 w 512324"/>
                              <a:gd name="connsiteY17" fmla="*/ 37148 h 115318"/>
                              <a:gd name="connsiteX18" fmla="*/ 465220 w 512324"/>
                              <a:gd name="connsiteY18" fmla="*/ 37148 h 115318"/>
                              <a:gd name="connsiteX19" fmla="*/ 466173 w 512324"/>
                              <a:gd name="connsiteY19" fmla="*/ 37148 h 115318"/>
                              <a:gd name="connsiteX20" fmla="*/ 465220 w 512324"/>
                              <a:gd name="connsiteY20" fmla="*/ 37148 h 115318"/>
                              <a:gd name="connsiteX21" fmla="*/ 471888 w 512324"/>
                              <a:gd name="connsiteY21" fmla="*/ 39052 h 115318"/>
                              <a:gd name="connsiteX22" fmla="*/ 498558 w 512324"/>
                              <a:gd name="connsiteY22" fmla="*/ 40005 h 115318"/>
                              <a:gd name="connsiteX23" fmla="*/ 509988 w 512324"/>
                              <a:gd name="connsiteY23" fmla="*/ 17145 h 115318"/>
                              <a:gd name="connsiteX24" fmla="*/ 460458 w 512324"/>
                              <a:gd name="connsiteY24" fmla="*/ 0 h 115318"/>
                              <a:gd name="connsiteX25" fmla="*/ 429025 w 512324"/>
                              <a:gd name="connsiteY25" fmla="*/ 20955 h 115318"/>
                              <a:gd name="connsiteX26" fmla="*/ 452838 w 512324"/>
                              <a:gd name="connsiteY26" fmla="*/ 36195 h 115318"/>
                              <a:gd name="connsiteX27" fmla="*/ 452838 w 512324"/>
                              <a:gd name="connsiteY27" fmla="*/ 36195 h 1153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12324" h="115318">
                                <a:moveTo>
                                  <a:pt x="61360" y="97155"/>
                                </a:moveTo>
                                <a:cubicBezTo>
                                  <a:pt x="59455" y="98108"/>
                                  <a:pt x="59455" y="98108"/>
                                  <a:pt x="61360" y="97155"/>
                                </a:cubicBezTo>
                                <a:cubicBezTo>
                                  <a:pt x="61360" y="97155"/>
                                  <a:pt x="61360" y="97155"/>
                                  <a:pt x="61360" y="97155"/>
                                </a:cubicBezTo>
                                <a:cubicBezTo>
                                  <a:pt x="66123" y="94298"/>
                                  <a:pt x="65170" y="95250"/>
                                  <a:pt x="57550" y="99060"/>
                                </a:cubicBezTo>
                                <a:cubicBezTo>
                                  <a:pt x="54693" y="100013"/>
                                  <a:pt x="51835" y="100965"/>
                                  <a:pt x="48978" y="101917"/>
                                </a:cubicBezTo>
                                <a:cubicBezTo>
                                  <a:pt x="55645" y="100013"/>
                                  <a:pt x="49930" y="101917"/>
                                  <a:pt x="48025" y="102870"/>
                                </a:cubicBezTo>
                                <a:cubicBezTo>
                                  <a:pt x="50883" y="100965"/>
                                  <a:pt x="51835" y="100965"/>
                                  <a:pt x="48978" y="102870"/>
                                </a:cubicBezTo>
                                <a:cubicBezTo>
                                  <a:pt x="47073" y="103823"/>
                                  <a:pt x="45168" y="105727"/>
                                  <a:pt x="43263" y="106680"/>
                                </a:cubicBezTo>
                                <a:cubicBezTo>
                                  <a:pt x="35643" y="112395"/>
                                  <a:pt x="26118" y="114300"/>
                                  <a:pt x="17545" y="115252"/>
                                </a:cubicBezTo>
                                <a:cubicBezTo>
                                  <a:pt x="3258" y="116205"/>
                                  <a:pt x="-1505" y="106680"/>
                                  <a:pt x="400" y="97155"/>
                                </a:cubicBezTo>
                                <a:cubicBezTo>
                                  <a:pt x="3258" y="81915"/>
                                  <a:pt x="26118" y="71438"/>
                                  <a:pt x="43263" y="66675"/>
                                </a:cubicBezTo>
                                <a:cubicBezTo>
                                  <a:pt x="60408" y="61913"/>
                                  <a:pt x="74695" y="66675"/>
                                  <a:pt x="79458" y="77152"/>
                                </a:cubicBezTo>
                                <a:cubicBezTo>
                                  <a:pt x="82315" y="83820"/>
                                  <a:pt x="73743" y="95250"/>
                                  <a:pt x="61360" y="97155"/>
                                </a:cubicBezTo>
                                <a:lnTo>
                                  <a:pt x="61360" y="97155"/>
                                </a:lnTo>
                                <a:close/>
                                <a:moveTo>
                                  <a:pt x="452838" y="36195"/>
                                </a:moveTo>
                                <a:cubicBezTo>
                                  <a:pt x="455695" y="36195"/>
                                  <a:pt x="454743" y="36195"/>
                                  <a:pt x="451885" y="36195"/>
                                </a:cubicBezTo>
                                <a:cubicBezTo>
                                  <a:pt x="452838" y="36195"/>
                                  <a:pt x="452838" y="36195"/>
                                  <a:pt x="452838" y="36195"/>
                                </a:cubicBezTo>
                                <a:cubicBezTo>
                                  <a:pt x="448075" y="35242"/>
                                  <a:pt x="449028" y="35242"/>
                                  <a:pt x="456648" y="37148"/>
                                </a:cubicBezTo>
                                <a:cubicBezTo>
                                  <a:pt x="459505" y="37148"/>
                                  <a:pt x="462363" y="37148"/>
                                  <a:pt x="465220" y="37148"/>
                                </a:cubicBezTo>
                                <a:cubicBezTo>
                                  <a:pt x="458553" y="37148"/>
                                  <a:pt x="465220" y="37148"/>
                                  <a:pt x="466173" y="37148"/>
                                </a:cubicBezTo>
                                <a:cubicBezTo>
                                  <a:pt x="462363" y="36195"/>
                                  <a:pt x="462363" y="36195"/>
                                  <a:pt x="465220" y="37148"/>
                                </a:cubicBezTo>
                                <a:cubicBezTo>
                                  <a:pt x="467125" y="38100"/>
                                  <a:pt x="469983" y="38100"/>
                                  <a:pt x="471888" y="39052"/>
                                </a:cubicBezTo>
                                <a:cubicBezTo>
                                  <a:pt x="481413" y="41910"/>
                                  <a:pt x="489985" y="41910"/>
                                  <a:pt x="498558" y="40005"/>
                                </a:cubicBezTo>
                                <a:cubicBezTo>
                                  <a:pt x="512845" y="37148"/>
                                  <a:pt x="514750" y="25717"/>
                                  <a:pt x="509988" y="17145"/>
                                </a:cubicBezTo>
                                <a:cubicBezTo>
                                  <a:pt x="503320" y="3810"/>
                                  <a:pt x="477603" y="0"/>
                                  <a:pt x="460458" y="0"/>
                                </a:cubicBezTo>
                                <a:cubicBezTo>
                                  <a:pt x="442360" y="0"/>
                                  <a:pt x="429978" y="8573"/>
                                  <a:pt x="429025" y="20955"/>
                                </a:cubicBezTo>
                                <a:cubicBezTo>
                                  <a:pt x="429025" y="29527"/>
                                  <a:pt x="440455" y="38100"/>
                                  <a:pt x="452838" y="36195"/>
                                </a:cubicBezTo>
                                <a:lnTo>
                                  <a:pt x="452838" y="3619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927" name="Graphic 4">
                            <a:extLst>
                              <a:ext uri="{FF2B5EF4-FFF2-40B4-BE49-F238E27FC236}">
                                <a16:creationId xmlns:a16="http://schemas.microsoft.com/office/drawing/2014/main" id="{406BF28E-31C7-C326-D7EE-E58028F3505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533417" y="2436495"/>
                            <a:ext cx="513234" cy="101983"/>
                            <a:chOff x="3533417" y="2436495"/>
                            <a:chExt cx="513234" cy="101983"/>
                          </a:xfrm>
                          <a:solidFill>
                            <a:srgbClr val="93362A"/>
                          </a:solidFill>
                        </p:grpSpPr>
                        <p:sp>
                          <p:nvSpPr>
                            <p:cNvPr id="928" name="Freeform: Shape 259">
                              <a:extLst>
                                <a:ext uri="{FF2B5EF4-FFF2-40B4-BE49-F238E27FC236}">
                                  <a16:creationId xmlns:a16="http://schemas.microsoft.com/office/drawing/2014/main" id="{2F7D6752-5ED7-337A-2BC0-93E2296C5CB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983354" y="2441495"/>
                              <a:ext cx="2857" cy="714"/>
                            </a:xfrm>
                            <a:custGeom>
                              <a:avLst/>
                              <a:gdLst>
                                <a:gd name="connsiteX0" fmla="*/ 2858 w 2857"/>
                                <a:gd name="connsiteY0" fmla="*/ 714 h 714"/>
                                <a:gd name="connsiteX1" fmla="*/ 2858 w 2857"/>
                                <a:gd name="connsiteY1" fmla="*/ 714 h 714"/>
                                <a:gd name="connsiteX2" fmla="*/ 2858 w 2857"/>
                                <a:gd name="connsiteY2" fmla="*/ 714 h 71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857" h="714">
                                  <a:moveTo>
                                    <a:pt x="2858" y="714"/>
                                  </a:moveTo>
                                  <a:cubicBezTo>
                                    <a:pt x="2858" y="714"/>
                                    <a:pt x="2858" y="714"/>
                                    <a:pt x="2858" y="714"/>
                                  </a:cubicBezTo>
                                  <a:cubicBezTo>
                                    <a:pt x="-953" y="-238"/>
                                    <a:pt x="-953" y="-238"/>
                                    <a:pt x="2858" y="714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929" name="Freeform: Shape 260">
                              <a:extLst>
                                <a:ext uri="{FF2B5EF4-FFF2-40B4-BE49-F238E27FC236}">
                                  <a16:creationId xmlns:a16="http://schemas.microsoft.com/office/drawing/2014/main" id="{5EABC2EB-A0BA-CAF0-10D2-4B44D2DF29D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594735" y="2501741"/>
                              <a:ext cx="2512" cy="1428"/>
                            </a:xfrm>
                            <a:custGeom>
                              <a:avLst/>
                              <a:gdLst>
                                <a:gd name="connsiteX0" fmla="*/ 0 w 2512"/>
                                <a:gd name="connsiteY0" fmla="*/ 1429 h 1428"/>
                                <a:gd name="connsiteX1" fmla="*/ 0 w 2512"/>
                                <a:gd name="connsiteY1" fmla="*/ 1429 h 1428"/>
                                <a:gd name="connsiteX2" fmla="*/ 0 w 2512"/>
                                <a:gd name="connsiteY2" fmla="*/ 1429 h 14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512" h="1428">
                                  <a:moveTo>
                                    <a:pt x="0" y="1429"/>
                                  </a:moveTo>
                                  <a:cubicBezTo>
                                    <a:pt x="0" y="1429"/>
                                    <a:pt x="0" y="1429"/>
                                    <a:pt x="0" y="1429"/>
                                  </a:cubicBezTo>
                                  <a:cubicBezTo>
                                    <a:pt x="2857" y="-476"/>
                                    <a:pt x="3810" y="-476"/>
                                    <a:pt x="0" y="14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930" name="Freeform: Shape 261">
                              <a:extLst>
                                <a:ext uri="{FF2B5EF4-FFF2-40B4-BE49-F238E27FC236}">
                                  <a16:creationId xmlns:a16="http://schemas.microsoft.com/office/drawing/2014/main" id="{A26B7127-4D52-F6C9-8BB0-79041ACED2A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582881" y="2506979"/>
                              <a:ext cx="423" cy="714"/>
                            </a:xfrm>
                            <a:custGeom>
                              <a:avLst/>
                              <a:gdLst>
                                <a:gd name="connsiteX0" fmla="*/ 423 w 423"/>
                                <a:gd name="connsiteY0" fmla="*/ 0 h 714"/>
                                <a:gd name="connsiteX1" fmla="*/ 423 w 423"/>
                                <a:gd name="connsiteY1" fmla="*/ 0 h 714"/>
                                <a:gd name="connsiteX2" fmla="*/ 423 w 423"/>
                                <a:gd name="connsiteY2" fmla="*/ 0 h 714"/>
                                <a:gd name="connsiteX3" fmla="*/ 423 w 423"/>
                                <a:gd name="connsiteY3" fmla="*/ 0 h 71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423" h="714">
                                  <a:moveTo>
                                    <a:pt x="423" y="0"/>
                                  </a:moveTo>
                                  <a:cubicBezTo>
                                    <a:pt x="423" y="953"/>
                                    <a:pt x="-529" y="953"/>
                                    <a:pt x="423" y="0"/>
                                  </a:cubicBezTo>
                                  <a:cubicBezTo>
                                    <a:pt x="-529" y="953"/>
                                    <a:pt x="423" y="0"/>
                                    <a:pt x="423" y="0"/>
                                  </a:cubicBezTo>
                                  <a:cubicBezTo>
                                    <a:pt x="423" y="0"/>
                                    <a:pt x="423" y="0"/>
                                    <a:pt x="423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931" name="Freeform: Shape 262">
                              <a:extLst>
                                <a:ext uri="{FF2B5EF4-FFF2-40B4-BE49-F238E27FC236}">
                                  <a16:creationId xmlns:a16="http://schemas.microsoft.com/office/drawing/2014/main" id="{7E510724-56FB-3B52-FE8F-54A540984C3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963300" y="2436495"/>
                              <a:ext cx="83351" cy="29902"/>
                            </a:xfrm>
                            <a:custGeom>
                              <a:avLst/>
                              <a:gdLst>
                                <a:gd name="connsiteX0" fmla="*/ 3862 w 83351"/>
                                <a:gd name="connsiteY0" fmla="*/ 0 h 29902"/>
                                <a:gd name="connsiteX1" fmla="*/ 52 w 83351"/>
                                <a:gd name="connsiteY1" fmla="*/ 9525 h 29902"/>
                                <a:gd name="connsiteX2" fmla="*/ 22912 w 83351"/>
                                <a:gd name="connsiteY2" fmla="*/ 24765 h 29902"/>
                                <a:gd name="connsiteX3" fmla="*/ 23864 w 83351"/>
                                <a:gd name="connsiteY3" fmla="*/ 24765 h 29902"/>
                                <a:gd name="connsiteX4" fmla="*/ 26722 w 83351"/>
                                <a:gd name="connsiteY4" fmla="*/ 25717 h 29902"/>
                                <a:gd name="connsiteX5" fmla="*/ 34342 w 83351"/>
                                <a:gd name="connsiteY5" fmla="*/ 25717 h 29902"/>
                                <a:gd name="connsiteX6" fmla="*/ 34342 w 83351"/>
                                <a:gd name="connsiteY6" fmla="*/ 25717 h 29902"/>
                                <a:gd name="connsiteX7" fmla="*/ 36247 w 83351"/>
                                <a:gd name="connsiteY7" fmla="*/ 25717 h 29902"/>
                                <a:gd name="connsiteX8" fmla="*/ 42914 w 83351"/>
                                <a:gd name="connsiteY8" fmla="*/ 27622 h 29902"/>
                                <a:gd name="connsiteX9" fmla="*/ 69584 w 83351"/>
                                <a:gd name="connsiteY9" fmla="*/ 28575 h 29902"/>
                                <a:gd name="connsiteX10" fmla="*/ 81014 w 83351"/>
                                <a:gd name="connsiteY10" fmla="*/ 5715 h 29902"/>
                                <a:gd name="connsiteX11" fmla="*/ 80062 w 83351"/>
                                <a:gd name="connsiteY11" fmla="*/ 3810 h 29902"/>
                                <a:gd name="connsiteX12" fmla="*/ 69584 w 83351"/>
                                <a:gd name="connsiteY12" fmla="*/ 9525 h 29902"/>
                                <a:gd name="connsiteX13" fmla="*/ 42914 w 83351"/>
                                <a:gd name="connsiteY13" fmla="*/ 8572 h 29902"/>
                                <a:gd name="connsiteX14" fmla="*/ 36247 w 83351"/>
                                <a:gd name="connsiteY14" fmla="*/ 6667 h 29902"/>
                                <a:gd name="connsiteX15" fmla="*/ 34342 w 83351"/>
                                <a:gd name="connsiteY15" fmla="*/ 6667 h 29902"/>
                                <a:gd name="connsiteX16" fmla="*/ 34342 w 83351"/>
                                <a:gd name="connsiteY16" fmla="*/ 6667 h 29902"/>
                                <a:gd name="connsiteX17" fmla="*/ 26722 w 83351"/>
                                <a:gd name="connsiteY17" fmla="*/ 6667 h 29902"/>
                                <a:gd name="connsiteX18" fmla="*/ 23864 w 83351"/>
                                <a:gd name="connsiteY18" fmla="*/ 5715 h 29902"/>
                                <a:gd name="connsiteX19" fmla="*/ 22912 w 83351"/>
                                <a:gd name="connsiteY19" fmla="*/ 5715 h 29902"/>
                                <a:gd name="connsiteX20" fmla="*/ 3862 w 83351"/>
                                <a:gd name="connsiteY20" fmla="*/ 0 h 29902"/>
                                <a:gd name="connsiteX21" fmla="*/ 35294 w 83351"/>
                                <a:gd name="connsiteY21" fmla="*/ 24765 h 29902"/>
                                <a:gd name="connsiteX22" fmla="*/ 36247 w 83351"/>
                                <a:gd name="connsiteY22" fmla="*/ 24765 h 29902"/>
                                <a:gd name="connsiteX23" fmla="*/ 35294 w 83351"/>
                                <a:gd name="connsiteY23" fmla="*/ 24765 h 29902"/>
                                <a:gd name="connsiteX24" fmla="*/ 35294 w 83351"/>
                                <a:gd name="connsiteY24" fmla="*/ 24765 h 29902"/>
                                <a:gd name="connsiteX25" fmla="*/ 22912 w 83351"/>
                                <a:gd name="connsiteY25" fmla="*/ 23813 h 29902"/>
                                <a:gd name="connsiteX26" fmla="*/ 22912 w 83351"/>
                                <a:gd name="connsiteY26" fmla="*/ 23813 h 29902"/>
                                <a:gd name="connsiteX27" fmla="*/ 22912 w 83351"/>
                                <a:gd name="connsiteY27" fmla="*/ 23813 h 2990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3351" h="29902">
                                  <a:moveTo>
                                    <a:pt x="3862" y="0"/>
                                  </a:moveTo>
                                  <a:cubicBezTo>
                                    <a:pt x="1957" y="2857"/>
                                    <a:pt x="52" y="5715"/>
                                    <a:pt x="52" y="9525"/>
                                  </a:cubicBezTo>
                                  <a:cubicBezTo>
                                    <a:pt x="-901" y="18097"/>
                                    <a:pt x="11482" y="25717"/>
                                    <a:pt x="22912" y="24765"/>
                                  </a:cubicBezTo>
                                  <a:cubicBezTo>
                                    <a:pt x="22912" y="24765"/>
                                    <a:pt x="23864" y="24765"/>
                                    <a:pt x="23864" y="24765"/>
                                  </a:cubicBezTo>
                                  <a:cubicBezTo>
                                    <a:pt x="24817" y="24765"/>
                                    <a:pt x="25769" y="24765"/>
                                    <a:pt x="26722" y="25717"/>
                                  </a:cubicBezTo>
                                  <a:cubicBezTo>
                                    <a:pt x="29579" y="25717"/>
                                    <a:pt x="31484" y="25717"/>
                                    <a:pt x="34342" y="25717"/>
                                  </a:cubicBezTo>
                                  <a:cubicBezTo>
                                    <a:pt x="34342" y="25717"/>
                                    <a:pt x="34342" y="25717"/>
                                    <a:pt x="34342" y="25717"/>
                                  </a:cubicBezTo>
                                  <a:cubicBezTo>
                                    <a:pt x="29579" y="25717"/>
                                    <a:pt x="33389" y="25717"/>
                                    <a:pt x="36247" y="25717"/>
                                  </a:cubicBezTo>
                                  <a:cubicBezTo>
                                    <a:pt x="38152" y="26670"/>
                                    <a:pt x="40057" y="26670"/>
                                    <a:pt x="42914" y="27622"/>
                                  </a:cubicBezTo>
                                  <a:cubicBezTo>
                                    <a:pt x="52439" y="30480"/>
                                    <a:pt x="61012" y="30480"/>
                                    <a:pt x="69584" y="28575"/>
                                  </a:cubicBezTo>
                                  <a:cubicBezTo>
                                    <a:pt x="83872" y="25717"/>
                                    <a:pt x="85777" y="14288"/>
                                    <a:pt x="81014" y="5715"/>
                                  </a:cubicBezTo>
                                  <a:cubicBezTo>
                                    <a:pt x="81014" y="4763"/>
                                    <a:pt x="80062" y="4763"/>
                                    <a:pt x="80062" y="3810"/>
                                  </a:cubicBezTo>
                                  <a:cubicBezTo>
                                    <a:pt x="78157" y="6667"/>
                                    <a:pt x="74347" y="8572"/>
                                    <a:pt x="69584" y="9525"/>
                                  </a:cubicBezTo>
                                  <a:cubicBezTo>
                                    <a:pt x="61012" y="11430"/>
                                    <a:pt x="51487" y="11430"/>
                                    <a:pt x="42914" y="8572"/>
                                  </a:cubicBezTo>
                                  <a:cubicBezTo>
                                    <a:pt x="41009" y="7620"/>
                                    <a:pt x="39104" y="7620"/>
                                    <a:pt x="36247" y="6667"/>
                                  </a:cubicBezTo>
                                  <a:cubicBezTo>
                                    <a:pt x="34342" y="6667"/>
                                    <a:pt x="30532" y="6667"/>
                                    <a:pt x="34342" y="6667"/>
                                  </a:cubicBezTo>
                                  <a:cubicBezTo>
                                    <a:pt x="34342" y="6667"/>
                                    <a:pt x="34342" y="6667"/>
                                    <a:pt x="34342" y="6667"/>
                                  </a:cubicBezTo>
                                  <a:cubicBezTo>
                                    <a:pt x="31484" y="6667"/>
                                    <a:pt x="29579" y="6667"/>
                                    <a:pt x="26722" y="6667"/>
                                  </a:cubicBezTo>
                                  <a:cubicBezTo>
                                    <a:pt x="25769" y="6667"/>
                                    <a:pt x="24817" y="6667"/>
                                    <a:pt x="23864" y="5715"/>
                                  </a:cubicBezTo>
                                  <a:cubicBezTo>
                                    <a:pt x="23864" y="5715"/>
                                    <a:pt x="22912" y="5715"/>
                                    <a:pt x="22912" y="5715"/>
                                  </a:cubicBezTo>
                                  <a:cubicBezTo>
                                    <a:pt x="15292" y="6667"/>
                                    <a:pt x="8624" y="3810"/>
                                    <a:pt x="3862" y="0"/>
                                  </a:cubicBezTo>
                                  <a:close/>
                                  <a:moveTo>
                                    <a:pt x="35294" y="24765"/>
                                  </a:moveTo>
                                  <a:cubicBezTo>
                                    <a:pt x="35294" y="24765"/>
                                    <a:pt x="36247" y="24765"/>
                                    <a:pt x="36247" y="24765"/>
                                  </a:cubicBezTo>
                                  <a:cubicBezTo>
                                    <a:pt x="35294" y="24765"/>
                                    <a:pt x="35294" y="24765"/>
                                    <a:pt x="35294" y="24765"/>
                                  </a:cubicBezTo>
                                  <a:cubicBezTo>
                                    <a:pt x="35294" y="24765"/>
                                    <a:pt x="35294" y="24765"/>
                                    <a:pt x="35294" y="24765"/>
                                  </a:cubicBezTo>
                                  <a:close/>
                                  <a:moveTo>
                                    <a:pt x="22912" y="23813"/>
                                  </a:moveTo>
                                  <a:cubicBezTo>
                                    <a:pt x="22912" y="23813"/>
                                    <a:pt x="22912" y="23813"/>
                                    <a:pt x="22912" y="23813"/>
                                  </a:cubicBezTo>
                                  <a:cubicBezTo>
                                    <a:pt x="19102" y="22860"/>
                                    <a:pt x="19102" y="22860"/>
                                    <a:pt x="22912" y="2381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932" name="Freeform: Shape 263">
                              <a:extLst>
                                <a:ext uri="{FF2B5EF4-FFF2-40B4-BE49-F238E27FC236}">
                                  <a16:creationId xmlns:a16="http://schemas.microsoft.com/office/drawing/2014/main" id="{0075B2FE-4A60-FE9B-3448-7E66435CA0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998595" y="2443162"/>
                              <a:ext cx="952" cy="9525"/>
                            </a:xfrm>
                            <a:custGeom>
                              <a:avLst/>
                              <a:gdLst>
                                <a:gd name="connsiteX0" fmla="*/ 952 w 952"/>
                                <a:gd name="connsiteY0" fmla="*/ 0 h 9525"/>
                                <a:gd name="connsiteX1" fmla="*/ 952 w 952"/>
                                <a:gd name="connsiteY1" fmla="*/ 0 h 9525"/>
                                <a:gd name="connsiteX2" fmla="*/ 0 w 952"/>
                                <a:gd name="connsiteY2" fmla="*/ 0 h 9525"/>
                                <a:gd name="connsiteX3" fmla="*/ 952 w 952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952" h="9525">
                                  <a:moveTo>
                                    <a:pt x="952" y="0"/>
                                  </a:moveTo>
                                  <a:cubicBezTo>
                                    <a:pt x="0" y="0"/>
                                    <a:pt x="0" y="0"/>
                                    <a:pt x="952" y="0"/>
                                  </a:cubicBez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0" y="0"/>
                                    <a:pt x="0" y="0"/>
                                    <a:pt x="952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933" name="Freeform: Shape 264">
                              <a:extLst>
                                <a:ext uri="{FF2B5EF4-FFF2-40B4-BE49-F238E27FC236}">
                                  <a16:creationId xmlns:a16="http://schemas.microsoft.com/office/drawing/2014/main" id="{DFDB1EFB-8E31-5BAA-E46E-E7C2B1F0563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533417" y="2493645"/>
                              <a:ext cx="79966" cy="44833"/>
                            </a:xfrm>
                            <a:custGeom>
                              <a:avLst/>
                              <a:gdLst>
                                <a:gd name="connsiteX0" fmla="*/ 357 w 79966"/>
                                <a:gd name="connsiteY0" fmla="*/ 26670 h 44833"/>
                                <a:gd name="connsiteX1" fmla="*/ 17502 w 79966"/>
                                <a:gd name="connsiteY1" fmla="*/ 44767 h 44833"/>
                                <a:gd name="connsiteX2" fmla="*/ 43220 w 79966"/>
                                <a:gd name="connsiteY2" fmla="*/ 36195 h 44833"/>
                                <a:gd name="connsiteX3" fmla="*/ 48935 w 79966"/>
                                <a:gd name="connsiteY3" fmla="*/ 32385 h 44833"/>
                                <a:gd name="connsiteX4" fmla="*/ 49887 w 79966"/>
                                <a:gd name="connsiteY4" fmla="*/ 31432 h 44833"/>
                                <a:gd name="connsiteX5" fmla="*/ 49887 w 79966"/>
                                <a:gd name="connsiteY5" fmla="*/ 31432 h 44833"/>
                                <a:gd name="connsiteX6" fmla="*/ 57507 w 79966"/>
                                <a:gd name="connsiteY6" fmla="*/ 28575 h 44833"/>
                                <a:gd name="connsiteX7" fmla="*/ 60365 w 79966"/>
                                <a:gd name="connsiteY7" fmla="*/ 26670 h 44833"/>
                                <a:gd name="connsiteX8" fmla="*/ 61317 w 79966"/>
                                <a:gd name="connsiteY8" fmla="*/ 26670 h 44833"/>
                                <a:gd name="connsiteX9" fmla="*/ 79415 w 79966"/>
                                <a:gd name="connsiteY9" fmla="*/ 5715 h 44833"/>
                                <a:gd name="connsiteX10" fmla="*/ 75605 w 79966"/>
                                <a:gd name="connsiteY10" fmla="*/ 0 h 44833"/>
                                <a:gd name="connsiteX11" fmla="*/ 61317 w 79966"/>
                                <a:gd name="connsiteY11" fmla="*/ 7620 h 44833"/>
                                <a:gd name="connsiteX12" fmla="*/ 60365 w 79966"/>
                                <a:gd name="connsiteY12" fmla="*/ 7620 h 44833"/>
                                <a:gd name="connsiteX13" fmla="*/ 57507 w 79966"/>
                                <a:gd name="connsiteY13" fmla="*/ 9525 h 44833"/>
                                <a:gd name="connsiteX14" fmla="*/ 49887 w 79966"/>
                                <a:gd name="connsiteY14" fmla="*/ 12382 h 44833"/>
                                <a:gd name="connsiteX15" fmla="*/ 49887 w 79966"/>
                                <a:gd name="connsiteY15" fmla="*/ 12382 h 44833"/>
                                <a:gd name="connsiteX16" fmla="*/ 48935 w 79966"/>
                                <a:gd name="connsiteY16" fmla="*/ 13335 h 44833"/>
                                <a:gd name="connsiteX17" fmla="*/ 43220 w 79966"/>
                                <a:gd name="connsiteY17" fmla="*/ 17145 h 44833"/>
                                <a:gd name="connsiteX18" fmla="*/ 17502 w 79966"/>
                                <a:gd name="connsiteY18" fmla="*/ 25717 h 44833"/>
                                <a:gd name="connsiteX19" fmla="*/ 2262 w 79966"/>
                                <a:gd name="connsiteY19" fmla="*/ 20002 h 44833"/>
                                <a:gd name="connsiteX20" fmla="*/ 357 w 79966"/>
                                <a:gd name="connsiteY20" fmla="*/ 26670 h 44833"/>
                                <a:gd name="connsiteX21" fmla="*/ 61317 w 79966"/>
                                <a:gd name="connsiteY21" fmla="*/ 27622 h 44833"/>
                                <a:gd name="connsiteX22" fmla="*/ 61317 w 79966"/>
                                <a:gd name="connsiteY22" fmla="*/ 27622 h 44833"/>
                                <a:gd name="connsiteX23" fmla="*/ 61317 w 79966"/>
                                <a:gd name="connsiteY23" fmla="*/ 27622 h 44833"/>
                                <a:gd name="connsiteX24" fmla="*/ 49887 w 79966"/>
                                <a:gd name="connsiteY24" fmla="*/ 32385 h 44833"/>
                                <a:gd name="connsiteX25" fmla="*/ 49887 w 79966"/>
                                <a:gd name="connsiteY25" fmla="*/ 32385 h 44833"/>
                                <a:gd name="connsiteX26" fmla="*/ 49887 w 79966"/>
                                <a:gd name="connsiteY26" fmla="*/ 32385 h 44833"/>
                                <a:gd name="connsiteX27" fmla="*/ 49887 w 79966"/>
                                <a:gd name="connsiteY27" fmla="*/ 32385 h 448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79966" h="44833">
                                  <a:moveTo>
                                    <a:pt x="357" y="26670"/>
                                  </a:moveTo>
                                  <a:cubicBezTo>
                                    <a:pt x="-1548" y="36195"/>
                                    <a:pt x="4167" y="45720"/>
                                    <a:pt x="17502" y="44767"/>
                                  </a:cubicBezTo>
                                  <a:cubicBezTo>
                                    <a:pt x="26075" y="43815"/>
                                    <a:pt x="35600" y="41910"/>
                                    <a:pt x="43220" y="36195"/>
                                  </a:cubicBezTo>
                                  <a:cubicBezTo>
                                    <a:pt x="45125" y="35242"/>
                                    <a:pt x="47030" y="33338"/>
                                    <a:pt x="48935" y="32385"/>
                                  </a:cubicBezTo>
                                  <a:cubicBezTo>
                                    <a:pt x="50840" y="31432"/>
                                    <a:pt x="54650" y="30480"/>
                                    <a:pt x="49887" y="31432"/>
                                  </a:cubicBezTo>
                                  <a:cubicBezTo>
                                    <a:pt x="49887" y="31432"/>
                                    <a:pt x="49887" y="31432"/>
                                    <a:pt x="49887" y="31432"/>
                                  </a:cubicBezTo>
                                  <a:cubicBezTo>
                                    <a:pt x="52745" y="30480"/>
                                    <a:pt x="54650" y="30480"/>
                                    <a:pt x="57507" y="28575"/>
                                  </a:cubicBezTo>
                                  <a:cubicBezTo>
                                    <a:pt x="58460" y="27622"/>
                                    <a:pt x="59412" y="27622"/>
                                    <a:pt x="60365" y="26670"/>
                                  </a:cubicBezTo>
                                  <a:cubicBezTo>
                                    <a:pt x="60365" y="26670"/>
                                    <a:pt x="61317" y="26670"/>
                                    <a:pt x="61317" y="26670"/>
                                  </a:cubicBezTo>
                                  <a:cubicBezTo>
                                    <a:pt x="73700" y="24765"/>
                                    <a:pt x="82272" y="13335"/>
                                    <a:pt x="79415" y="5715"/>
                                  </a:cubicBezTo>
                                  <a:cubicBezTo>
                                    <a:pt x="78462" y="3810"/>
                                    <a:pt x="77510" y="1905"/>
                                    <a:pt x="75605" y="0"/>
                                  </a:cubicBezTo>
                                  <a:cubicBezTo>
                                    <a:pt x="71795" y="3810"/>
                                    <a:pt x="67032" y="6667"/>
                                    <a:pt x="61317" y="7620"/>
                                  </a:cubicBezTo>
                                  <a:cubicBezTo>
                                    <a:pt x="61317" y="7620"/>
                                    <a:pt x="60365" y="7620"/>
                                    <a:pt x="60365" y="7620"/>
                                  </a:cubicBezTo>
                                  <a:cubicBezTo>
                                    <a:pt x="59412" y="7620"/>
                                    <a:pt x="58460" y="8572"/>
                                    <a:pt x="57507" y="9525"/>
                                  </a:cubicBezTo>
                                  <a:cubicBezTo>
                                    <a:pt x="54650" y="10477"/>
                                    <a:pt x="52745" y="11430"/>
                                    <a:pt x="49887" y="12382"/>
                                  </a:cubicBezTo>
                                  <a:cubicBezTo>
                                    <a:pt x="49887" y="12382"/>
                                    <a:pt x="49887" y="12382"/>
                                    <a:pt x="49887" y="12382"/>
                                  </a:cubicBezTo>
                                  <a:cubicBezTo>
                                    <a:pt x="53697" y="11430"/>
                                    <a:pt x="50840" y="12382"/>
                                    <a:pt x="48935" y="13335"/>
                                  </a:cubicBezTo>
                                  <a:cubicBezTo>
                                    <a:pt x="47030" y="14288"/>
                                    <a:pt x="45125" y="16192"/>
                                    <a:pt x="43220" y="17145"/>
                                  </a:cubicBezTo>
                                  <a:cubicBezTo>
                                    <a:pt x="35600" y="22860"/>
                                    <a:pt x="26075" y="24765"/>
                                    <a:pt x="17502" y="25717"/>
                                  </a:cubicBezTo>
                                  <a:cubicBezTo>
                                    <a:pt x="9882" y="26670"/>
                                    <a:pt x="5120" y="23813"/>
                                    <a:pt x="2262" y="20002"/>
                                  </a:cubicBezTo>
                                  <a:cubicBezTo>
                                    <a:pt x="1310" y="22860"/>
                                    <a:pt x="357" y="24765"/>
                                    <a:pt x="357" y="26670"/>
                                  </a:cubicBezTo>
                                  <a:close/>
                                  <a:moveTo>
                                    <a:pt x="61317" y="27622"/>
                                  </a:moveTo>
                                  <a:cubicBezTo>
                                    <a:pt x="64175" y="25717"/>
                                    <a:pt x="65127" y="25717"/>
                                    <a:pt x="61317" y="27622"/>
                                  </a:cubicBezTo>
                                  <a:cubicBezTo>
                                    <a:pt x="61317" y="27622"/>
                                    <a:pt x="61317" y="27622"/>
                                    <a:pt x="61317" y="27622"/>
                                  </a:cubicBezTo>
                                  <a:close/>
                                  <a:moveTo>
                                    <a:pt x="49887" y="32385"/>
                                  </a:moveTo>
                                  <a:cubicBezTo>
                                    <a:pt x="49887" y="32385"/>
                                    <a:pt x="48935" y="32385"/>
                                    <a:pt x="49887" y="32385"/>
                                  </a:cubicBezTo>
                                  <a:cubicBezTo>
                                    <a:pt x="48935" y="32385"/>
                                    <a:pt x="49887" y="32385"/>
                                    <a:pt x="49887" y="32385"/>
                                  </a:cubicBezTo>
                                  <a:cubicBezTo>
                                    <a:pt x="49887" y="32385"/>
                                    <a:pt x="49887" y="32385"/>
                                    <a:pt x="49887" y="3238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918" name="Freeform: Shape 265">
                          <a:extLst>
                            <a:ext uri="{FF2B5EF4-FFF2-40B4-BE49-F238E27FC236}">
                              <a16:creationId xmlns:a16="http://schemas.microsoft.com/office/drawing/2014/main" id="{C3A4E490-DF01-A22F-5741-5768E0F79A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95706" y="2771652"/>
                          <a:ext cx="180894" cy="134269"/>
                        </a:xfrm>
                        <a:custGeom>
                          <a:avLst/>
                          <a:gdLst>
                            <a:gd name="connsiteX0" fmla="*/ 921 w 180894"/>
                            <a:gd name="connsiteY0" fmla="*/ 55368 h 134269"/>
                            <a:gd name="connsiteX1" fmla="*/ 103791 w 180894"/>
                            <a:gd name="connsiteY1" fmla="*/ 133473 h 134269"/>
                            <a:gd name="connsiteX2" fmla="*/ 179991 w 180894"/>
                            <a:gd name="connsiteY2" fmla="*/ 40128 h 134269"/>
                            <a:gd name="connsiteX3" fmla="*/ 76168 w 180894"/>
                            <a:gd name="connsiteY3" fmla="*/ 123 h 134269"/>
                            <a:gd name="connsiteX4" fmla="*/ 921 w 180894"/>
                            <a:gd name="connsiteY4" fmla="*/ 55368 h 1342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0894" h="134269">
                              <a:moveTo>
                                <a:pt x="921" y="55368"/>
                              </a:moveTo>
                              <a:cubicBezTo>
                                <a:pt x="8541" y="92515"/>
                                <a:pt x="61881" y="141093"/>
                                <a:pt x="103791" y="133473"/>
                              </a:cubicBezTo>
                              <a:cubicBezTo>
                                <a:pt x="145701" y="125853"/>
                                <a:pt x="187611" y="78228"/>
                                <a:pt x="179991" y="40128"/>
                              </a:cubicBezTo>
                              <a:cubicBezTo>
                                <a:pt x="172371" y="2980"/>
                                <a:pt x="118078" y="-830"/>
                                <a:pt x="76168" y="123"/>
                              </a:cubicBezTo>
                              <a:cubicBezTo>
                                <a:pt x="34258" y="2028"/>
                                <a:pt x="-6699" y="18220"/>
                                <a:pt x="921" y="5536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19" name="Freeform: Shape 266">
                          <a:extLst>
                            <a:ext uri="{FF2B5EF4-FFF2-40B4-BE49-F238E27FC236}">
                              <a16:creationId xmlns:a16="http://schemas.microsoft.com/office/drawing/2014/main" id="{32D49096-BA26-64F3-6158-AAF1F2291A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99157" y="2798667"/>
                          <a:ext cx="33992" cy="18604"/>
                        </a:xfrm>
                        <a:custGeom>
                          <a:avLst/>
                          <a:gdLst>
                            <a:gd name="connsiteX0" fmla="*/ 327 w 33992"/>
                            <a:gd name="connsiteY0" fmla="*/ 5493 h 18604"/>
                            <a:gd name="connsiteX1" fmla="*/ 13662 w 33992"/>
                            <a:gd name="connsiteY1" fmla="*/ 17875 h 18604"/>
                            <a:gd name="connsiteX2" fmla="*/ 33665 w 33992"/>
                            <a:gd name="connsiteY2" fmla="*/ 13112 h 18604"/>
                            <a:gd name="connsiteX3" fmla="*/ 20330 w 33992"/>
                            <a:gd name="connsiteY3" fmla="*/ 730 h 18604"/>
                            <a:gd name="connsiteX4" fmla="*/ 327 w 33992"/>
                            <a:gd name="connsiteY4" fmla="*/ 5493 h 18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992" h="18604">
                              <a:moveTo>
                                <a:pt x="327" y="5493"/>
                              </a:moveTo>
                              <a:cubicBezTo>
                                <a:pt x="-1578" y="10255"/>
                                <a:pt x="5090" y="15970"/>
                                <a:pt x="13662" y="17875"/>
                              </a:cubicBezTo>
                              <a:cubicBezTo>
                                <a:pt x="23187" y="19780"/>
                                <a:pt x="31760" y="17875"/>
                                <a:pt x="33665" y="13112"/>
                              </a:cubicBezTo>
                              <a:cubicBezTo>
                                <a:pt x="35570" y="8350"/>
                                <a:pt x="28902" y="2635"/>
                                <a:pt x="20330" y="730"/>
                              </a:cubicBezTo>
                              <a:cubicBezTo>
                                <a:pt x="10805" y="-1175"/>
                                <a:pt x="1280" y="730"/>
                                <a:pt x="327" y="549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0" name="Freeform: Shape 267">
                          <a:extLst>
                            <a:ext uri="{FF2B5EF4-FFF2-40B4-BE49-F238E27FC236}">
                              <a16:creationId xmlns:a16="http://schemas.microsoft.com/office/drawing/2014/main" id="{558909C7-DCA8-D5C5-B069-6384C045B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47083" y="2685332"/>
                          <a:ext cx="171184" cy="146332"/>
                        </a:xfrm>
                        <a:custGeom>
                          <a:avLst/>
                          <a:gdLst>
                            <a:gd name="connsiteX0" fmla="*/ 169622 w 171184"/>
                            <a:gd name="connsiteY0" fmla="*/ 29292 h 146332"/>
                            <a:gd name="connsiteX1" fmla="*/ 109614 w 171184"/>
                            <a:gd name="connsiteY1" fmla="*/ 143592 h 146332"/>
                            <a:gd name="connsiteX2" fmla="*/ 1029 w 171184"/>
                            <a:gd name="connsiteY2" fmla="*/ 92157 h 146332"/>
                            <a:gd name="connsiteX3" fmla="*/ 78182 w 171184"/>
                            <a:gd name="connsiteY3" fmla="*/ 12147 h 146332"/>
                            <a:gd name="connsiteX4" fmla="*/ 169622 w 171184"/>
                            <a:gd name="connsiteY4" fmla="*/ 29292 h 1463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184" h="146332">
                              <a:moveTo>
                                <a:pt x="169622" y="29292"/>
                              </a:moveTo>
                              <a:cubicBezTo>
                                <a:pt x="178194" y="66440"/>
                                <a:pt x="150572" y="132162"/>
                                <a:pt x="109614" y="143592"/>
                              </a:cubicBezTo>
                              <a:cubicBezTo>
                                <a:pt x="68657" y="155022"/>
                                <a:pt x="9602" y="129305"/>
                                <a:pt x="1029" y="92157"/>
                              </a:cubicBezTo>
                              <a:cubicBezTo>
                                <a:pt x="-7543" y="55010"/>
                                <a:pt x="39129" y="29292"/>
                                <a:pt x="78182" y="12147"/>
                              </a:cubicBezTo>
                              <a:cubicBezTo>
                                <a:pt x="117234" y="-4998"/>
                                <a:pt x="161049" y="-7855"/>
                                <a:pt x="169622" y="292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1" name="Freeform: Shape 268">
                          <a:extLst>
                            <a:ext uri="{FF2B5EF4-FFF2-40B4-BE49-F238E27FC236}">
                              <a16:creationId xmlns:a16="http://schemas.microsoft.com/office/drawing/2014/main" id="{30F2EFD9-5F0C-EEDC-DD7D-D97BCFDF11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76924" y="2693592"/>
                          <a:ext cx="30030" cy="24919"/>
                        </a:xfrm>
                        <a:custGeom>
                          <a:avLst/>
                          <a:gdLst>
                            <a:gd name="connsiteX0" fmla="*/ 28350 w 30030"/>
                            <a:gd name="connsiteY0" fmla="*/ 1982 h 24919"/>
                            <a:gd name="connsiteX1" fmla="*/ 21683 w 30030"/>
                            <a:gd name="connsiteY1" fmla="*/ 19127 h 24919"/>
                            <a:gd name="connsiteX2" fmla="*/ 1680 w 30030"/>
                            <a:gd name="connsiteY2" fmla="*/ 22937 h 24919"/>
                            <a:gd name="connsiteX3" fmla="*/ 8348 w 30030"/>
                            <a:gd name="connsiteY3" fmla="*/ 5792 h 24919"/>
                            <a:gd name="connsiteX4" fmla="*/ 28350 w 30030"/>
                            <a:gd name="connsiteY4" fmla="*/ 1982 h 249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030" h="24919">
                              <a:moveTo>
                                <a:pt x="28350" y="1982"/>
                              </a:moveTo>
                              <a:cubicBezTo>
                                <a:pt x="32160" y="5792"/>
                                <a:pt x="29303" y="13412"/>
                                <a:pt x="21683" y="19127"/>
                              </a:cubicBezTo>
                              <a:cubicBezTo>
                                <a:pt x="14063" y="24842"/>
                                <a:pt x="5490" y="26747"/>
                                <a:pt x="1680" y="22937"/>
                              </a:cubicBezTo>
                              <a:cubicBezTo>
                                <a:pt x="-2130" y="19127"/>
                                <a:pt x="728" y="11507"/>
                                <a:pt x="8348" y="5792"/>
                              </a:cubicBezTo>
                              <a:cubicBezTo>
                                <a:pt x="15968" y="77"/>
                                <a:pt x="24540" y="-1828"/>
                                <a:pt x="28350" y="19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2" name="Freeform: Shape 269">
                          <a:extLst>
                            <a:ext uri="{FF2B5EF4-FFF2-40B4-BE49-F238E27FC236}">
                              <a16:creationId xmlns:a16="http://schemas.microsoft.com/office/drawing/2014/main" id="{526D3E72-356A-BF53-1127-63E6441435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90825" y="1704975"/>
                          <a:ext cx="9525" cy="9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525" h="9525"/>
                          </a:pathLst>
                        </a:custGeom>
                        <a:noFill/>
                        <a:ln w="19050" cap="flat">
                          <a:solidFill>
                            <a:srgbClr val="FF6875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3" name="Freeform: Shape 270">
                          <a:extLst>
                            <a:ext uri="{FF2B5EF4-FFF2-40B4-BE49-F238E27FC236}">
                              <a16:creationId xmlns:a16="http://schemas.microsoft.com/office/drawing/2014/main" id="{2F66DC21-C208-37CC-5216-CF7D1C1373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8181" y="2744152"/>
                          <a:ext cx="129156" cy="85725"/>
                        </a:xfrm>
                        <a:custGeom>
                          <a:avLst/>
                          <a:gdLst>
                            <a:gd name="connsiteX0" fmla="*/ 120401 w 129156"/>
                            <a:gd name="connsiteY0" fmla="*/ 0 h 85725"/>
                            <a:gd name="connsiteX1" fmla="*/ 85159 w 129156"/>
                            <a:gd name="connsiteY1" fmla="*/ 20002 h 85725"/>
                            <a:gd name="connsiteX2" fmla="*/ 1339 w 129156"/>
                            <a:gd name="connsiteY2" fmla="*/ 20955 h 85725"/>
                            <a:gd name="connsiteX3" fmla="*/ 80396 w 129156"/>
                            <a:gd name="connsiteY3" fmla="*/ 85725 h 85725"/>
                            <a:gd name="connsiteX4" fmla="*/ 120401 w 129156"/>
                            <a:gd name="connsiteY4" fmla="*/ 0 h 857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9156" h="85725">
                              <a:moveTo>
                                <a:pt x="120401" y="0"/>
                              </a:moveTo>
                              <a:cubicBezTo>
                                <a:pt x="120401" y="0"/>
                                <a:pt x="112781" y="16193"/>
                                <a:pt x="85159" y="20002"/>
                              </a:cubicBezTo>
                              <a:cubicBezTo>
                                <a:pt x="56584" y="23813"/>
                                <a:pt x="10864" y="4763"/>
                                <a:pt x="1339" y="20955"/>
                              </a:cubicBezTo>
                              <a:cubicBezTo>
                                <a:pt x="-9139" y="37148"/>
                                <a:pt x="44201" y="85725"/>
                                <a:pt x="80396" y="85725"/>
                              </a:cubicBezTo>
                              <a:cubicBezTo>
                                <a:pt x="115639" y="85725"/>
                                <a:pt x="144214" y="5715"/>
                                <a:pt x="12040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4" name="Freeform: Shape 271">
                          <a:extLst>
                            <a:ext uri="{FF2B5EF4-FFF2-40B4-BE49-F238E27FC236}">
                              <a16:creationId xmlns:a16="http://schemas.microsoft.com/office/drawing/2014/main" id="{16607EF8-7B64-DCAA-8D78-B328A07DD3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2852" y="2714504"/>
                          <a:ext cx="138112" cy="77353"/>
                        </a:xfrm>
                        <a:custGeom>
                          <a:avLst/>
                          <a:gdLst>
                            <a:gd name="connsiteX0" fmla="*/ 120968 w 138112"/>
                            <a:gd name="connsiteY0" fmla="*/ 11551 h 77353"/>
                            <a:gd name="connsiteX1" fmla="*/ 134302 w 138112"/>
                            <a:gd name="connsiteY1" fmla="*/ 24886 h 77353"/>
                            <a:gd name="connsiteX2" fmla="*/ 137160 w 138112"/>
                            <a:gd name="connsiteY2" fmla="*/ 30601 h 77353"/>
                            <a:gd name="connsiteX3" fmla="*/ 138113 w 138112"/>
                            <a:gd name="connsiteY3" fmla="*/ 33458 h 77353"/>
                            <a:gd name="connsiteX4" fmla="*/ 138113 w 138112"/>
                            <a:gd name="connsiteY4" fmla="*/ 36316 h 77353"/>
                            <a:gd name="connsiteX5" fmla="*/ 138113 w 138112"/>
                            <a:gd name="connsiteY5" fmla="*/ 42983 h 77353"/>
                            <a:gd name="connsiteX6" fmla="*/ 129540 w 138112"/>
                            <a:gd name="connsiteY6" fmla="*/ 60128 h 77353"/>
                            <a:gd name="connsiteX7" fmla="*/ 110490 w 138112"/>
                            <a:gd name="connsiteY7" fmla="*/ 77273 h 77353"/>
                            <a:gd name="connsiteX8" fmla="*/ 123825 w 138112"/>
                            <a:gd name="connsiteY8" fmla="*/ 55366 h 77353"/>
                            <a:gd name="connsiteX9" fmla="*/ 128588 w 138112"/>
                            <a:gd name="connsiteY9" fmla="*/ 41078 h 77353"/>
                            <a:gd name="connsiteX10" fmla="*/ 127635 w 138112"/>
                            <a:gd name="connsiteY10" fmla="*/ 35363 h 77353"/>
                            <a:gd name="connsiteX11" fmla="*/ 127635 w 138112"/>
                            <a:gd name="connsiteY11" fmla="*/ 33458 h 77353"/>
                            <a:gd name="connsiteX12" fmla="*/ 125730 w 138112"/>
                            <a:gd name="connsiteY12" fmla="*/ 29648 h 77353"/>
                            <a:gd name="connsiteX13" fmla="*/ 115252 w 138112"/>
                            <a:gd name="connsiteY13" fmla="*/ 17266 h 77353"/>
                            <a:gd name="connsiteX14" fmla="*/ 97155 w 138112"/>
                            <a:gd name="connsiteY14" fmla="*/ 121 h 77353"/>
                            <a:gd name="connsiteX15" fmla="*/ 120968 w 138112"/>
                            <a:gd name="connsiteY15" fmla="*/ 11551 h 77353"/>
                            <a:gd name="connsiteX16" fmla="*/ 37148 w 138112"/>
                            <a:gd name="connsiteY16" fmla="*/ 60128 h 77353"/>
                            <a:gd name="connsiteX17" fmla="*/ 43815 w 138112"/>
                            <a:gd name="connsiteY17" fmla="*/ 64891 h 77353"/>
                            <a:gd name="connsiteX18" fmla="*/ 49530 w 138112"/>
                            <a:gd name="connsiteY18" fmla="*/ 68701 h 77353"/>
                            <a:gd name="connsiteX19" fmla="*/ 55245 w 138112"/>
                            <a:gd name="connsiteY19" fmla="*/ 71558 h 77353"/>
                            <a:gd name="connsiteX20" fmla="*/ 61913 w 138112"/>
                            <a:gd name="connsiteY20" fmla="*/ 75368 h 77353"/>
                            <a:gd name="connsiteX21" fmla="*/ 60960 w 138112"/>
                            <a:gd name="connsiteY21" fmla="*/ 65843 h 77353"/>
                            <a:gd name="connsiteX22" fmla="*/ 54293 w 138112"/>
                            <a:gd name="connsiteY22" fmla="*/ 59176 h 77353"/>
                            <a:gd name="connsiteX23" fmla="*/ 44768 w 138112"/>
                            <a:gd name="connsiteY23" fmla="*/ 57271 h 77353"/>
                            <a:gd name="connsiteX24" fmla="*/ 37148 w 138112"/>
                            <a:gd name="connsiteY24" fmla="*/ 60128 h 77353"/>
                            <a:gd name="connsiteX25" fmla="*/ 0 w 138112"/>
                            <a:gd name="connsiteY25" fmla="*/ 53461 h 77353"/>
                            <a:gd name="connsiteX26" fmla="*/ 1905 w 138112"/>
                            <a:gd name="connsiteY26" fmla="*/ 63938 h 77353"/>
                            <a:gd name="connsiteX27" fmla="*/ 12383 w 138112"/>
                            <a:gd name="connsiteY27" fmla="*/ 73463 h 77353"/>
                            <a:gd name="connsiteX28" fmla="*/ 9525 w 138112"/>
                            <a:gd name="connsiteY28" fmla="*/ 62033 h 77353"/>
                            <a:gd name="connsiteX29" fmla="*/ 10477 w 138112"/>
                            <a:gd name="connsiteY29" fmla="*/ 55366 h 77353"/>
                            <a:gd name="connsiteX30" fmla="*/ 11430 w 138112"/>
                            <a:gd name="connsiteY30" fmla="*/ 52508 h 77353"/>
                            <a:gd name="connsiteX31" fmla="*/ 12383 w 138112"/>
                            <a:gd name="connsiteY31" fmla="*/ 49651 h 77353"/>
                            <a:gd name="connsiteX32" fmla="*/ 15240 w 138112"/>
                            <a:gd name="connsiteY32" fmla="*/ 42031 h 77353"/>
                            <a:gd name="connsiteX33" fmla="*/ 19050 w 138112"/>
                            <a:gd name="connsiteY33" fmla="*/ 29648 h 77353"/>
                            <a:gd name="connsiteX34" fmla="*/ 9525 w 138112"/>
                            <a:gd name="connsiteY34" fmla="*/ 38221 h 77353"/>
                            <a:gd name="connsiteX35" fmla="*/ 3810 w 138112"/>
                            <a:gd name="connsiteY35" fmla="*/ 45841 h 77353"/>
                            <a:gd name="connsiteX36" fmla="*/ 1905 w 138112"/>
                            <a:gd name="connsiteY36" fmla="*/ 49651 h 77353"/>
                            <a:gd name="connsiteX37" fmla="*/ 1905 w 138112"/>
                            <a:gd name="connsiteY37" fmla="*/ 50603 h 77353"/>
                            <a:gd name="connsiteX38" fmla="*/ 0 w 138112"/>
                            <a:gd name="connsiteY38" fmla="*/ 53461 h 773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38112" h="77353">
                              <a:moveTo>
                                <a:pt x="120968" y="11551"/>
                              </a:moveTo>
                              <a:cubicBezTo>
                                <a:pt x="126683" y="15361"/>
                                <a:pt x="131445" y="20123"/>
                                <a:pt x="134302" y="24886"/>
                              </a:cubicBezTo>
                              <a:cubicBezTo>
                                <a:pt x="136208" y="26791"/>
                                <a:pt x="137160" y="29648"/>
                                <a:pt x="137160" y="30601"/>
                              </a:cubicBezTo>
                              <a:cubicBezTo>
                                <a:pt x="138113" y="32506"/>
                                <a:pt x="138113" y="33458"/>
                                <a:pt x="138113" y="33458"/>
                              </a:cubicBezTo>
                              <a:cubicBezTo>
                                <a:pt x="138113" y="33458"/>
                                <a:pt x="138113" y="34411"/>
                                <a:pt x="138113" y="36316"/>
                              </a:cubicBezTo>
                              <a:cubicBezTo>
                                <a:pt x="138113" y="38221"/>
                                <a:pt x="138113" y="40126"/>
                                <a:pt x="138113" y="42983"/>
                              </a:cubicBezTo>
                              <a:cubicBezTo>
                                <a:pt x="137160" y="48698"/>
                                <a:pt x="133350" y="55366"/>
                                <a:pt x="129540" y="60128"/>
                              </a:cubicBezTo>
                              <a:cubicBezTo>
                                <a:pt x="120968" y="70606"/>
                                <a:pt x="111443" y="78226"/>
                                <a:pt x="110490" y="77273"/>
                              </a:cubicBezTo>
                              <a:cubicBezTo>
                                <a:pt x="109538" y="76321"/>
                                <a:pt x="117158" y="65843"/>
                                <a:pt x="123825" y="55366"/>
                              </a:cubicBezTo>
                              <a:cubicBezTo>
                                <a:pt x="126683" y="49651"/>
                                <a:pt x="128588" y="44888"/>
                                <a:pt x="128588" y="41078"/>
                              </a:cubicBezTo>
                              <a:cubicBezTo>
                                <a:pt x="128588" y="37268"/>
                                <a:pt x="127635" y="35363"/>
                                <a:pt x="127635" y="35363"/>
                              </a:cubicBezTo>
                              <a:cubicBezTo>
                                <a:pt x="127635" y="35363"/>
                                <a:pt x="127635" y="34411"/>
                                <a:pt x="127635" y="33458"/>
                              </a:cubicBezTo>
                              <a:cubicBezTo>
                                <a:pt x="127635" y="32506"/>
                                <a:pt x="126683" y="30601"/>
                                <a:pt x="125730" y="29648"/>
                              </a:cubicBezTo>
                              <a:cubicBezTo>
                                <a:pt x="123825" y="25838"/>
                                <a:pt x="120015" y="21076"/>
                                <a:pt x="115252" y="17266"/>
                              </a:cubicBezTo>
                              <a:cubicBezTo>
                                <a:pt x="106680" y="8693"/>
                                <a:pt x="96202" y="1073"/>
                                <a:pt x="97155" y="121"/>
                              </a:cubicBezTo>
                              <a:cubicBezTo>
                                <a:pt x="98108" y="-832"/>
                                <a:pt x="109538" y="3931"/>
                                <a:pt x="120968" y="11551"/>
                              </a:cubicBezTo>
                              <a:close/>
                              <a:moveTo>
                                <a:pt x="37148" y="60128"/>
                              </a:moveTo>
                              <a:cubicBezTo>
                                <a:pt x="37148" y="62033"/>
                                <a:pt x="40958" y="62986"/>
                                <a:pt x="43815" y="64891"/>
                              </a:cubicBezTo>
                              <a:cubicBezTo>
                                <a:pt x="46673" y="66796"/>
                                <a:pt x="49530" y="68701"/>
                                <a:pt x="49530" y="68701"/>
                              </a:cubicBezTo>
                              <a:cubicBezTo>
                                <a:pt x="49530" y="68701"/>
                                <a:pt x="52388" y="69653"/>
                                <a:pt x="55245" y="71558"/>
                              </a:cubicBezTo>
                              <a:cubicBezTo>
                                <a:pt x="58102" y="73463"/>
                                <a:pt x="60960" y="76321"/>
                                <a:pt x="61913" y="75368"/>
                              </a:cubicBezTo>
                              <a:cubicBezTo>
                                <a:pt x="62865" y="75368"/>
                                <a:pt x="62865" y="70606"/>
                                <a:pt x="60960" y="65843"/>
                              </a:cubicBezTo>
                              <a:cubicBezTo>
                                <a:pt x="58102" y="62033"/>
                                <a:pt x="54293" y="59176"/>
                                <a:pt x="54293" y="59176"/>
                              </a:cubicBezTo>
                              <a:cubicBezTo>
                                <a:pt x="54293" y="59176"/>
                                <a:pt x="49530" y="57271"/>
                                <a:pt x="44768" y="57271"/>
                              </a:cubicBezTo>
                              <a:cubicBezTo>
                                <a:pt x="40958" y="57271"/>
                                <a:pt x="37148" y="59176"/>
                                <a:pt x="37148" y="60128"/>
                              </a:cubicBezTo>
                              <a:close/>
                              <a:moveTo>
                                <a:pt x="0" y="53461"/>
                              </a:moveTo>
                              <a:cubicBezTo>
                                <a:pt x="0" y="56318"/>
                                <a:pt x="0" y="61081"/>
                                <a:pt x="1905" y="63938"/>
                              </a:cubicBezTo>
                              <a:cubicBezTo>
                                <a:pt x="5715" y="70606"/>
                                <a:pt x="11430" y="74416"/>
                                <a:pt x="12383" y="73463"/>
                              </a:cubicBezTo>
                              <a:cubicBezTo>
                                <a:pt x="13335" y="72511"/>
                                <a:pt x="10477" y="66796"/>
                                <a:pt x="9525" y="62033"/>
                              </a:cubicBezTo>
                              <a:cubicBezTo>
                                <a:pt x="9525" y="59176"/>
                                <a:pt x="9525" y="57271"/>
                                <a:pt x="10477" y="55366"/>
                              </a:cubicBezTo>
                              <a:cubicBezTo>
                                <a:pt x="11430" y="53461"/>
                                <a:pt x="11430" y="52508"/>
                                <a:pt x="11430" y="52508"/>
                              </a:cubicBezTo>
                              <a:cubicBezTo>
                                <a:pt x="11430" y="52508"/>
                                <a:pt x="11430" y="51556"/>
                                <a:pt x="12383" y="49651"/>
                              </a:cubicBezTo>
                              <a:cubicBezTo>
                                <a:pt x="13335" y="47746"/>
                                <a:pt x="14288" y="44888"/>
                                <a:pt x="15240" y="42031"/>
                              </a:cubicBezTo>
                              <a:cubicBezTo>
                                <a:pt x="18098" y="36316"/>
                                <a:pt x="20002" y="29648"/>
                                <a:pt x="19050" y="29648"/>
                              </a:cubicBezTo>
                              <a:cubicBezTo>
                                <a:pt x="18098" y="28696"/>
                                <a:pt x="13335" y="33458"/>
                                <a:pt x="9525" y="38221"/>
                              </a:cubicBezTo>
                              <a:cubicBezTo>
                                <a:pt x="7620" y="41078"/>
                                <a:pt x="5715" y="42983"/>
                                <a:pt x="3810" y="45841"/>
                              </a:cubicBezTo>
                              <a:cubicBezTo>
                                <a:pt x="1905" y="47746"/>
                                <a:pt x="1905" y="49651"/>
                                <a:pt x="1905" y="49651"/>
                              </a:cubicBezTo>
                              <a:cubicBezTo>
                                <a:pt x="1905" y="49651"/>
                                <a:pt x="1905" y="49651"/>
                                <a:pt x="1905" y="50603"/>
                              </a:cubicBezTo>
                              <a:cubicBezTo>
                                <a:pt x="0" y="50603"/>
                                <a:pt x="0" y="51556"/>
                                <a:pt x="0" y="534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25" name="Freeform: Shape 272">
                          <a:extLst>
                            <a:ext uri="{FF2B5EF4-FFF2-40B4-BE49-F238E27FC236}">
                              <a16:creationId xmlns:a16="http://schemas.microsoft.com/office/drawing/2014/main" id="{3620E46A-C741-474E-61FF-C0EB9263CA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2967" y="2741517"/>
                          <a:ext cx="32164" cy="17652"/>
                        </a:xfrm>
                        <a:custGeom>
                          <a:avLst/>
                          <a:gdLst>
                            <a:gd name="connsiteX0" fmla="*/ 367 w 32164"/>
                            <a:gd name="connsiteY0" fmla="*/ 5493 h 17652"/>
                            <a:gd name="connsiteX1" fmla="*/ 12750 w 32164"/>
                            <a:gd name="connsiteY1" fmla="*/ 16922 h 17652"/>
                            <a:gd name="connsiteX2" fmla="*/ 31800 w 32164"/>
                            <a:gd name="connsiteY2" fmla="*/ 12160 h 17652"/>
                            <a:gd name="connsiteX3" fmla="*/ 18465 w 32164"/>
                            <a:gd name="connsiteY3" fmla="*/ 730 h 17652"/>
                            <a:gd name="connsiteX4" fmla="*/ 367 w 32164"/>
                            <a:gd name="connsiteY4" fmla="*/ 5493 h 176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164" h="17652">
                              <a:moveTo>
                                <a:pt x="367" y="5493"/>
                              </a:moveTo>
                              <a:cubicBezTo>
                                <a:pt x="-1538" y="10255"/>
                                <a:pt x="4177" y="15018"/>
                                <a:pt x="12750" y="16922"/>
                              </a:cubicBezTo>
                              <a:cubicBezTo>
                                <a:pt x="21322" y="18828"/>
                                <a:pt x="29895" y="16922"/>
                                <a:pt x="31800" y="12160"/>
                              </a:cubicBezTo>
                              <a:cubicBezTo>
                                <a:pt x="33705" y="7397"/>
                                <a:pt x="27990" y="2635"/>
                                <a:pt x="18465" y="730"/>
                              </a:cubicBezTo>
                              <a:cubicBezTo>
                                <a:pt x="10845" y="-1175"/>
                                <a:pt x="2272" y="730"/>
                                <a:pt x="367" y="549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01" name="Graphic 4">
                      <a:extLst>
                        <a:ext uri="{FF2B5EF4-FFF2-40B4-BE49-F238E27FC236}">
                          <a16:creationId xmlns:a16="http://schemas.microsoft.com/office/drawing/2014/main" id="{C6725AE7-8092-15F8-C8FF-FEEC87FDEC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33800" y="2789767"/>
                      <a:ext cx="215264" cy="149647"/>
                      <a:chOff x="3733800" y="2789767"/>
                      <a:chExt cx="215264" cy="149647"/>
                    </a:xfrm>
                  </p:grpSpPr>
                  <p:grpSp>
                    <p:nvGrpSpPr>
                      <p:cNvPr id="904" name="Graphic 4">
                        <a:extLst>
                          <a:ext uri="{FF2B5EF4-FFF2-40B4-BE49-F238E27FC236}">
                            <a16:creationId xmlns:a16="http://schemas.microsoft.com/office/drawing/2014/main" id="{D7478566-D926-6C6C-BE06-716456F26E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33800" y="2789767"/>
                        <a:ext cx="215264" cy="149647"/>
                        <a:chOff x="3733800" y="2789767"/>
                        <a:chExt cx="215264" cy="149647"/>
                      </a:xfrm>
                    </p:grpSpPr>
                    <p:sp>
                      <p:nvSpPr>
                        <p:cNvPr id="908" name="Freeform: Shape 275">
                          <a:extLst>
                            <a:ext uri="{FF2B5EF4-FFF2-40B4-BE49-F238E27FC236}">
                              <a16:creationId xmlns:a16="http://schemas.microsoft.com/office/drawing/2014/main" id="{5919F8E2-F10A-59D9-95B6-5B7B454FAA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49932" y="2906948"/>
                          <a:ext cx="56503" cy="32466"/>
                        </a:xfrm>
                        <a:custGeom>
                          <a:avLst/>
                          <a:gdLst>
                            <a:gd name="connsiteX0" fmla="*/ 73 w 56503"/>
                            <a:gd name="connsiteY0" fmla="*/ 26751 h 32466"/>
                            <a:gd name="connsiteX1" fmla="*/ 17218 w 56503"/>
                            <a:gd name="connsiteY1" fmla="*/ 32467 h 32466"/>
                            <a:gd name="connsiteX2" fmla="*/ 29600 w 56503"/>
                            <a:gd name="connsiteY2" fmla="*/ 30561 h 32466"/>
                            <a:gd name="connsiteX3" fmla="*/ 35315 w 56503"/>
                            <a:gd name="connsiteY3" fmla="*/ 28656 h 32466"/>
                            <a:gd name="connsiteX4" fmla="*/ 40078 w 56503"/>
                            <a:gd name="connsiteY4" fmla="*/ 25799 h 32466"/>
                            <a:gd name="connsiteX5" fmla="*/ 49603 w 56503"/>
                            <a:gd name="connsiteY5" fmla="*/ 17226 h 32466"/>
                            <a:gd name="connsiteX6" fmla="*/ 56270 w 56503"/>
                            <a:gd name="connsiteY6" fmla="*/ 81 h 32466"/>
                            <a:gd name="connsiteX7" fmla="*/ 43888 w 56503"/>
                            <a:gd name="connsiteY7" fmla="*/ 11511 h 32466"/>
                            <a:gd name="connsiteX8" fmla="*/ 34363 w 56503"/>
                            <a:gd name="connsiteY8" fmla="*/ 17226 h 32466"/>
                            <a:gd name="connsiteX9" fmla="*/ 29600 w 56503"/>
                            <a:gd name="connsiteY9" fmla="*/ 19131 h 32466"/>
                            <a:gd name="connsiteX10" fmla="*/ 24838 w 56503"/>
                            <a:gd name="connsiteY10" fmla="*/ 21036 h 32466"/>
                            <a:gd name="connsiteX11" fmla="*/ 14360 w 56503"/>
                            <a:gd name="connsiteY11" fmla="*/ 24847 h 32466"/>
                            <a:gd name="connsiteX12" fmla="*/ 73 w 56503"/>
                            <a:gd name="connsiteY12" fmla="*/ 26751 h 324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56503" h="32466">
                              <a:moveTo>
                                <a:pt x="73" y="26751"/>
                              </a:moveTo>
                              <a:cubicBezTo>
                                <a:pt x="-880" y="27704"/>
                                <a:pt x="7693" y="31514"/>
                                <a:pt x="17218" y="32467"/>
                              </a:cubicBezTo>
                              <a:cubicBezTo>
                                <a:pt x="21980" y="32467"/>
                                <a:pt x="26743" y="32467"/>
                                <a:pt x="29600" y="30561"/>
                              </a:cubicBezTo>
                              <a:cubicBezTo>
                                <a:pt x="33410" y="29609"/>
                                <a:pt x="35315" y="28656"/>
                                <a:pt x="35315" y="28656"/>
                              </a:cubicBezTo>
                              <a:cubicBezTo>
                                <a:pt x="35315" y="28656"/>
                                <a:pt x="37220" y="27704"/>
                                <a:pt x="40078" y="25799"/>
                              </a:cubicBezTo>
                              <a:cubicBezTo>
                                <a:pt x="42935" y="23894"/>
                                <a:pt x="46745" y="20084"/>
                                <a:pt x="49603" y="17226"/>
                              </a:cubicBezTo>
                              <a:cubicBezTo>
                                <a:pt x="55318" y="9606"/>
                                <a:pt x="57223" y="1034"/>
                                <a:pt x="56270" y="81"/>
                              </a:cubicBezTo>
                              <a:cubicBezTo>
                                <a:pt x="54365" y="-871"/>
                                <a:pt x="50555" y="6749"/>
                                <a:pt x="43888" y="11511"/>
                              </a:cubicBezTo>
                              <a:cubicBezTo>
                                <a:pt x="40078" y="13416"/>
                                <a:pt x="37220" y="16274"/>
                                <a:pt x="34363" y="17226"/>
                              </a:cubicBezTo>
                              <a:cubicBezTo>
                                <a:pt x="31505" y="18179"/>
                                <a:pt x="29600" y="19131"/>
                                <a:pt x="29600" y="19131"/>
                              </a:cubicBezTo>
                              <a:cubicBezTo>
                                <a:pt x="29600" y="19131"/>
                                <a:pt x="27695" y="20084"/>
                                <a:pt x="24838" y="21036"/>
                              </a:cubicBezTo>
                              <a:cubicBezTo>
                                <a:pt x="21980" y="22942"/>
                                <a:pt x="18170" y="22942"/>
                                <a:pt x="14360" y="24847"/>
                              </a:cubicBezTo>
                              <a:cubicBezTo>
                                <a:pt x="8645" y="26751"/>
                                <a:pt x="1025" y="25799"/>
                                <a:pt x="73" y="2675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09" name="Freeform: Shape 276">
                          <a:extLst>
                            <a:ext uri="{FF2B5EF4-FFF2-40B4-BE49-F238E27FC236}">
                              <a16:creationId xmlns:a16="http://schemas.microsoft.com/office/drawing/2014/main" id="{B926639B-D277-A834-D209-13255A9E84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1422" y="2798445"/>
                          <a:ext cx="156315" cy="119069"/>
                        </a:xfrm>
                        <a:custGeom>
                          <a:avLst/>
                          <a:gdLst>
                            <a:gd name="connsiteX0" fmla="*/ 0 w 156315"/>
                            <a:gd name="connsiteY0" fmla="*/ 20955 h 119069"/>
                            <a:gd name="connsiteX1" fmla="*/ 154305 w 156315"/>
                            <a:gd name="connsiteY1" fmla="*/ 0 h 119069"/>
                            <a:gd name="connsiteX2" fmla="*/ 100013 w 156315"/>
                            <a:gd name="connsiteY2" fmla="*/ 119063 h 119069"/>
                            <a:gd name="connsiteX3" fmla="*/ 0 w 156315"/>
                            <a:gd name="connsiteY3" fmla="*/ 20955 h 1190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6315" h="119069">
                              <a:moveTo>
                                <a:pt x="0" y="20955"/>
                              </a:moveTo>
                              <a:cubicBezTo>
                                <a:pt x="5715" y="25717"/>
                                <a:pt x="112395" y="84772"/>
                                <a:pt x="154305" y="0"/>
                              </a:cubicBezTo>
                              <a:cubicBezTo>
                                <a:pt x="154305" y="0"/>
                                <a:pt x="172402" y="118110"/>
                                <a:pt x="100013" y="119063"/>
                              </a:cubicBezTo>
                              <a:cubicBezTo>
                                <a:pt x="27623" y="120015"/>
                                <a:pt x="0" y="20955"/>
                                <a:pt x="0" y="209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B2914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10" name="Freeform: Shape 277">
                          <a:extLst>
                            <a:ext uri="{FF2B5EF4-FFF2-40B4-BE49-F238E27FC236}">
                              <a16:creationId xmlns:a16="http://schemas.microsoft.com/office/drawing/2014/main" id="{7D9FDBDC-EC1D-E8F9-0639-468FC90C47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800" y="2801302"/>
                          <a:ext cx="36031" cy="35502"/>
                        </a:xfrm>
                        <a:custGeom>
                          <a:avLst/>
                          <a:gdLst>
                            <a:gd name="connsiteX0" fmla="*/ 33338 w 36031"/>
                            <a:gd name="connsiteY0" fmla="*/ 0 h 35502"/>
                            <a:gd name="connsiteX1" fmla="*/ 35242 w 36031"/>
                            <a:gd name="connsiteY1" fmla="*/ 14288 h 35502"/>
                            <a:gd name="connsiteX2" fmla="*/ 28575 w 36031"/>
                            <a:gd name="connsiteY2" fmla="*/ 28575 h 35502"/>
                            <a:gd name="connsiteX3" fmla="*/ 24765 w 36031"/>
                            <a:gd name="connsiteY3" fmla="*/ 31433 h 35502"/>
                            <a:gd name="connsiteX4" fmla="*/ 20002 w 36031"/>
                            <a:gd name="connsiteY4" fmla="*/ 33338 h 35502"/>
                            <a:gd name="connsiteX5" fmla="*/ 14288 w 36031"/>
                            <a:gd name="connsiteY5" fmla="*/ 35243 h 35502"/>
                            <a:gd name="connsiteX6" fmla="*/ 0 w 36031"/>
                            <a:gd name="connsiteY6" fmla="*/ 33338 h 35502"/>
                            <a:gd name="connsiteX7" fmla="*/ 11430 w 36031"/>
                            <a:gd name="connsiteY7" fmla="*/ 27623 h 35502"/>
                            <a:gd name="connsiteX8" fmla="*/ 14288 w 36031"/>
                            <a:gd name="connsiteY8" fmla="*/ 25718 h 35502"/>
                            <a:gd name="connsiteX9" fmla="*/ 17145 w 36031"/>
                            <a:gd name="connsiteY9" fmla="*/ 23813 h 35502"/>
                            <a:gd name="connsiteX10" fmla="*/ 19050 w 36031"/>
                            <a:gd name="connsiteY10" fmla="*/ 21908 h 35502"/>
                            <a:gd name="connsiteX11" fmla="*/ 20955 w 36031"/>
                            <a:gd name="connsiteY11" fmla="*/ 20002 h 35502"/>
                            <a:gd name="connsiteX12" fmla="*/ 22860 w 36031"/>
                            <a:gd name="connsiteY12" fmla="*/ 17145 h 35502"/>
                            <a:gd name="connsiteX13" fmla="*/ 24765 w 36031"/>
                            <a:gd name="connsiteY13" fmla="*/ 14288 h 35502"/>
                            <a:gd name="connsiteX14" fmla="*/ 33338 w 36031"/>
                            <a:gd name="connsiteY14" fmla="*/ 0 h 355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36031" h="35502">
                              <a:moveTo>
                                <a:pt x="33338" y="0"/>
                              </a:moveTo>
                              <a:cubicBezTo>
                                <a:pt x="35242" y="0"/>
                                <a:pt x="37148" y="6668"/>
                                <a:pt x="35242" y="14288"/>
                              </a:cubicBezTo>
                              <a:cubicBezTo>
                                <a:pt x="34290" y="21908"/>
                                <a:pt x="28575" y="28575"/>
                                <a:pt x="28575" y="28575"/>
                              </a:cubicBezTo>
                              <a:cubicBezTo>
                                <a:pt x="28575" y="28575"/>
                                <a:pt x="26670" y="29527"/>
                                <a:pt x="24765" y="31433"/>
                              </a:cubicBezTo>
                              <a:cubicBezTo>
                                <a:pt x="23813" y="32385"/>
                                <a:pt x="21908" y="33338"/>
                                <a:pt x="20002" y="33338"/>
                              </a:cubicBezTo>
                              <a:cubicBezTo>
                                <a:pt x="18098" y="34290"/>
                                <a:pt x="16192" y="34290"/>
                                <a:pt x="14288" y="35243"/>
                              </a:cubicBezTo>
                              <a:cubicBezTo>
                                <a:pt x="6667" y="36195"/>
                                <a:pt x="0" y="34290"/>
                                <a:pt x="0" y="33338"/>
                              </a:cubicBezTo>
                              <a:cubicBezTo>
                                <a:pt x="0" y="31433"/>
                                <a:pt x="6667" y="30480"/>
                                <a:pt x="11430" y="27623"/>
                              </a:cubicBezTo>
                              <a:cubicBezTo>
                                <a:pt x="12383" y="26670"/>
                                <a:pt x="13335" y="25718"/>
                                <a:pt x="14288" y="25718"/>
                              </a:cubicBezTo>
                              <a:cubicBezTo>
                                <a:pt x="15240" y="24765"/>
                                <a:pt x="16192" y="24765"/>
                                <a:pt x="17145" y="23813"/>
                              </a:cubicBezTo>
                              <a:cubicBezTo>
                                <a:pt x="18098" y="22860"/>
                                <a:pt x="19050" y="21908"/>
                                <a:pt x="19050" y="21908"/>
                              </a:cubicBezTo>
                              <a:cubicBezTo>
                                <a:pt x="19050" y="21908"/>
                                <a:pt x="20002" y="20955"/>
                                <a:pt x="20955" y="20002"/>
                              </a:cubicBezTo>
                              <a:cubicBezTo>
                                <a:pt x="21908" y="19050"/>
                                <a:pt x="22860" y="18098"/>
                                <a:pt x="22860" y="17145"/>
                              </a:cubicBezTo>
                              <a:cubicBezTo>
                                <a:pt x="23813" y="16193"/>
                                <a:pt x="24765" y="15240"/>
                                <a:pt x="24765" y="14288"/>
                              </a:cubicBezTo>
                              <a:cubicBezTo>
                                <a:pt x="30480" y="5715"/>
                                <a:pt x="31433" y="0"/>
                                <a:pt x="3333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11" name="Freeform: Shape 278">
                          <a:extLst>
                            <a:ext uri="{FF2B5EF4-FFF2-40B4-BE49-F238E27FC236}">
                              <a16:creationId xmlns:a16="http://schemas.microsoft.com/office/drawing/2014/main" id="{A1D2EC97-7C8D-12B1-7394-140D08EFB4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7578" y="2789767"/>
                          <a:ext cx="41486" cy="27727"/>
                        </a:xfrm>
                        <a:custGeom>
                          <a:avLst/>
                          <a:gdLst>
                            <a:gd name="connsiteX0" fmla="*/ 41487 w 41486"/>
                            <a:gd name="connsiteY0" fmla="*/ 22965 h 27727"/>
                            <a:gd name="connsiteX1" fmla="*/ 28152 w 41486"/>
                            <a:gd name="connsiteY1" fmla="*/ 27728 h 27727"/>
                            <a:gd name="connsiteX2" fmla="*/ 18627 w 41486"/>
                            <a:gd name="connsiteY2" fmla="*/ 26775 h 27727"/>
                            <a:gd name="connsiteX3" fmla="*/ 13864 w 41486"/>
                            <a:gd name="connsiteY3" fmla="*/ 24870 h 27727"/>
                            <a:gd name="connsiteX4" fmla="*/ 12912 w 41486"/>
                            <a:gd name="connsiteY4" fmla="*/ 23918 h 27727"/>
                            <a:gd name="connsiteX5" fmla="*/ 10054 w 41486"/>
                            <a:gd name="connsiteY5" fmla="*/ 22013 h 27727"/>
                            <a:gd name="connsiteX6" fmla="*/ 3387 w 41486"/>
                            <a:gd name="connsiteY6" fmla="*/ 14393 h 27727"/>
                            <a:gd name="connsiteX7" fmla="*/ 529 w 41486"/>
                            <a:gd name="connsiteY7" fmla="*/ 105 h 27727"/>
                            <a:gd name="connsiteX8" fmla="*/ 10054 w 41486"/>
                            <a:gd name="connsiteY8" fmla="*/ 8678 h 27727"/>
                            <a:gd name="connsiteX9" fmla="*/ 16722 w 41486"/>
                            <a:gd name="connsiteY9" fmla="*/ 12488 h 27727"/>
                            <a:gd name="connsiteX10" fmla="*/ 19579 w 41486"/>
                            <a:gd name="connsiteY10" fmla="*/ 13440 h 27727"/>
                            <a:gd name="connsiteX11" fmla="*/ 29104 w 41486"/>
                            <a:gd name="connsiteY11" fmla="*/ 18203 h 27727"/>
                            <a:gd name="connsiteX12" fmla="*/ 41487 w 41486"/>
                            <a:gd name="connsiteY12" fmla="*/ 22965 h 277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1486" h="27727">
                              <a:moveTo>
                                <a:pt x="41487" y="22965"/>
                              </a:moveTo>
                              <a:cubicBezTo>
                                <a:pt x="41487" y="24870"/>
                                <a:pt x="35772" y="26775"/>
                                <a:pt x="28152" y="27728"/>
                              </a:cubicBezTo>
                              <a:cubicBezTo>
                                <a:pt x="24342" y="27728"/>
                                <a:pt x="20532" y="27728"/>
                                <a:pt x="18627" y="26775"/>
                              </a:cubicBezTo>
                              <a:cubicBezTo>
                                <a:pt x="15769" y="25823"/>
                                <a:pt x="13864" y="24870"/>
                                <a:pt x="13864" y="24870"/>
                              </a:cubicBezTo>
                              <a:cubicBezTo>
                                <a:pt x="13864" y="24870"/>
                                <a:pt x="13864" y="24870"/>
                                <a:pt x="12912" y="23918"/>
                              </a:cubicBezTo>
                              <a:cubicBezTo>
                                <a:pt x="11959" y="22965"/>
                                <a:pt x="11007" y="22965"/>
                                <a:pt x="10054" y="22013"/>
                              </a:cubicBezTo>
                              <a:cubicBezTo>
                                <a:pt x="8149" y="20108"/>
                                <a:pt x="5292" y="17250"/>
                                <a:pt x="3387" y="14393"/>
                              </a:cubicBezTo>
                              <a:cubicBezTo>
                                <a:pt x="-423" y="7725"/>
                                <a:pt x="-423" y="1058"/>
                                <a:pt x="529" y="105"/>
                              </a:cubicBezTo>
                              <a:cubicBezTo>
                                <a:pt x="2434" y="-847"/>
                                <a:pt x="5292" y="4868"/>
                                <a:pt x="10054" y="8678"/>
                              </a:cubicBezTo>
                              <a:cubicBezTo>
                                <a:pt x="11959" y="10583"/>
                                <a:pt x="14817" y="12488"/>
                                <a:pt x="16722" y="12488"/>
                              </a:cubicBezTo>
                              <a:cubicBezTo>
                                <a:pt x="18627" y="13440"/>
                                <a:pt x="19579" y="14393"/>
                                <a:pt x="19579" y="13440"/>
                              </a:cubicBezTo>
                              <a:cubicBezTo>
                                <a:pt x="19579" y="13440"/>
                                <a:pt x="23389" y="16298"/>
                                <a:pt x="29104" y="18203"/>
                              </a:cubicBezTo>
                              <a:cubicBezTo>
                                <a:pt x="34819" y="20108"/>
                                <a:pt x="41487" y="21060"/>
                                <a:pt x="41487" y="229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05" name="Graphic 4">
                        <a:extLst>
                          <a:ext uri="{FF2B5EF4-FFF2-40B4-BE49-F238E27FC236}">
                            <a16:creationId xmlns:a16="http://schemas.microsoft.com/office/drawing/2014/main" id="{C635E058-CA13-E7BE-C892-7A21E0F65C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82377" y="2859404"/>
                        <a:ext cx="118110" cy="58128"/>
                        <a:chOff x="3782377" y="2859404"/>
                        <a:chExt cx="118110" cy="58128"/>
                      </a:xfrm>
                    </p:grpSpPr>
                    <p:sp>
                      <p:nvSpPr>
                        <p:cNvPr id="906" name="Freeform: Shape 280">
                          <a:extLst>
                            <a:ext uri="{FF2B5EF4-FFF2-40B4-BE49-F238E27FC236}">
                              <a16:creationId xmlns:a16="http://schemas.microsoft.com/office/drawing/2014/main" id="{18FA9DEE-A7CC-3AEA-26FE-2FA9AD7D4F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3329" y="2859404"/>
                          <a:ext cx="117157" cy="58128"/>
                        </a:xfrm>
                        <a:custGeom>
                          <a:avLst/>
                          <a:gdLst>
                            <a:gd name="connsiteX0" fmla="*/ 39053 w 117157"/>
                            <a:gd name="connsiteY0" fmla="*/ 0 h 58128"/>
                            <a:gd name="connsiteX1" fmla="*/ 0 w 117157"/>
                            <a:gd name="connsiteY1" fmla="*/ 7620 h 58128"/>
                            <a:gd name="connsiteX2" fmla="*/ 79058 w 117157"/>
                            <a:gd name="connsiteY2" fmla="*/ 58103 h 58128"/>
                            <a:gd name="connsiteX3" fmla="*/ 117158 w 117157"/>
                            <a:gd name="connsiteY3" fmla="*/ 40005 h 58128"/>
                            <a:gd name="connsiteX4" fmla="*/ 39053 w 117157"/>
                            <a:gd name="connsiteY4" fmla="*/ 0 h 581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7157" h="58128">
                              <a:moveTo>
                                <a:pt x="39053" y="0"/>
                              </a:moveTo>
                              <a:cubicBezTo>
                                <a:pt x="24765" y="0"/>
                                <a:pt x="11430" y="2858"/>
                                <a:pt x="0" y="7620"/>
                              </a:cubicBezTo>
                              <a:cubicBezTo>
                                <a:pt x="16193" y="33338"/>
                                <a:pt x="41910" y="59055"/>
                                <a:pt x="79058" y="58103"/>
                              </a:cubicBezTo>
                              <a:cubicBezTo>
                                <a:pt x="96203" y="58103"/>
                                <a:pt x="108585" y="50483"/>
                                <a:pt x="117158" y="40005"/>
                              </a:cubicBezTo>
                              <a:cubicBezTo>
                                <a:pt x="103823" y="16193"/>
                                <a:pt x="74295" y="0"/>
                                <a:pt x="3905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07" name="Freeform: Shape 281">
                          <a:extLst>
                            <a:ext uri="{FF2B5EF4-FFF2-40B4-BE49-F238E27FC236}">
                              <a16:creationId xmlns:a16="http://schemas.microsoft.com/office/drawing/2014/main" id="{DE5444C1-24E4-070B-603B-598F513802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2377" y="2860357"/>
                          <a:ext cx="117157" cy="57175"/>
                        </a:xfrm>
                        <a:custGeom>
                          <a:avLst/>
                          <a:gdLst>
                            <a:gd name="connsiteX0" fmla="*/ 79058 w 117157"/>
                            <a:gd name="connsiteY0" fmla="*/ 57150 h 57175"/>
                            <a:gd name="connsiteX1" fmla="*/ 117158 w 117157"/>
                            <a:gd name="connsiteY1" fmla="*/ 39052 h 57175"/>
                            <a:gd name="connsiteX2" fmla="*/ 113348 w 117157"/>
                            <a:gd name="connsiteY2" fmla="*/ 33338 h 57175"/>
                            <a:gd name="connsiteX3" fmla="*/ 79058 w 117157"/>
                            <a:gd name="connsiteY3" fmla="*/ 36195 h 57175"/>
                            <a:gd name="connsiteX4" fmla="*/ 27623 w 117157"/>
                            <a:gd name="connsiteY4" fmla="*/ 0 h 57175"/>
                            <a:gd name="connsiteX5" fmla="*/ 0 w 117157"/>
                            <a:gd name="connsiteY5" fmla="*/ 6667 h 57175"/>
                            <a:gd name="connsiteX6" fmla="*/ 79058 w 117157"/>
                            <a:gd name="connsiteY6" fmla="*/ 57150 h 571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7157" h="57175">
                              <a:moveTo>
                                <a:pt x="79058" y="57150"/>
                              </a:moveTo>
                              <a:cubicBezTo>
                                <a:pt x="96202" y="57150"/>
                                <a:pt x="108585" y="49530"/>
                                <a:pt x="117158" y="39052"/>
                              </a:cubicBezTo>
                              <a:cubicBezTo>
                                <a:pt x="116205" y="37147"/>
                                <a:pt x="114300" y="35242"/>
                                <a:pt x="113348" y="33338"/>
                              </a:cubicBezTo>
                              <a:cubicBezTo>
                                <a:pt x="105727" y="36195"/>
                                <a:pt x="95250" y="38100"/>
                                <a:pt x="79058" y="36195"/>
                              </a:cubicBezTo>
                              <a:cubicBezTo>
                                <a:pt x="44768" y="32385"/>
                                <a:pt x="32385" y="15240"/>
                                <a:pt x="27623" y="0"/>
                              </a:cubicBezTo>
                              <a:cubicBezTo>
                                <a:pt x="18098" y="952"/>
                                <a:pt x="8573" y="3810"/>
                                <a:pt x="0" y="6667"/>
                              </a:cubicBezTo>
                              <a:cubicBezTo>
                                <a:pt x="16193" y="32385"/>
                                <a:pt x="41910" y="58102"/>
                                <a:pt x="79058" y="5715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902" name="Freeform: Shape 282">
                      <a:extLst>
                        <a:ext uri="{FF2B5EF4-FFF2-40B4-BE49-F238E27FC236}">
                          <a16:creationId xmlns:a16="http://schemas.microsoft.com/office/drawing/2014/main" id="{80D108F0-27EA-114C-E9EB-ABE645A60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3197" y="2621279"/>
                      <a:ext cx="203827" cy="145203"/>
                    </a:xfrm>
                    <a:custGeom>
                      <a:avLst/>
                      <a:gdLst>
                        <a:gd name="connsiteX0" fmla="*/ 570 w 203827"/>
                        <a:gd name="connsiteY0" fmla="*/ 70485 h 145203"/>
                        <a:gd name="connsiteX1" fmla="*/ 7237 w 203827"/>
                        <a:gd name="connsiteY1" fmla="*/ 75248 h 145203"/>
                        <a:gd name="connsiteX2" fmla="*/ 19620 w 203827"/>
                        <a:gd name="connsiteY2" fmla="*/ 89535 h 145203"/>
                        <a:gd name="connsiteX3" fmla="*/ 30097 w 203827"/>
                        <a:gd name="connsiteY3" fmla="*/ 97155 h 145203"/>
                        <a:gd name="connsiteX4" fmla="*/ 32002 w 203827"/>
                        <a:gd name="connsiteY4" fmla="*/ 92393 h 145203"/>
                        <a:gd name="connsiteX5" fmla="*/ 32955 w 203827"/>
                        <a:gd name="connsiteY5" fmla="*/ 85725 h 145203"/>
                        <a:gd name="connsiteX6" fmla="*/ 32955 w 203827"/>
                        <a:gd name="connsiteY6" fmla="*/ 84773 h 145203"/>
                        <a:gd name="connsiteX7" fmla="*/ 33907 w 203827"/>
                        <a:gd name="connsiteY7" fmla="*/ 80963 h 145203"/>
                        <a:gd name="connsiteX8" fmla="*/ 36765 w 203827"/>
                        <a:gd name="connsiteY8" fmla="*/ 72390 h 145203"/>
                        <a:gd name="connsiteX9" fmla="*/ 43432 w 203827"/>
                        <a:gd name="connsiteY9" fmla="*/ 56198 h 145203"/>
                        <a:gd name="connsiteX10" fmla="*/ 41527 w 203827"/>
                        <a:gd name="connsiteY10" fmla="*/ 55245 h 145203"/>
                        <a:gd name="connsiteX11" fmla="*/ 30097 w 203827"/>
                        <a:gd name="connsiteY11" fmla="*/ 46673 h 145203"/>
                        <a:gd name="connsiteX12" fmla="*/ 28192 w 203827"/>
                        <a:gd name="connsiteY12" fmla="*/ 41910 h 145203"/>
                        <a:gd name="connsiteX13" fmla="*/ 25335 w 203827"/>
                        <a:gd name="connsiteY13" fmla="*/ 31433 h 145203"/>
                        <a:gd name="connsiteX14" fmla="*/ 28192 w 203827"/>
                        <a:gd name="connsiteY14" fmla="*/ 16193 h 145203"/>
                        <a:gd name="connsiteX15" fmla="*/ 33907 w 203827"/>
                        <a:gd name="connsiteY15" fmla="*/ 28575 h 145203"/>
                        <a:gd name="connsiteX16" fmla="*/ 40575 w 203827"/>
                        <a:gd name="connsiteY16" fmla="*/ 37148 h 145203"/>
                        <a:gd name="connsiteX17" fmla="*/ 47242 w 203827"/>
                        <a:gd name="connsiteY17" fmla="*/ 45720 h 145203"/>
                        <a:gd name="connsiteX18" fmla="*/ 49147 w 203827"/>
                        <a:gd name="connsiteY18" fmla="*/ 47625 h 145203"/>
                        <a:gd name="connsiteX19" fmla="*/ 53910 w 203827"/>
                        <a:gd name="connsiteY19" fmla="*/ 40005 h 145203"/>
                        <a:gd name="connsiteX20" fmla="*/ 58672 w 203827"/>
                        <a:gd name="connsiteY20" fmla="*/ 33338 h 145203"/>
                        <a:gd name="connsiteX21" fmla="*/ 63435 w 203827"/>
                        <a:gd name="connsiteY21" fmla="*/ 27623 h 145203"/>
                        <a:gd name="connsiteX22" fmla="*/ 72007 w 203827"/>
                        <a:gd name="connsiteY22" fmla="*/ 18098 h 145203"/>
                        <a:gd name="connsiteX23" fmla="*/ 79627 w 203827"/>
                        <a:gd name="connsiteY23" fmla="*/ 11430 h 145203"/>
                        <a:gd name="connsiteX24" fmla="*/ 85342 w 203827"/>
                        <a:gd name="connsiteY24" fmla="*/ 7620 h 145203"/>
                        <a:gd name="connsiteX25" fmla="*/ 87247 w 203827"/>
                        <a:gd name="connsiteY25" fmla="*/ 6668 h 145203"/>
                        <a:gd name="connsiteX26" fmla="*/ 95820 w 203827"/>
                        <a:gd name="connsiteY26" fmla="*/ 3810 h 145203"/>
                        <a:gd name="connsiteX27" fmla="*/ 119632 w 203827"/>
                        <a:gd name="connsiteY27" fmla="*/ 0 h 145203"/>
                        <a:gd name="connsiteX28" fmla="*/ 135825 w 203827"/>
                        <a:gd name="connsiteY28" fmla="*/ 2858 h 145203"/>
                        <a:gd name="connsiteX29" fmla="*/ 152017 w 203827"/>
                        <a:gd name="connsiteY29" fmla="*/ 10478 h 145203"/>
                        <a:gd name="connsiteX30" fmla="*/ 167257 w 203827"/>
                        <a:gd name="connsiteY30" fmla="*/ 22860 h 145203"/>
                        <a:gd name="connsiteX31" fmla="*/ 179640 w 203827"/>
                        <a:gd name="connsiteY31" fmla="*/ 38100 h 145203"/>
                        <a:gd name="connsiteX32" fmla="*/ 202500 w 203827"/>
                        <a:gd name="connsiteY32" fmla="*/ 102870 h 145203"/>
                        <a:gd name="connsiteX33" fmla="*/ 201547 w 203827"/>
                        <a:gd name="connsiteY33" fmla="*/ 133350 h 145203"/>
                        <a:gd name="connsiteX34" fmla="*/ 188212 w 203827"/>
                        <a:gd name="connsiteY34" fmla="*/ 106680 h 145203"/>
                        <a:gd name="connsiteX35" fmla="*/ 159637 w 203827"/>
                        <a:gd name="connsiteY35" fmla="*/ 56198 h 145203"/>
                        <a:gd name="connsiteX36" fmla="*/ 121537 w 203827"/>
                        <a:gd name="connsiteY36" fmla="*/ 38100 h 145203"/>
                        <a:gd name="connsiteX37" fmla="*/ 104392 w 203827"/>
                        <a:gd name="connsiteY37" fmla="*/ 44768 h 145203"/>
                        <a:gd name="connsiteX38" fmla="*/ 99630 w 203827"/>
                        <a:gd name="connsiteY38" fmla="*/ 47625 h 145203"/>
                        <a:gd name="connsiteX39" fmla="*/ 93915 w 203827"/>
                        <a:gd name="connsiteY39" fmla="*/ 50483 h 145203"/>
                        <a:gd name="connsiteX40" fmla="*/ 87247 w 203827"/>
                        <a:gd name="connsiteY40" fmla="*/ 56198 h 145203"/>
                        <a:gd name="connsiteX41" fmla="*/ 83437 w 203827"/>
                        <a:gd name="connsiteY41" fmla="*/ 60008 h 145203"/>
                        <a:gd name="connsiteX42" fmla="*/ 79627 w 203827"/>
                        <a:gd name="connsiteY42" fmla="*/ 64770 h 145203"/>
                        <a:gd name="connsiteX43" fmla="*/ 72007 w 203827"/>
                        <a:gd name="connsiteY43" fmla="*/ 75248 h 145203"/>
                        <a:gd name="connsiteX44" fmla="*/ 64387 w 203827"/>
                        <a:gd name="connsiteY44" fmla="*/ 87630 h 145203"/>
                        <a:gd name="connsiteX45" fmla="*/ 61530 w 203827"/>
                        <a:gd name="connsiteY45" fmla="*/ 94298 h 145203"/>
                        <a:gd name="connsiteX46" fmla="*/ 59625 w 203827"/>
                        <a:gd name="connsiteY46" fmla="*/ 98108 h 145203"/>
                        <a:gd name="connsiteX47" fmla="*/ 56767 w 203827"/>
                        <a:gd name="connsiteY47" fmla="*/ 104775 h 145203"/>
                        <a:gd name="connsiteX48" fmla="*/ 47242 w 203827"/>
                        <a:gd name="connsiteY48" fmla="*/ 130493 h 145203"/>
                        <a:gd name="connsiteX49" fmla="*/ 43432 w 203827"/>
                        <a:gd name="connsiteY49" fmla="*/ 141923 h 145203"/>
                        <a:gd name="connsiteX50" fmla="*/ 42480 w 203827"/>
                        <a:gd name="connsiteY50" fmla="*/ 144780 h 145203"/>
                        <a:gd name="connsiteX51" fmla="*/ 41527 w 203827"/>
                        <a:gd name="connsiteY51" fmla="*/ 144780 h 145203"/>
                        <a:gd name="connsiteX52" fmla="*/ 40575 w 203827"/>
                        <a:gd name="connsiteY52" fmla="*/ 143828 h 145203"/>
                        <a:gd name="connsiteX53" fmla="*/ 36765 w 203827"/>
                        <a:gd name="connsiteY53" fmla="*/ 138113 h 145203"/>
                        <a:gd name="connsiteX54" fmla="*/ 11047 w 203827"/>
                        <a:gd name="connsiteY54" fmla="*/ 101918 h 145203"/>
                        <a:gd name="connsiteX55" fmla="*/ 2475 w 203827"/>
                        <a:gd name="connsiteY55" fmla="*/ 80963 h 145203"/>
                        <a:gd name="connsiteX56" fmla="*/ 570 w 203827"/>
                        <a:gd name="connsiteY56" fmla="*/ 70485 h 145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03827" h="145203">
                          <a:moveTo>
                            <a:pt x="570" y="70485"/>
                          </a:moveTo>
                          <a:cubicBezTo>
                            <a:pt x="1522" y="69533"/>
                            <a:pt x="4380" y="71438"/>
                            <a:pt x="7237" y="75248"/>
                          </a:cubicBezTo>
                          <a:cubicBezTo>
                            <a:pt x="10095" y="79058"/>
                            <a:pt x="14857" y="84773"/>
                            <a:pt x="19620" y="89535"/>
                          </a:cubicBezTo>
                          <a:cubicBezTo>
                            <a:pt x="23430" y="93345"/>
                            <a:pt x="27240" y="95250"/>
                            <a:pt x="30097" y="97155"/>
                          </a:cubicBezTo>
                          <a:cubicBezTo>
                            <a:pt x="32002" y="100013"/>
                            <a:pt x="32002" y="94298"/>
                            <a:pt x="32002" y="92393"/>
                          </a:cubicBezTo>
                          <a:cubicBezTo>
                            <a:pt x="32002" y="89535"/>
                            <a:pt x="32002" y="87630"/>
                            <a:pt x="32955" y="85725"/>
                          </a:cubicBezTo>
                          <a:lnTo>
                            <a:pt x="32955" y="84773"/>
                          </a:lnTo>
                          <a:lnTo>
                            <a:pt x="33907" y="80963"/>
                          </a:lnTo>
                          <a:lnTo>
                            <a:pt x="36765" y="72390"/>
                          </a:lnTo>
                          <a:cubicBezTo>
                            <a:pt x="38670" y="66675"/>
                            <a:pt x="41527" y="61913"/>
                            <a:pt x="43432" y="56198"/>
                          </a:cubicBezTo>
                          <a:cubicBezTo>
                            <a:pt x="42480" y="56198"/>
                            <a:pt x="41527" y="56198"/>
                            <a:pt x="41527" y="55245"/>
                          </a:cubicBezTo>
                          <a:cubicBezTo>
                            <a:pt x="34860" y="52388"/>
                            <a:pt x="30097" y="46673"/>
                            <a:pt x="30097" y="46673"/>
                          </a:cubicBezTo>
                          <a:cubicBezTo>
                            <a:pt x="30097" y="46673"/>
                            <a:pt x="29145" y="44768"/>
                            <a:pt x="28192" y="41910"/>
                          </a:cubicBezTo>
                          <a:cubicBezTo>
                            <a:pt x="26287" y="39053"/>
                            <a:pt x="26287" y="35243"/>
                            <a:pt x="25335" y="31433"/>
                          </a:cubicBezTo>
                          <a:cubicBezTo>
                            <a:pt x="24382" y="22860"/>
                            <a:pt x="26287" y="16193"/>
                            <a:pt x="28192" y="16193"/>
                          </a:cubicBezTo>
                          <a:cubicBezTo>
                            <a:pt x="30097" y="16193"/>
                            <a:pt x="31050" y="22860"/>
                            <a:pt x="33907" y="28575"/>
                          </a:cubicBezTo>
                          <a:cubicBezTo>
                            <a:pt x="36765" y="33338"/>
                            <a:pt x="40575" y="37148"/>
                            <a:pt x="40575" y="37148"/>
                          </a:cubicBezTo>
                          <a:cubicBezTo>
                            <a:pt x="40575" y="37148"/>
                            <a:pt x="43432" y="41910"/>
                            <a:pt x="47242" y="45720"/>
                          </a:cubicBezTo>
                          <a:cubicBezTo>
                            <a:pt x="48195" y="46673"/>
                            <a:pt x="48195" y="46673"/>
                            <a:pt x="49147" y="47625"/>
                          </a:cubicBezTo>
                          <a:cubicBezTo>
                            <a:pt x="51052" y="44768"/>
                            <a:pt x="52957" y="41910"/>
                            <a:pt x="53910" y="40005"/>
                          </a:cubicBezTo>
                          <a:cubicBezTo>
                            <a:pt x="55815" y="38100"/>
                            <a:pt x="56767" y="35243"/>
                            <a:pt x="58672" y="33338"/>
                          </a:cubicBezTo>
                          <a:cubicBezTo>
                            <a:pt x="60577" y="31433"/>
                            <a:pt x="61530" y="29528"/>
                            <a:pt x="63435" y="27623"/>
                          </a:cubicBezTo>
                          <a:cubicBezTo>
                            <a:pt x="66292" y="23813"/>
                            <a:pt x="69150" y="20955"/>
                            <a:pt x="72007" y="18098"/>
                          </a:cubicBezTo>
                          <a:cubicBezTo>
                            <a:pt x="74865" y="15240"/>
                            <a:pt x="77722" y="13335"/>
                            <a:pt x="79627" y="11430"/>
                          </a:cubicBezTo>
                          <a:cubicBezTo>
                            <a:pt x="81532" y="9525"/>
                            <a:pt x="83437" y="8573"/>
                            <a:pt x="85342" y="7620"/>
                          </a:cubicBezTo>
                          <a:cubicBezTo>
                            <a:pt x="86295" y="6668"/>
                            <a:pt x="87247" y="6668"/>
                            <a:pt x="87247" y="6668"/>
                          </a:cubicBezTo>
                          <a:cubicBezTo>
                            <a:pt x="87247" y="6668"/>
                            <a:pt x="90105" y="5715"/>
                            <a:pt x="95820" y="3810"/>
                          </a:cubicBezTo>
                          <a:cubicBezTo>
                            <a:pt x="100582" y="953"/>
                            <a:pt x="109155" y="953"/>
                            <a:pt x="119632" y="0"/>
                          </a:cubicBezTo>
                          <a:cubicBezTo>
                            <a:pt x="124395" y="953"/>
                            <a:pt x="130110" y="1905"/>
                            <a:pt x="135825" y="2858"/>
                          </a:cubicBezTo>
                          <a:cubicBezTo>
                            <a:pt x="141540" y="5715"/>
                            <a:pt x="147255" y="7620"/>
                            <a:pt x="152017" y="10478"/>
                          </a:cubicBezTo>
                          <a:cubicBezTo>
                            <a:pt x="156780" y="14288"/>
                            <a:pt x="162495" y="18098"/>
                            <a:pt x="167257" y="22860"/>
                          </a:cubicBezTo>
                          <a:cubicBezTo>
                            <a:pt x="171067" y="27623"/>
                            <a:pt x="175830" y="32385"/>
                            <a:pt x="179640" y="38100"/>
                          </a:cubicBezTo>
                          <a:cubicBezTo>
                            <a:pt x="193927" y="60008"/>
                            <a:pt x="198690" y="85725"/>
                            <a:pt x="202500" y="102870"/>
                          </a:cubicBezTo>
                          <a:cubicBezTo>
                            <a:pt x="204405" y="120968"/>
                            <a:pt x="204405" y="133350"/>
                            <a:pt x="201547" y="133350"/>
                          </a:cubicBezTo>
                          <a:cubicBezTo>
                            <a:pt x="198690" y="134303"/>
                            <a:pt x="193927" y="122873"/>
                            <a:pt x="188212" y="106680"/>
                          </a:cubicBezTo>
                          <a:cubicBezTo>
                            <a:pt x="180592" y="91440"/>
                            <a:pt x="172972" y="70485"/>
                            <a:pt x="159637" y="56198"/>
                          </a:cubicBezTo>
                          <a:cubicBezTo>
                            <a:pt x="147255" y="41910"/>
                            <a:pt x="132015" y="36195"/>
                            <a:pt x="121537" y="38100"/>
                          </a:cubicBezTo>
                          <a:cubicBezTo>
                            <a:pt x="111060" y="40005"/>
                            <a:pt x="104392" y="44768"/>
                            <a:pt x="104392" y="44768"/>
                          </a:cubicBezTo>
                          <a:cubicBezTo>
                            <a:pt x="104392" y="44768"/>
                            <a:pt x="102487" y="45720"/>
                            <a:pt x="99630" y="47625"/>
                          </a:cubicBezTo>
                          <a:cubicBezTo>
                            <a:pt x="97725" y="48578"/>
                            <a:pt x="95820" y="49530"/>
                            <a:pt x="93915" y="50483"/>
                          </a:cubicBezTo>
                          <a:cubicBezTo>
                            <a:pt x="92010" y="52388"/>
                            <a:pt x="90105" y="54293"/>
                            <a:pt x="87247" y="56198"/>
                          </a:cubicBezTo>
                          <a:cubicBezTo>
                            <a:pt x="86295" y="57150"/>
                            <a:pt x="84390" y="58103"/>
                            <a:pt x="83437" y="60008"/>
                          </a:cubicBezTo>
                          <a:cubicBezTo>
                            <a:pt x="82485" y="61913"/>
                            <a:pt x="80580" y="62865"/>
                            <a:pt x="79627" y="64770"/>
                          </a:cubicBezTo>
                          <a:cubicBezTo>
                            <a:pt x="76770" y="67628"/>
                            <a:pt x="73912" y="70485"/>
                            <a:pt x="72007" y="75248"/>
                          </a:cubicBezTo>
                          <a:cubicBezTo>
                            <a:pt x="69150" y="79058"/>
                            <a:pt x="67245" y="82868"/>
                            <a:pt x="64387" y="87630"/>
                          </a:cubicBezTo>
                          <a:lnTo>
                            <a:pt x="61530" y="94298"/>
                          </a:lnTo>
                          <a:cubicBezTo>
                            <a:pt x="60577" y="95250"/>
                            <a:pt x="60577" y="96203"/>
                            <a:pt x="59625" y="98108"/>
                          </a:cubicBezTo>
                          <a:lnTo>
                            <a:pt x="56767" y="104775"/>
                          </a:lnTo>
                          <a:cubicBezTo>
                            <a:pt x="53910" y="113348"/>
                            <a:pt x="51052" y="121920"/>
                            <a:pt x="47242" y="130493"/>
                          </a:cubicBezTo>
                          <a:cubicBezTo>
                            <a:pt x="46290" y="134303"/>
                            <a:pt x="44385" y="138113"/>
                            <a:pt x="43432" y="141923"/>
                          </a:cubicBezTo>
                          <a:lnTo>
                            <a:pt x="42480" y="144780"/>
                          </a:lnTo>
                          <a:cubicBezTo>
                            <a:pt x="42480" y="145733"/>
                            <a:pt x="42480" y="144780"/>
                            <a:pt x="41527" y="144780"/>
                          </a:cubicBezTo>
                          <a:lnTo>
                            <a:pt x="40575" y="143828"/>
                          </a:lnTo>
                          <a:lnTo>
                            <a:pt x="36765" y="138113"/>
                          </a:lnTo>
                          <a:cubicBezTo>
                            <a:pt x="26287" y="123825"/>
                            <a:pt x="16762" y="112395"/>
                            <a:pt x="11047" y="101918"/>
                          </a:cubicBezTo>
                          <a:cubicBezTo>
                            <a:pt x="6285" y="92393"/>
                            <a:pt x="4380" y="85725"/>
                            <a:pt x="2475" y="80963"/>
                          </a:cubicBezTo>
                          <a:cubicBezTo>
                            <a:pt x="-383" y="75248"/>
                            <a:pt x="-383" y="71438"/>
                            <a:pt x="570" y="70485"/>
                          </a:cubicBezTo>
                          <a:close/>
                        </a:path>
                      </a:pathLst>
                    </a:custGeom>
                    <a:solidFill>
                      <a:srgbClr val="5B29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" name="Freeform: Shape 283">
                      <a:extLst>
                        <a:ext uri="{FF2B5EF4-FFF2-40B4-BE49-F238E27FC236}">
                          <a16:creationId xmlns:a16="http://schemas.microsoft.com/office/drawing/2014/main" id="{2C7BBBBA-477B-5AB6-1586-1577811DA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9618" y="2555304"/>
                      <a:ext cx="178036" cy="147890"/>
                    </a:xfrm>
                    <a:custGeom>
                      <a:avLst/>
                      <a:gdLst>
                        <a:gd name="connsiteX0" fmla="*/ 16111 w 178036"/>
                        <a:gd name="connsiteY0" fmla="*/ 36448 h 147890"/>
                        <a:gd name="connsiteX1" fmla="*/ 26589 w 178036"/>
                        <a:gd name="connsiteY1" fmla="*/ 21208 h 147890"/>
                        <a:gd name="connsiteX2" fmla="*/ 39924 w 178036"/>
                        <a:gd name="connsiteY2" fmla="*/ 9778 h 147890"/>
                        <a:gd name="connsiteX3" fmla="*/ 53259 w 178036"/>
                        <a:gd name="connsiteY3" fmla="*/ 3111 h 147890"/>
                        <a:gd name="connsiteX4" fmla="*/ 75166 w 178036"/>
                        <a:gd name="connsiteY4" fmla="*/ 253 h 147890"/>
                        <a:gd name="connsiteX5" fmla="*/ 83739 w 178036"/>
                        <a:gd name="connsiteY5" fmla="*/ 1206 h 147890"/>
                        <a:gd name="connsiteX6" fmla="*/ 85644 w 178036"/>
                        <a:gd name="connsiteY6" fmla="*/ 2158 h 147890"/>
                        <a:gd name="connsiteX7" fmla="*/ 91359 w 178036"/>
                        <a:gd name="connsiteY7" fmla="*/ 4063 h 147890"/>
                        <a:gd name="connsiteX8" fmla="*/ 99931 w 178036"/>
                        <a:gd name="connsiteY8" fmla="*/ 7873 h 147890"/>
                        <a:gd name="connsiteX9" fmla="*/ 110409 w 178036"/>
                        <a:gd name="connsiteY9" fmla="*/ 14541 h 147890"/>
                        <a:gd name="connsiteX10" fmla="*/ 116124 w 178036"/>
                        <a:gd name="connsiteY10" fmla="*/ 18351 h 147890"/>
                        <a:gd name="connsiteX11" fmla="*/ 121839 w 178036"/>
                        <a:gd name="connsiteY11" fmla="*/ 23113 h 147890"/>
                        <a:gd name="connsiteX12" fmla="*/ 133269 w 178036"/>
                        <a:gd name="connsiteY12" fmla="*/ 34543 h 147890"/>
                        <a:gd name="connsiteX13" fmla="*/ 139936 w 178036"/>
                        <a:gd name="connsiteY13" fmla="*/ 43116 h 147890"/>
                        <a:gd name="connsiteX14" fmla="*/ 141841 w 178036"/>
                        <a:gd name="connsiteY14" fmla="*/ 41211 h 147890"/>
                        <a:gd name="connsiteX15" fmla="*/ 144699 w 178036"/>
                        <a:gd name="connsiteY15" fmla="*/ 34543 h 147890"/>
                        <a:gd name="connsiteX16" fmla="*/ 145651 w 178036"/>
                        <a:gd name="connsiteY16" fmla="*/ 31686 h 147890"/>
                        <a:gd name="connsiteX17" fmla="*/ 149461 w 178036"/>
                        <a:gd name="connsiteY17" fmla="*/ 21208 h 147890"/>
                        <a:gd name="connsiteX18" fmla="*/ 153271 w 178036"/>
                        <a:gd name="connsiteY18" fmla="*/ 7873 h 147890"/>
                        <a:gd name="connsiteX19" fmla="*/ 158034 w 178036"/>
                        <a:gd name="connsiteY19" fmla="*/ 22161 h 147890"/>
                        <a:gd name="connsiteX20" fmla="*/ 157081 w 178036"/>
                        <a:gd name="connsiteY20" fmla="*/ 37401 h 147890"/>
                        <a:gd name="connsiteX21" fmla="*/ 155176 w 178036"/>
                        <a:gd name="connsiteY21" fmla="*/ 41211 h 147890"/>
                        <a:gd name="connsiteX22" fmla="*/ 148509 w 178036"/>
                        <a:gd name="connsiteY22" fmla="*/ 48831 h 147890"/>
                        <a:gd name="connsiteX23" fmla="*/ 145651 w 178036"/>
                        <a:gd name="connsiteY23" fmla="*/ 50736 h 147890"/>
                        <a:gd name="connsiteX24" fmla="*/ 149461 w 178036"/>
                        <a:gd name="connsiteY24" fmla="*/ 57403 h 147890"/>
                        <a:gd name="connsiteX25" fmla="*/ 151366 w 178036"/>
                        <a:gd name="connsiteY25" fmla="*/ 61213 h 147890"/>
                        <a:gd name="connsiteX26" fmla="*/ 151366 w 178036"/>
                        <a:gd name="connsiteY26" fmla="*/ 62166 h 147890"/>
                        <a:gd name="connsiteX27" fmla="*/ 153271 w 178036"/>
                        <a:gd name="connsiteY27" fmla="*/ 67881 h 147890"/>
                        <a:gd name="connsiteX28" fmla="*/ 156129 w 178036"/>
                        <a:gd name="connsiteY28" fmla="*/ 71691 h 147890"/>
                        <a:gd name="connsiteX29" fmla="*/ 163749 w 178036"/>
                        <a:gd name="connsiteY29" fmla="*/ 62166 h 147890"/>
                        <a:gd name="connsiteX30" fmla="*/ 171369 w 178036"/>
                        <a:gd name="connsiteY30" fmla="*/ 45973 h 147890"/>
                        <a:gd name="connsiteX31" fmla="*/ 176131 w 178036"/>
                        <a:gd name="connsiteY31" fmla="*/ 40258 h 147890"/>
                        <a:gd name="connsiteX32" fmla="*/ 178036 w 178036"/>
                        <a:gd name="connsiteY32" fmla="*/ 48831 h 147890"/>
                        <a:gd name="connsiteX33" fmla="*/ 175179 w 178036"/>
                        <a:gd name="connsiteY33" fmla="*/ 69786 h 147890"/>
                        <a:gd name="connsiteX34" fmla="*/ 159939 w 178036"/>
                        <a:gd name="connsiteY34" fmla="*/ 108838 h 147890"/>
                        <a:gd name="connsiteX35" fmla="*/ 157081 w 178036"/>
                        <a:gd name="connsiteY35" fmla="*/ 114553 h 147890"/>
                        <a:gd name="connsiteX36" fmla="*/ 156129 w 178036"/>
                        <a:gd name="connsiteY36" fmla="*/ 116458 h 147890"/>
                        <a:gd name="connsiteX37" fmla="*/ 155176 w 178036"/>
                        <a:gd name="connsiteY37" fmla="*/ 116458 h 147890"/>
                        <a:gd name="connsiteX38" fmla="*/ 153271 w 178036"/>
                        <a:gd name="connsiteY38" fmla="*/ 114553 h 147890"/>
                        <a:gd name="connsiteX39" fmla="*/ 146604 w 178036"/>
                        <a:gd name="connsiteY39" fmla="*/ 105028 h 147890"/>
                        <a:gd name="connsiteX40" fmla="*/ 132316 w 178036"/>
                        <a:gd name="connsiteY40" fmla="*/ 84073 h 147890"/>
                        <a:gd name="connsiteX41" fmla="*/ 128506 w 178036"/>
                        <a:gd name="connsiteY41" fmla="*/ 78358 h 147890"/>
                        <a:gd name="connsiteX42" fmla="*/ 125649 w 178036"/>
                        <a:gd name="connsiteY42" fmla="*/ 75501 h 147890"/>
                        <a:gd name="connsiteX43" fmla="*/ 120886 w 178036"/>
                        <a:gd name="connsiteY43" fmla="*/ 69786 h 147890"/>
                        <a:gd name="connsiteX44" fmla="*/ 111361 w 178036"/>
                        <a:gd name="connsiteY44" fmla="*/ 60261 h 147890"/>
                        <a:gd name="connsiteX45" fmla="*/ 58974 w 178036"/>
                        <a:gd name="connsiteY45" fmla="*/ 40258 h 147890"/>
                        <a:gd name="connsiteX46" fmla="*/ 28494 w 178036"/>
                        <a:gd name="connsiteY46" fmla="*/ 66928 h 147890"/>
                        <a:gd name="connsiteX47" fmla="*/ 14206 w 178036"/>
                        <a:gd name="connsiteY47" fmla="*/ 120268 h 147890"/>
                        <a:gd name="connsiteX48" fmla="*/ 8491 w 178036"/>
                        <a:gd name="connsiteY48" fmla="*/ 147891 h 147890"/>
                        <a:gd name="connsiteX49" fmla="*/ 871 w 178036"/>
                        <a:gd name="connsiteY49" fmla="*/ 120268 h 147890"/>
                        <a:gd name="connsiteX50" fmla="*/ 6586 w 178036"/>
                        <a:gd name="connsiteY50" fmla="*/ 55498 h 147890"/>
                        <a:gd name="connsiteX51" fmla="*/ 16111 w 178036"/>
                        <a:gd name="connsiteY51" fmla="*/ 36448 h 147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78036" h="147890">
                          <a:moveTo>
                            <a:pt x="16111" y="36448"/>
                          </a:moveTo>
                          <a:cubicBezTo>
                            <a:pt x="18969" y="30733"/>
                            <a:pt x="22779" y="25971"/>
                            <a:pt x="26589" y="21208"/>
                          </a:cubicBezTo>
                          <a:cubicBezTo>
                            <a:pt x="30399" y="16446"/>
                            <a:pt x="35161" y="13588"/>
                            <a:pt x="39924" y="9778"/>
                          </a:cubicBezTo>
                          <a:cubicBezTo>
                            <a:pt x="44686" y="6921"/>
                            <a:pt x="49449" y="5016"/>
                            <a:pt x="53259" y="3111"/>
                          </a:cubicBezTo>
                          <a:cubicBezTo>
                            <a:pt x="61831" y="1206"/>
                            <a:pt x="70404" y="-699"/>
                            <a:pt x="75166" y="253"/>
                          </a:cubicBezTo>
                          <a:cubicBezTo>
                            <a:pt x="80881" y="253"/>
                            <a:pt x="83739" y="1206"/>
                            <a:pt x="83739" y="1206"/>
                          </a:cubicBezTo>
                          <a:cubicBezTo>
                            <a:pt x="83739" y="1206"/>
                            <a:pt x="84691" y="1206"/>
                            <a:pt x="85644" y="2158"/>
                          </a:cubicBezTo>
                          <a:cubicBezTo>
                            <a:pt x="86596" y="3111"/>
                            <a:pt x="88501" y="3111"/>
                            <a:pt x="91359" y="4063"/>
                          </a:cubicBezTo>
                          <a:cubicBezTo>
                            <a:pt x="94216" y="5016"/>
                            <a:pt x="97074" y="5968"/>
                            <a:pt x="99931" y="7873"/>
                          </a:cubicBezTo>
                          <a:cubicBezTo>
                            <a:pt x="102789" y="9778"/>
                            <a:pt x="106599" y="11683"/>
                            <a:pt x="110409" y="14541"/>
                          </a:cubicBezTo>
                          <a:cubicBezTo>
                            <a:pt x="112314" y="15493"/>
                            <a:pt x="114219" y="17398"/>
                            <a:pt x="116124" y="18351"/>
                          </a:cubicBezTo>
                          <a:cubicBezTo>
                            <a:pt x="118029" y="20256"/>
                            <a:pt x="119934" y="21208"/>
                            <a:pt x="121839" y="23113"/>
                          </a:cubicBezTo>
                          <a:cubicBezTo>
                            <a:pt x="125649" y="26923"/>
                            <a:pt x="129459" y="29781"/>
                            <a:pt x="133269" y="34543"/>
                          </a:cubicBezTo>
                          <a:cubicBezTo>
                            <a:pt x="135174" y="37401"/>
                            <a:pt x="138031" y="40258"/>
                            <a:pt x="139936" y="43116"/>
                          </a:cubicBezTo>
                          <a:cubicBezTo>
                            <a:pt x="140889" y="42163"/>
                            <a:pt x="140889" y="41211"/>
                            <a:pt x="141841" y="41211"/>
                          </a:cubicBezTo>
                          <a:cubicBezTo>
                            <a:pt x="142794" y="38353"/>
                            <a:pt x="144699" y="36448"/>
                            <a:pt x="144699" y="34543"/>
                          </a:cubicBezTo>
                          <a:cubicBezTo>
                            <a:pt x="145651" y="32638"/>
                            <a:pt x="145651" y="31686"/>
                            <a:pt x="145651" y="31686"/>
                          </a:cubicBezTo>
                          <a:cubicBezTo>
                            <a:pt x="145651" y="31686"/>
                            <a:pt x="147556" y="26923"/>
                            <a:pt x="149461" y="21208"/>
                          </a:cubicBezTo>
                          <a:cubicBezTo>
                            <a:pt x="151366" y="15493"/>
                            <a:pt x="151366" y="8826"/>
                            <a:pt x="153271" y="7873"/>
                          </a:cubicBezTo>
                          <a:cubicBezTo>
                            <a:pt x="155176" y="7873"/>
                            <a:pt x="157081" y="14541"/>
                            <a:pt x="158034" y="22161"/>
                          </a:cubicBezTo>
                          <a:cubicBezTo>
                            <a:pt x="158986" y="29781"/>
                            <a:pt x="157081" y="37401"/>
                            <a:pt x="157081" y="37401"/>
                          </a:cubicBezTo>
                          <a:cubicBezTo>
                            <a:pt x="157081" y="37401"/>
                            <a:pt x="156129" y="39306"/>
                            <a:pt x="155176" y="41211"/>
                          </a:cubicBezTo>
                          <a:cubicBezTo>
                            <a:pt x="154224" y="44068"/>
                            <a:pt x="151366" y="45973"/>
                            <a:pt x="148509" y="48831"/>
                          </a:cubicBezTo>
                          <a:cubicBezTo>
                            <a:pt x="147556" y="49783"/>
                            <a:pt x="146604" y="49783"/>
                            <a:pt x="145651" y="50736"/>
                          </a:cubicBezTo>
                          <a:lnTo>
                            <a:pt x="149461" y="57403"/>
                          </a:lnTo>
                          <a:lnTo>
                            <a:pt x="151366" y="61213"/>
                          </a:lnTo>
                          <a:lnTo>
                            <a:pt x="151366" y="62166"/>
                          </a:lnTo>
                          <a:cubicBezTo>
                            <a:pt x="152319" y="64071"/>
                            <a:pt x="152319" y="65976"/>
                            <a:pt x="153271" y="67881"/>
                          </a:cubicBezTo>
                          <a:cubicBezTo>
                            <a:pt x="154224" y="69786"/>
                            <a:pt x="155176" y="74548"/>
                            <a:pt x="156129" y="71691"/>
                          </a:cubicBezTo>
                          <a:cubicBezTo>
                            <a:pt x="158034" y="69786"/>
                            <a:pt x="160891" y="66928"/>
                            <a:pt x="163749" y="62166"/>
                          </a:cubicBezTo>
                          <a:cubicBezTo>
                            <a:pt x="166606" y="56451"/>
                            <a:pt x="169464" y="49783"/>
                            <a:pt x="171369" y="45973"/>
                          </a:cubicBezTo>
                          <a:cubicBezTo>
                            <a:pt x="173274" y="42163"/>
                            <a:pt x="175179" y="39306"/>
                            <a:pt x="176131" y="40258"/>
                          </a:cubicBezTo>
                          <a:cubicBezTo>
                            <a:pt x="177084" y="40258"/>
                            <a:pt x="178036" y="44068"/>
                            <a:pt x="178036" y="48831"/>
                          </a:cubicBezTo>
                          <a:cubicBezTo>
                            <a:pt x="178036" y="54546"/>
                            <a:pt x="178036" y="60261"/>
                            <a:pt x="175179" y="69786"/>
                          </a:cubicBezTo>
                          <a:cubicBezTo>
                            <a:pt x="172321" y="81216"/>
                            <a:pt x="166606" y="93598"/>
                            <a:pt x="159939" y="108838"/>
                          </a:cubicBezTo>
                          <a:lnTo>
                            <a:pt x="157081" y="114553"/>
                          </a:lnTo>
                          <a:lnTo>
                            <a:pt x="156129" y="116458"/>
                          </a:lnTo>
                          <a:cubicBezTo>
                            <a:pt x="156129" y="117411"/>
                            <a:pt x="156129" y="117411"/>
                            <a:pt x="155176" y="116458"/>
                          </a:cubicBezTo>
                          <a:lnTo>
                            <a:pt x="153271" y="114553"/>
                          </a:lnTo>
                          <a:cubicBezTo>
                            <a:pt x="151366" y="111696"/>
                            <a:pt x="149461" y="108838"/>
                            <a:pt x="146604" y="105028"/>
                          </a:cubicBezTo>
                          <a:cubicBezTo>
                            <a:pt x="141841" y="98361"/>
                            <a:pt x="137079" y="91693"/>
                            <a:pt x="132316" y="84073"/>
                          </a:cubicBezTo>
                          <a:lnTo>
                            <a:pt x="128506" y="78358"/>
                          </a:lnTo>
                          <a:cubicBezTo>
                            <a:pt x="127554" y="76453"/>
                            <a:pt x="126601" y="76453"/>
                            <a:pt x="125649" y="75501"/>
                          </a:cubicBezTo>
                          <a:lnTo>
                            <a:pt x="120886" y="69786"/>
                          </a:lnTo>
                          <a:cubicBezTo>
                            <a:pt x="118029" y="66928"/>
                            <a:pt x="114219" y="64071"/>
                            <a:pt x="111361" y="60261"/>
                          </a:cubicBezTo>
                          <a:cubicBezTo>
                            <a:pt x="97074" y="45973"/>
                            <a:pt x="79929" y="37401"/>
                            <a:pt x="58974" y="40258"/>
                          </a:cubicBezTo>
                          <a:cubicBezTo>
                            <a:pt x="49449" y="41211"/>
                            <a:pt x="37066" y="49783"/>
                            <a:pt x="28494" y="66928"/>
                          </a:cubicBezTo>
                          <a:cubicBezTo>
                            <a:pt x="19921" y="83121"/>
                            <a:pt x="17064" y="104076"/>
                            <a:pt x="14206" y="120268"/>
                          </a:cubicBezTo>
                          <a:cubicBezTo>
                            <a:pt x="12301" y="136461"/>
                            <a:pt x="10396" y="147891"/>
                            <a:pt x="8491" y="147891"/>
                          </a:cubicBezTo>
                          <a:cubicBezTo>
                            <a:pt x="5634" y="147891"/>
                            <a:pt x="3729" y="137413"/>
                            <a:pt x="871" y="120268"/>
                          </a:cubicBezTo>
                          <a:cubicBezTo>
                            <a:pt x="-81" y="103123"/>
                            <a:pt x="-1986" y="79311"/>
                            <a:pt x="6586" y="55498"/>
                          </a:cubicBezTo>
                          <a:cubicBezTo>
                            <a:pt x="10396" y="47878"/>
                            <a:pt x="13254" y="42163"/>
                            <a:pt x="16111" y="36448"/>
                          </a:cubicBezTo>
                          <a:close/>
                        </a:path>
                      </a:pathLst>
                    </a:custGeom>
                    <a:solidFill>
                      <a:srgbClr val="5B29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4" name="Graphic 4">
                    <a:extLst>
                      <a:ext uri="{FF2B5EF4-FFF2-40B4-BE49-F238E27FC236}">
                        <a16:creationId xmlns:a16="http://schemas.microsoft.com/office/drawing/2014/main" id="{E55788D2-A249-18B7-4F7A-85F115DBBC37}"/>
                      </a:ext>
                    </a:extLst>
                  </p:cNvPr>
                  <p:cNvGrpSpPr/>
                  <p:nvPr/>
                </p:nvGrpSpPr>
                <p:grpSpPr>
                  <a:xfrm>
                    <a:off x="2896157" y="1966060"/>
                    <a:ext cx="1209056" cy="1173379"/>
                    <a:chOff x="2896157" y="1966060"/>
                    <a:chExt cx="1209056" cy="1173379"/>
                  </a:xfrm>
                </p:grpSpPr>
                <p:sp>
                  <p:nvSpPr>
                    <p:cNvPr id="865" name="Freeform: Shape 285">
                      <a:extLst>
                        <a:ext uri="{FF2B5EF4-FFF2-40B4-BE49-F238E27FC236}">
                          <a16:creationId xmlns:a16="http://schemas.microsoft.com/office/drawing/2014/main" id="{07A7B72B-683F-1984-1ACB-48EE3E86D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4191" y="2098937"/>
                      <a:ext cx="936311" cy="925249"/>
                    </a:xfrm>
                    <a:custGeom>
                      <a:avLst/>
                      <a:gdLst>
                        <a:gd name="connsiteX0" fmla="*/ 750574 w 936311"/>
                        <a:gd name="connsiteY0" fmla="*/ 32757 h 925249"/>
                        <a:gd name="connsiteX1" fmla="*/ 292421 w 936311"/>
                        <a:gd name="connsiteY1" fmla="*/ 72762 h 925249"/>
                        <a:gd name="connsiteX2" fmla="*/ 173359 w 936311"/>
                        <a:gd name="connsiteY2" fmla="*/ 560442 h 925249"/>
                        <a:gd name="connsiteX3" fmla="*/ 21911 w 936311"/>
                        <a:gd name="connsiteY3" fmla="*/ 565205 h 925249"/>
                        <a:gd name="connsiteX4" fmla="*/ 128591 w 936311"/>
                        <a:gd name="connsiteY4" fmla="*/ 802377 h 925249"/>
                        <a:gd name="connsiteX5" fmla="*/ 266704 w 936311"/>
                        <a:gd name="connsiteY5" fmla="*/ 753800 h 925249"/>
                        <a:gd name="connsiteX6" fmla="*/ 511496 w 936311"/>
                        <a:gd name="connsiteY6" fmla="*/ 925250 h 925249"/>
                        <a:gd name="connsiteX7" fmla="*/ 433391 w 936311"/>
                        <a:gd name="connsiteY7" fmla="*/ 841430 h 925249"/>
                        <a:gd name="connsiteX8" fmla="*/ 418151 w 936311"/>
                        <a:gd name="connsiteY8" fmla="*/ 661407 h 925249"/>
                        <a:gd name="connsiteX9" fmla="*/ 298136 w 936311"/>
                        <a:gd name="connsiteY9" fmla="*/ 422330 h 925249"/>
                        <a:gd name="connsiteX10" fmla="*/ 310519 w 936311"/>
                        <a:gd name="connsiteY10" fmla="*/ 348987 h 925249"/>
                        <a:gd name="connsiteX11" fmla="*/ 532451 w 936311"/>
                        <a:gd name="connsiteY11" fmla="*/ 260405 h 925249"/>
                        <a:gd name="connsiteX12" fmla="*/ 674374 w 936311"/>
                        <a:gd name="connsiteY12" fmla="*/ 272787 h 925249"/>
                        <a:gd name="connsiteX13" fmla="*/ 785816 w 936311"/>
                        <a:gd name="connsiteY13" fmla="*/ 242307 h 925249"/>
                        <a:gd name="connsiteX14" fmla="*/ 915356 w 936311"/>
                        <a:gd name="connsiteY14" fmla="*/ 171822 h 925249"/>
                        <a:gd name="connsiteX15" fmla="*/ 936311 w 936311"/>
                        <a:gd name="connsiteY15" fmla="*/ 180395 h 925249"/>
                        <a:gd name="connsiteX16" fmla="*/ 750574 w 936311"/>
                        <a:gd name="connsiteY16" fmla="*/ 32757 h 925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936311" h="925249">
                          <a:moveTo>
                            <a:pt x="750574" y="32757"/>
                          </a:moveTo>
                          <a:cubicBezTo>
                            <a:pt x="469586" y="-59635"/>
                            <a:pt x="292421" y="72762"/>
                            <a:pt x="292421" y="72762"/>
                          </a:cubicBezTo>
                          <a:cubicBezTo>
                            <a:pt x="10481" y="261357"/>
                            <a:pt x="173359" y="560442"/>
                            <a:pt x="173359" y="560442"/>
                          </a:cubicBezTo>
                          <a:cubicBezTo>
                            <a:pt x="173359" y="560442"/>
                            <a:pt x="97159" y="489957"/>
                            <a:pt x="21911" y="565205"/>
                          </a:cubicBezTo>
                          <a:cubicBezTo>
                            <a:pt x="-40001" y="627117"/>
                            <a:pt x="40009" y="767135"/>
                            <a:pt x="128591" y="802377"/>
                          </a:cubicBezTo>
                          <a:cubicBezTo>
                            <a:pt x="240986" y="847145"/>
                            <a:pt x="266704" y="753800"/>
                            <a:pt x="266704" y="753800"/>
                          </a:cubicBezTo>
                          <a:cubicBezTo>
                            <a:pt x="299089" y="820475"/>
                            <a:pt x="393386" y="890007"/>
                            <a:pt x="511496" y="925250"/>
                          </a:cubicBezTo>
                          <a:cubicBezTo>
                            <a:pt x="498161" y="889055"/>
                            <a:pt x="464824" y="862385"/>
                            <a:pt x="433391" y="841430"/>
                          </a:cubicBezTo>
                          <a:cubicBezTo>
                            <a:pt x="377194" y="804282"/>
                            <a:pt x="430534" y="726177"/>
                            <a:pt x="418151" y="661407"/>
                          </a:cubicBezTo>
                          <a:cubicBezTo>
                            <a:pt x="401006" y="569967"/>
                            <a:pt x="302899" y="522342"/>
                            <a:pt x="298136" y="422330"/>
                          </a:cubicBezTo>
                          <a:cubicBezTo>
                            <a:pt x="296231" y="392802"/>
                            <a:pt x="300994" y="368990"/>
                            <a:pt x="310519" y="348987"/>
                          </a:cubicBezTo>
                          <a:cubicBezTo>
                            <a:pt x="344809" y="276597"/>
                            <a:pt x="442916" y="263262"/>
                            <a:pt x="532451" y="260405"/>
                          </a:cubicBezTo>
                          <a:cubicBezTo>
                            <a:pt x="581981" y="258500"/>
                            <a:pt x="626749" y="268025"/>
                            <a:pt x="674374" y="272787"/>
                          </a:cubicBezTo>
                          <a:cubicBezTo>
                            <a:pt x="715331" y="276597"/>
                            <a:pt x="750574" y="263262"/>
                            <a:pt x="785816" y="242307"/>
                          </a:cubicBezTo>
                          <a:cubicBezTo>
                            <a:pt x="825821" y="218495"/>
                            <a:pt x="863921" y="165155"/>
                            <a:pt x="915356" y="171822"/>
                          </a:cubicBezTo>
                          <a:cubicBezTo>
                            <a:pt x="921071" y="172775"/>
                            <a:pt x="928691" y="175632"/>
                            <a:pt x="936311" y="180395"/>
                          </a:cubicBezTo>
                          <a:cubicBezTo>
                            <a:pt x="901069" y="117530"/>
                            <a:pt x="845824" y="64190"/>
                            <a:pt x="750574" y="32757"/>
                          </a:cubicBezTo>
                          <a:close/>
                        </a:path>
                      </a:pathLst>
                    </a:custGeom>
                    <a:solidFill>
                      <a:srgbClr val="F9A56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6" name="Graphic 4">
                      <a:extLst>
                        <a:ext uri="{FF2B5EF4-FFF2-40B4-BE49-F238E27FC236}">
                          <a16:creationId xmlns:a16="http://schemas.microsoft.com/office/drawing/2014/main" id="{9E2E2942-9449-4815-9AFA-9288BA328B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96157" y="1966060"/>
                      <a:ext cx="1209056" cy="1173379"/>
                      <a:chOff x="2896157" y="1966060"/>
                      <a:chExt cx="1209056" cy="1173379"/>
                    </a:xfrm>
                  </p:grpSpPr>
                  <p:sp>
                    <p:nvSpPr>
                      <p:cNvPr id="874" name="Freeform: Shape 287">
                        <a:extLst>
                          <a:ext uri="{FF2B5EF4-FFF2-40B4-BE49-F238E27FC236}">
                            <a16:creationId xmlns:a16="http://schemas.microsoft.com/office/drawing/2014/main" id="{3C94E6A9-BF4A-095A-D932-20501AFCA8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98462" y="1966460"/>
                        <a:ext cx="1195698" cy="1172351"/>
                      </a:xfrm>
                      <a:custGeom>
                        <a:avLst/>
                        <a:gdLst>
                          <a:gd name="connsiteX0" fmla="*/ 460052 w 1195698"/>
                          <a:gd name="connsiteY0" fmla="*/ 459557 h 1172351"/>
                          <a:gd name="connsiteX1" fmla="*/ 447670 w 1195698"/>
                          <a:gd name="connsiteY1" fmla="*/ 532900 h 1172351"/>
                          <a:gd name="connsiteX2" fmla="*/ 567685 w 1195698"/>
                          <a:gd name="connsiteY2" fmla="*/ 771977 h 1172351"/>
                          <a:gd name="connsiteX3" fmla="*/ 582925 w 1195698"/>
                          <a:gd name="connsiteY3" fmla="*/ 952000 h 1172351"/>
                          <a:gd name="connsiteX4" fmla="*/ 665792 w 1195698"/>
                          <a:gd name="connsiteY4" fmla="*/ 1054870 h 1172351"/>
                          <a:gd name="connsiteX5" fmla="*/ 598165 w 1195698"/>
                          <a:gd name="connsiteY5" fmla="*/ 1147262 h 1172351"/>
                          <a:gd name="connsiteX6" fmla="*/ 498152 w 1195698"/>
                          <a:gd name="connsiteY6" fmla="*/ 1111067 h 1172351"/>
                          <a:gd name="connsiteX7" fmla="*/ 305747 w 1195698"/>
                          <a:gd name="connsiteY7" fmla="*/ 1170122 h 1172351"/>
                          <a:gd name="connsiteX8" fmla="*/ 143822 w 1195698"/>
                          <a:gd name="connsiteY8" fmla="*/ 1111067 h 1172351"/>
                          <a:gd name="connsiteX9" fmla="*/ 35237 w 1195698"/>
                          <a:gd name="connsiteY9" fmla="*/ 1160597 h 1172351"/>
                          <a:gd name="connsiteX10" fmla="*/ 54287 w 1195698"/>
                          <a:gd name="connsiteY10" fmla="*/ 1039630 h 1172351"/>
                          <a:gd name="connsiteX11" fmla="*/ 113342 w 1195698"/>
                          <a:gd name="connsiteY11" fmla="*/ 1005340 h 1172351"/>
                          <a:gd name="connsiteX12" fmla="*/ 1900 w 1195698"/>
                          <a:gd name="connsiteY12" fmla="*/ 862465 h 1172351"/>
                          <a:gd name="connsiteX13" fmla="*/ 82862 w 1195698"/>
                          <a:gd name="connsiteY13" fmla="*/ 712922 h 1172351"/>
                          <a:gd name="connsiteX14" fmla="*/ 14282 w 1195698"/>
                          <a:gd name="connsiteY14" fmla="*/ 501467 h 1172351"/>
                          <a:gd name="connsiteX15" fmla="*/ 209545 w 1195698"/>
                          <a:gd name="connsiteY15" fmla="*/ 259532 h 1172351"/>
                          <a:gd name="connsiteX16" fmla="*/ 688652 w 1195698"/>
                          <a:gd name="connsiteY16" fmla="*/ 1405 h 1172351"/>
                          <a:gd name="connsiteX17" fmla="*/ 1144900 w 1195698"/>
                          <a:gd name="connsiteY17" fmla="*/ 390025 h 1172351"/>
                          <a:gd name="connsiteX18" fmla="*/ 1062985 w 1195698"/>
                          <a:gd name="connsiteY18" fmla="*/ 282392 h 1172351"/>
                          <a:gd name="connsiteX19" fmla="*/ 933445 w 1195698"/>
                          <a:gd name="connsiteY19" fmla="*/ 352877 h 1172351"/>
                          <a:gd name="connsiteX20" fmla="*/ 822002 w 1195698"/>
                          <a:gd name="connsiteY20" fmla="*/ 383357 h 1172351"/>
                          <a:gd name="connsiteX21" fmla="*/ 680080 w 1195698"/>
                          <a:gd name="connsiteY21" fmla="*/ 370975 h 1172351"/>
                          <a:gd name="connsiteX22" fmla="*/ 460052 w 1195698"/>
                          <a:gd name="connsiteY22" fmla="*/ 459557 h 11723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95698" h="1172351">
                            <a:moveTo>
                              <a:pt x="460052" y="459557"/>
                            </a:moveTo>
                            <a:cubicBezTo>
                              <a:pt x="450527" y="479560"/>
                              <a:pt x="446717" y="503372"/>
                              <a:pt x="447670" y="532900"/>
                            </a:cubicBezTo>
                            <a:cubicBezTo>
                              <a:pt x="453385" y="632912"/>
                              <a:pt x="550540" y="680537"/>
                              <a:pt x="567685" y="771977"/>
                            </a:cubicBezTo>
                            <a:cubicBezTo>
                              <a:pt x="580067" y="836747"/>
                              <a:pt x="527680" y="914852"/>
                              <a:pt x="582925" y="952000"/>
                            </a:cubicBezTo>
                            <a:cubicBezTo>
                              <a:pt x="619120" y="975812"/>
                              <a:pt x="658172" y="1008197"/>
                              <a:pt x="665792" y="1054870"/>
                            </a:cubicBezTo>
                            <a:cubicBezTo>
                              <a:pt x="671507" y="1091065"/>
                              <a:pt x="640075" y="1149167"/>
                              <a:pt x="598165" y="1147262"/>
                            </a:cubicBezTo>
                            <a:cubicBezTo>
                              <a:pt x="561970" y="1145357"/>
                              <a:pt x="537205" y="1106305"/>
                              <a:pt x="498152" y="1111067"/>
                            </a:cubicBezTo>
                            <a:cubicBezTo>
                              <a:pt x="445765" y="1117735"/>
                              <a:pt x="389567" y="1185362"/>
                              <a:pt x="305747" y="1170122"/>
                            </a:cubicBezTo>
                            <a:cubicBezTo>
                              <a:pt x="221927" y="1154882"/>
                              <a:pt x="194305" y="1073920"/>
                              <a:pt x="143822" y="1111067"/>
                            </a:cubicBezTo>
                            <a:cubicBezTo>
                              <a:pt x="94292" y="1148215"/>
                              <a:pt x="72385" y="1172980"/>
                              <a:pt x="35237" y="1160597"/>
                            </a:cubicBezTo>
                            <a:cubicBezTo>
                              <a:pt x="-1910" y="1148215"/>
                              <a:pt x="-4768" y="1073920"/>
                              <a:pt x="54287" y="1039630"/>
                            </a:cubicBezTo>
                            <a:cubicBezTo>
                              <a:pt x="113342" y="1005340"/>
                              <a:pt x="113342" y="1005340"/>
                              <a:pt x="113342" y="1005340"/>
                            </a:cubicBezTo>
                            <a:cubicBezTo>
                              <a:pt x="113342" y="1005340"/>
                              <a:pt x="-17150" y="936760"/>
                              <a:pt x="1900" y="862465"/>
                            </a:cubicBezTo>
                            <a:cubicBezTo>
                              <a:pt x="20950" y="788170"/>
                              <a:pt x="98102" y="747212"/>
                              <a:pt x="82862" y="712922"/>
                            </a:cubicBezTo>
                            <a:cubicBezTo>
                              <a:pt x="67622" y="678632"/>
                              <a:pt x="4757" y="604337"/>
                              <a:pt x="14282" y="501467"/>
                            </a:cubicBezTo>
                            <a:cubicBezTo>
                              <a:pt x="23807" y="398597"/>
                              <a:pt x="66670" y="271915"/>
                              <a:pt x="209545" y="259532"/>
                            </a:cubicBezTo>
                            <a:cubicBezTo>
                              <a:pt x="209545" y="259532"/>
                              <a:pt x="240977" y="23312"/>
                              <a:pt x="688652" y="1405"/>
                            </a:cubicBezTo>
                            <a:cubicBezTo>
                              <a:pt x="1136327" y="-20503"/>
                              <a:pt x="1284917" y="218575"/>
                              <a:pt x="1144900" y="390025"/>
                            </a:cubicBezTo>
                            <a:cubicBezTo>
                              <a:pt x="1162045" y="355735"/>
                              <a:pt x="1094417" y="287155"/>
                              <a:pt x="1062985" y="282392"/>
                            </a:cubicBezTo>
                            <a:cubicBezTo>
                              <a:pt x="1011550" y="275725"/>
                              <a:pt x="973450" y="329065"/>
                              <a:pt x="933445" y="352877"/>
                            </a:cubicBezTo>
                            <a:cubicBezTo>
                              <a:pt x="899155" y="373832"/>
                              <a:pt x="863912" y="387167"/>
                              <a:pt x="822002" y="383357"/>
                            </a:cubicBezTo>
                            <a:cubicBezTo>
                              <a:pt x="774377" y="378595"/>
                              <a:pt x="729610" y="369070"/>
                              <a:pt x="680080" y="370975"/>
                            </a:cubicBezTo>
                            <a:cubicBezTo>
                              <a:pt x="593402" y="373832"/>
                              <a:pt x="494342" y="386215"/>
                              <a:pt x="460052" y="459557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5" name="Freeform: Shape 288">
                        <a:extLst>
                          <a:ext uri="{FF2B5EF4-FFF2-40B4-BE49-F238E27FC236}">
                            <a16:creationId xmlns:a16="http://schemas.microsoft.com/office/drawing/2014/main" id="{8A9A4092-B824-9842-1CF1-09938D1E6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10140" y="1976437"/>
                        <a:ext cx="1185918" cy="1161422"/>
                      </a:xfrm>
                      <a:custGeom>
                        <a:avLst/>
                        <a:gdLst>
                          <a:gd name="connsiteX0" fmla="*/ 1171322 w 1185918"/>
                          <a:gd name="connsiteY0" fmla="*/ 178118 h 1161422"/>
                          <a:gd name="connsiteX1" fmla="*/ 1135127 w 1185918"/>
                          <a:gd name="connsiteY1" fmla="*/ 255270 h 1161422"/>
                          <a:gd name="connsiteX2" fmla="*/ 1083692 w 1185918"/>
                          <a:gd name="connsiteY2" fmla="*/ 103823 h 1161422"/>
                          <a:gd name="connsiteX3" fmla="*/ 1066547 w 1185918"/>
                          <a:gd name="connsiteY3" fmla="*/ 65723 h 1161422"/>
                          <a:gd name="connsiteX4" fmla="*/ 870332 w 1185918"/>
                          <a:gd name="connsiteY4" fmla="*/ 0 h 1161422"/>
                          <a:gd name="connsiteX5" fmla="*/ 983680 w 1185918"/>
                          <a:gd name="connsiteY5" fmla="*/ 139065 h 1161422"/>
                          <a:gd name="connsiteX6" fmla="*/ 799847 w 1185918"/>
                          <a:gd name="connsiteY6" fmla="*/ 290513 h 1161422"/>
                          <a:gd name="connsiteX7" fmla="*/ 377890 w 1185918"/>
                          <a:gd name="connsiteY7" fmla="*/ 234315 h 1161422"/>
                          <a:gd name="connsiteX8" fmla="*/ 229300 w 1185918"/>
                          <a:gd name="connsiteY8" fmla="*/ 180023 h 1161422"/>
                          <a:gd name="connsiteX9" fmla="*/ 199772 w 1185918"/>
                          <a:gd name="connsiteY9" fmla="*/ 249555 h 1161422"/>
                          <a:gd name="connsiteX10" fmla="*/ 4510 w 1185918"/>
                          <a:gd name="connsiteY10" fmla="*/ 491490 h 1161422"/>
                          <a:gd name="connsiteX11" fmla="*/ 73090 w 1185918"/>
                          <a:gd name="connsiteY11" fmla="*/ 702945 h 1161422"/>
                          <a:gd name="connsiteX12" fmla="*/ 61660 w 1185918"/>
                          <a:gd name="connsiteY12" fmla="*/ 742950 h 1161422"/>
                          <a:gd name="connsiteX13" fmla="*/ 92140 w 1185918"/>
                          <a:gd name="connsiteY13" fmla="*/ 819150 h 1161422"/>
                          <a:gd name="connsiteX14" fmla="*/ 113095 w 1185918"/>
                          <a:gd name="connsiteY14" fmla="*/ 767715 h 1161422"/>
                          <a:gd name="connsiteX15" fmla="*/ 15940 w 1185918"/>
                          <a:gd name="connsiteY15" fmla="*/ 564833 h 1161422"/>
                          <a:gd name="connsiteX16" fmla="*/ 98807 w 1185918"/>
                          <a:gd name="connsiteY16" fmla="*/ 360045 h 1161422"/>
                          <a:gd name="connsiteX17" fmla="*/ 127382 w 1185918"/>
                          <a:gd name="connsiteY17" fmla="*/ 582930 h 1161422"/>
                          <a:gd name="connsiteX18" fmla="*/ 203582 w 1185918"/>
                          <a:gd name="connsiteY18" fmla="*/ 432435 h 1161422"/>
                          <a:gd name="connsiteX19" fmla="*/ 192152 w 1185918"/>
                          <a:gd name="connsiteY19" fmla="*/ 658178 h 1161422"/>
                          <a:gd name="connsiteX20" fmla="*/ 176912 w 1185918"/>
                          <a:gd name="connsiteY20" fmla="*/ 842963 h 1161422"/>
                          <a:gd name="connsiteX21" fmla="*/ 249302 w 1185918"/>
                          <a:gd name="connsiteY21" fmla="*/ 928688 h 1161422"/>
                          <a:gd name="connsiteX22" fmla="*/ 334075 w 1185918"/>
                          <a:gd name="connsiteY22" fmla="*/ 1021080 h 1161422"/>
                          <a:gd name="connsiteX23" fmla="*/ 381700 w 1185918"/>
                          <a:gd name="connsiteY23" fmla="*/ 882015 h 1161422"/>
                          <a:gd name="connsiteX24" fmla="*/ 322645 w 1185918"/>
                          <a:gd name="connsiteY24" fmla="*/ 657225 h 1161422"/>
                          <a:gd name="connsiteX25" fmla="*/ 253112 w 1185918"/>
                          <a:gd name="connsiteY25" fmla="*/ 441008 h 1161422"/>
                          <a:gd name="connsiteX26" fmla="*/ 402655 w 1185918"/>
                          <a:gd name="connsiteY26" fmla="*/ 429578 h 1161422"/>
                          <a:gd name="connsiteX27" fmla="*/ 439802 w 1185918"/>
                          <a:gd name="connsiteY27" fmla="*/ 621030 h 1161422"/>
                          <a:gd name="connsiteX28" fmla="*/ 508382 w 1185918"/>
                          <a:gd name="connsiteY28" fmla="*/ 840105 h 1161422"/>
                          <a:gd name="connsiteX29" fmla="*/ 593155 w 1185918"/>
                          <a:gd name="connsiteY29" fmla="*/ 988695 h 1161422"/>
                          <a:gd name="connsiteX30" fmla="*/ 497905 w 1185918"/>
                          <a:gd name="connsiteY30" fmla="*/ 1044893 h 1161422"/>
                          <a:gd name="connsiteX31" fmla="*/ 348362 w 1185918"/>
                          <a:gd name="connsiteY31" fmla="*/ 1093470 h 1161422"/>
                          <a:gd name="connsiteX32" fmla="*/ 190247 w 1185918"/>
                          <a:gd name="connsiteY32" fmla="*/ 1056323 h 1161422"/>
                          <a:gd name="connsiteX33" fmla="*/ 50230 w 1185918"/>
                          <a:gd name="connsiteY33" fmla="*/ 1065848 h 1161422"/>
                          <a:gd name="connsiteX34" fmla="*/ 17845 w 1185918"/>
                          <a:gd name="connsiteY34" fmla="*/ 1052513 h 1161422"/>
                          <a:gd name="connsiteX35" fmla="*/ 27370 w 1185918"/>
                          <a:gd name="connsiteY35" fmla="*/ 1149668 h 1161422"/>
                          <a:gd name="connsiteX36" fmla="*/ 135955 w 1185918"/>
                          <a:gd name="connsiteY36" fmla="*/ 1100138 h 1161422"/>
                          <a:gd name="connsiteX37" fmla="*/ 297880 w 1185918"/>
                          <a:gd name="connsiteY37" fmla="*/ 1159193 h 1161422"/>
                          <a:gd name="connsiteX38" fmla="*/ 490285 w 1185918"/>
                          <a:gd name="connsiteY38" fmla="*/ 1100138 h 1161422"/>
                          <a:gd name="connsiteX39" fmla="*/ 590297 w 1185918"/>
                          <a:gd name="connsiteY39" fmla="*/ 1136333 h 1161422"/>
                          <a:gd name="connsiteX40" fmla="*/ 657925 w 1185918"/>
                          <a:gd name="connsiteY40" fmla="*/ 1043940 h 1161422"/>
                          <a:gd name="connsiteX41" fmla="*/ 575057 w 1185918"/>
                          <a:gd name="connsiteY41" fmla="*/ 941070 h 1161422"/>
                          <a:gd name="connsiteX42" fmla="*/ 559817 w 1185918"/>
                          <a:gd name="connsiteY42" fmla="*/ 761048 h 1161422"/>
                          <a:gd name="connsiteX43" fmla="*/ 439802 w 1185918"/>
                          <a:gd name="connsiteY43" fmla="*/ 521970 h 1161422"/>
                          <a:gd name="connsiteX44" fmla="*/ 452185 w 1185918"/>
                          <a:gd name="connsiteY44" fmla="*/ 448628 h 1161422"/>
                          <a:gd name="connsiteX45" fmla="*/ 674117 w 1185918"/>
                          <a:gd name="connsiteY45" fmla="*/ 360045 h 1161422"/>
                          <a:gd name="connsiteX46" fmla="*/ 816040 w 1185918"/>
                          <a:gd name="connsiteY46" fmla="*/ 372428 h 1161422"/>
                          <a:gd name="connsiteX47" fmla="*/ 927482 w 1185918"/>
                          <a:gd name="connsiteY47" fmla="*/ 341948 h 1161422"/>
                          <a:gd name="connsiteX48" fmla="*/ 1057022 w 1185918"/>
                          <a:gd name="connsiteY48" fmla="*/ 271463 h 1161422"/>
                          <a:gd name="connsiteX49" fmla="*/ 1140842 w 1185918"/>
                          <a:gd name="connsiteY49" fmla="*/ 361950 h 1161422"/>
                          <a:gd name="connsiteX50" fmla="*/ 1157035 w 1185918"/>
                          <a:gd name="connsiteY50" fmla="*/ 351473 h 1161422"/>
                          <a:gd name="connsiteX51" fmla="*/ 1171322 w 1185918"/>
                          <a:gd name="connsiteY51" fmla="*/ 178118 h 11614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</a:cxnLst>
                        <a:rect l="l" t="t" r="r" b="b"/>
                        <a:pathLst>
                          <a:path w="1185918" h="1161422">
                            <a:moveTo>
                              <a:pt x="1171322" y="178118"/>
                            </a:moveTo>
                            <a:cubicBezTo>
                              <a:pt x="1165607" y="216218"/>
                              <a:pt x="1155130" y="250508"/>
                              <a:pt x="1135127" y="255270"/>
                            </a:cubicBezTo>
                            <a:cubicBezTo>
                              <a:pt x="1088455" y="264795"/>
                              <a:pt x="1088455" y="150495"/>
                              <a:pt x="1083692" y="103823"/>
                            </a:cubicBezTo>
                            <a:cubicBezTo>
                              <a:pt x="1082740" y="92393"/>
                              <a:pt x="1076072" y="79057"/>
                              <a:pt x="1066547" y="65723"/>
                            </a:cubicBezTo>
                            <a:cubicBezTo>
                              <a:pt x="1017017" y="35243"/>
                              <a:pt x="951295" y="12382"/>
                              <a:pt x="870332" y="0"/>
                            </a:cubicBezTo>
                            <a:cubicBezTo>
                              <a:pt x="912242" y="30480"/>
                              <a:pt x="977012" y="84773"/>
                              <a:pt x="983680" y="139065"/>
                            </a:cubicBezTo>
                            <a:cubicBezTo>
                              <a:pt x="993205" y="220980"/>
                              <a:pt x="895097" y="318135"/>
                              <a:pt x="799847" y="290513"/>
                            </a:cubicBezTo>
                            <a:cubicBezTo>
                              <a:pt x="704597" y="262890"/>
                              <a:pt x="583630" y="255270"/>
                              <a:pt x="377890" y="234315"/>
                            </a:cubicBezTo>
                            <a:cubicBezTo>
                              <a:pt x="297880" y="225743"/>
                              <a:pt x="253112" y="203835"/>
                              <a:pt x="229300" y="180023"/>
                            </a:cubicBezTo>
                            <a:cubicBezTo>
                              <a:pt x="204535" y="219075"/>
                              <a:pt x="199772" y="249555"/>
                              <a:pt x="199772" y="249555"/>
                            </a:cubicBezTo>
                            <a:cubicBezTo>
                              <a:pt x="56897" y="261938"/>
                              <a:pt x="13082" y="389573"/>
                              <a:pt x="4510" y="491490"/>
                            </a:cubicBezTo>
                            <a:cubicBezTo>
                              <a:pt x="-5015" y="594360"/>
                              <a:pt x="56897" y="668655"/>
                              <a:pt x="73090" y="702945"/>
                            </a:cubicBezTo>
                            <a:cubicBezTo>
                              <a:pt x="78805" y="715328"/>
                              <a:pt x="72137" y="727710"/>
                              <a:pt x="61660" y="742950"/>
                            </a:cubicBezTo>
                            <a:cubicBezTo>
                              <a:pt x="109285" y="764858"/>
                              <a:pt x="92140" y="819150"/>
                              <a:pt x="92140" y="819150"/>
                            </a:cubicBezTo>
                            <a:cubicBezTo>
                              <a:pt x="92140" y="819150"/>
                              <a:pt x="117857" y="819150"/>
                              <a:pt x="113095" y="767715"/>
                            </a:cubicBezTo>
                            <a:cubicBezTo>
                              <a:pt x="108332" y="716280"/>
                              <a:pt x="29275" y="606743"/>
                              <a:pt x="15940" y="564833"/>
                            </a:cubicBezTo>
                            <a:cubicBezTo>
                              <a:pt x="2605" y="522923"/>
                              <a:pt x="47372" y="369570"/>
                              <a:pt x="98807" y="360045"/>
                            </a:cubicBezTo>
                            <a:cubicBezTo>
                              <a:pt x="150242" y="350520"/>
                              <a:pt x="127382" y="582930"/>
                              <a:pt x="127382" y="582930"/>
                            </a:cubicBezTo>
                            <a:cubicBezTo>
                              <a:pt x="127382" y="582930"/>
                              <a:pt x="174055" y="390525"/>
                              <a:pt x="203582" y="432435"/>
                            </a:cubicBezTo>
                            <a:cubicBezTo>
                              <a:pt x="234062" y="474345"/>
                              <a:pt x="235967" y="614363"/>
                              <a:pt x="192152" y="658178"/>
                            </a:cubicBezTo>
                            <a:cubicBezTo>
                              <a:pt x="148337" y="701993"/>
                              <a:pt x="148337" y="823913"/>
                              <a:pt x="176912" y="842963"/>
                            </a:cubicBezTo>
                            <a:cubicBezTo>
                              <a:pt x="205487" y="862965"/>
                              <a:pt x="234062" y="900113"/>
                              <a:pt x="249302" y="928688"/>
                            </a:cubicBezTo>
                            <a:cubicBezTo>
                              <a:pt x="264542" y="957263"/>
                              <a:pt x="301690" y="1022985"/>
                              <a:pt x="334075" y="1021080"/>
                            </a:cubicBezTo>
                            <a:cubicBezTo>
                              <a:pt x="366460" y="1019175"/>
                              <a:pt x="387415" y="932498"/>
                              <a:pt x="381700" y="882015"/>
                            </a:cubicBezTo>
                            <a:cubicBezTo>
                              <a:pt x="375032" y="831533"/>
                              <a:pt x="353125" y="703898"/>
                              <a:pt x="322645" y="657225"/>
                            </a:cubicBezTo>
                            <a:cubicBezTo>
                              <a:pt x="292165" y="610553"/>
                              <a:pt x="232157" y="486728"/>
                              <a:pt x="253112" y="441008"/>
                            </a:cubicBezTo>
                            <a:cubicBezTo>
                              <a:pt x="274067" y="394335"/>
                              <a:pt x="378842" y="413385"/>
                              <a:pt x="402655" y="429578"/>
                            </a:cubicBezTo>
                            <a:cubicBezTo>
                              <a:pt x="425515" y="445770"/>
                              <a:pt x="379795" y="545783"/>
                              <a:pt x="439802" y="621030"/>
                            </a:cubicBezTo>
                            <a:cubicBezTo>
                              <a:pt x="500762" y="695325"/>
                              <a:pt x="512192" y="774383"/>
                              <a:pt x="508382" y="840105"/>
                            </a:cubicBezTo>
                            <a:cubicBezTo>
                              <a:pt x="504572" y="905828"/>
                              <a:pt x="576962" y="961072"/>
                              <a:pt x="593155" y="988695"/>
                            </a:cubicBezTo>
                            <a:cubicBezTo>
                              <a:pt x="609347" y="1016318"/>
                              <a:pt x="565532" y="1061085"/>
                              <a:pt x="497905" y="1044893"/>
                            </a:cubicBezTo>
                            <a:cubicBezTo>
                              <a:pt x="430277" y="1028700"/>
                              <a:pt x="409322" y="1075373"/>
                              <a:pt x="348362" y="1093470"/>
                            </a:cubicBezTo>
                            <a:cubicBezTo>
                              <a:pt x="287402" y="1112520"/>
                              <a:pt x="245492" y="1086803"/>
                              <a:pt x="190247" y="1056323"/>
                            </a:cubicBezTo>
                            <a:cubicBezTo>
                              <a:pt x="134050" y="1025843"/>
                              <a:pt x="103570" y="1061085"/>
                              <a:pt x="50230" y="1065848"/>
                            </a:cubicBezTo>
                            <a:cubicBezTo>
                              <a:pt x="34037" y="1066800"/>
                              <a:pt x="24512" y="1062038"/>
                              <a:pt x="17845" y="1052513"/>
                            </a:cubicBezTo>
                            <a:cubicBezTo>
                              <a:pt x="-10730" y="1089660"/>
                              <a:pt x="-3110" y="1139190"/>
                              <a:pt x="27370" y="1149668"/>
                            </a:cubicBezTo>
                            <a:cubicBezTo>
                              <a:pt x="64517" y="1162050"/>
                              <a:pt x="86425" y="1137285"/>
                              <a:pt x="135955" y="1100138"/>
                            </a:cubicBezTo>
                            <a:cubicBezTo>
                              <a:pt x="185485" y="1062990"/>
                              <a:pt x="214060" y="1143953"/>
                              <a:pt x="297880" y="1159193"/>
                            </a:cubicBezTo>
                            <a:cubicBezTo>
                              <a:pt x="381700" y="1174433"/>
                              <a:pt x="437897" y="1106805"/>
                              <a:pt x="490285" y="1100138"/>
                            </a:cubicBezTo>
                            <a:cubicBezTo>
                              <a:pt x="529337" y="1095375"/>
                              <a:pt x="554102" y="1134428"/>
                              <a:pt x="590297" y="1136333"/>
                            </a:cubicBezTo>
                            <a:cubicBezTo>
                              <a:pt x="631255" y="1138238"/>
                              <a:pt x="663640" y="1080135"/>
                              <a:pt x="657925" y="1043940"/>
                            </a:cubicBezTo>
                            <a:cubicBezTo>
                              <a:pt x="650305" y="998220"/>
                              <a:pt x="611252" y="965835"/>
                              <a:pt x="575057" y="941070"/>
                            </a:cubicBezTo>
                            <a:cubicBezTo>
                              <a:pt x="518860" y="903923"/>
                              <a:pt x="572200" y="825818"/>
                              <a:pt x="559817" y="761048"/>
                            </a:cubicBezTo>
                            <a:cubicBezTo>
                              <a:pt x="542672" y="669608"/>
                              <a:pt x="444565" y="621983"/>
                              <a:pt x="439802" y="521970"/>
                            </a:cubicBezTo>
                            <a:cubicBezTo>
                              <a:pt x="437897" y="492442"/>
                              <a:pt x="442660" y="468630"/>
                              <a:pt x="452185" y="448628"/>
                            </a:cubicBezTo>
                            <a:cubicBezTo>
                              <a:pt x="486475" y="376238"/>
                              <a:pt x="584582" y="362903"/>
                              <a:pt x="674117" y="360045"/>
                            </a:cubicBezTo>
                            <a:cubicBezTo>
                              <a:pt x="723647" y="358140"/>
                              <a:pt x="768415" y="367665"/>
                              <a:pt x="816040" y="372428"/>
                            </a:cubicBezTo>
                            <a:cubicBezTo>
                              <a:pt x="856997" y="376238"/>
                              <a:pt x="892240" y="362903"/>
                              <a:pt x="927482" y="341948"/>
                            </a:cubicBezTo>
                            <a:cubicBezTo>
                              <a:pt x="967487" y="318135"/>
                              <a:pt x="1005587" y="264795"/>
                              <a:pt x="1057022" y="271463"/>
                            </a:cubicBezTo>
                            <a:cubicBezTo>
                              <a:pt x="1083692" y="275273"/>
                              <a:pt x="1137032" y="325755"/>
                              <a:pt x="1140842" y="361950"/>
                            </a:cubicBezTo>
                            <a:cubicBezTo>
                              <a:pt x="1146557" y="358140"/>
                              <a:pt x="1152272" y="355283"/>
                              <a:pt x="1157035" y="351473"/>
                            </a:cubicBezTo>
                            <a:cubicBezTo>
                              <a:pt x="1189420" y="296228"/>
                              <a:pt x="1195135" y="234315"/>
                              <a:pt x="1171322" y="178118"/>
                            </a:cubicBezTo>
                            <a:close/>
                          </a:path>
                        </a:pathLst>
                      </a:custGeom>
                      <a:solidFill>
                        <a:srgbClr val="93362A">
                          <a:alpha val="4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76" name="Graphic 4">
                        <a:extLst>
                          <a:ext uri="{FF2B5EF4-FFF2-40B4-BE49-F238E27FC236}">
                            <a16:creationId xmlns:a16="http://schemas.microsoft.com/office/drawing/2014/main" id="{9F143C14-2CB8-55CC-B8FF-D2BC10DFCD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96157" y="1966060"/>
                        <a:ext cx="1209056" cy="1173379"/>
                        <a:chOff x="2896157" y="1966060"/>
                        <a:chExt cx="1209056" cy="1173379"/>
                      </a:xfrm>
                      <a:solidFill>
                        <a:srgbClr val="BF590C"/>
                      </a:solidFill>
                    </p:grpSpPr>
                    <p:sp>
                      <p:nvSpPr>
                        <p:cNvPr id="879" name="Freeform: Shape 290">
                          <a:extLst>
                            <a:ext uri="{FF2B5EF4-FFF2-40B4-BE49-F238E27FC236}">
                              <a16:creationId xmlns:a16="http://schemas.microsoft.com/office/drawing/2014/main" id="{2A3FEEA6-5F7C-6401-7303-0FE8F0E8A2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44221" y="2009775"/>
                          <a:ext cx="385444" cy="333189"/>
                        </a:xfrm>
                        <a:custGeom>
                          <a:avLst/>
                          <a:gdLst>
                            <a:gd name="connsiteX0" fmla="*/ 288639 w 385444"/>
                            <a:gd name="connsiteY0" fmla="*/ 0 h 333189"/>
                            <a:gd name="connsiteX1" fmla="*/ 300069 w 385444"/>
                            <a:gd name="connsiteY1" fmla="*/ 8573 h 333189"/>
                            <a:gd name="connsiteX2" fmla="*/ 326739 w 385444"/>
                            <a:gd name="connsiteY2" fmla="*/ 35243 h 333189"/>
                            <a:gd name="connsiteX3" fmla="*/ 381984 w 385444"/>
                            <a:gd name="connsiteY3" fmla="*/ 137160 h 333189"/>
                            <a:gd name="connsiteX4" fmla="*/ 381031 w 385444"/>
                            <a:gd name="connsiteY4" fmla="*/ 200025 h 333189"/>
                            <a:gd name="connsiteX5" fmla="*/ 370554 w 385444"/>
                            <a:gd name="connsiteY5" fmla="*/ 227648 h 333189"/>
                            <a:gd name="connsiteX6" fmla="*/ 358171 w 385444"/>
                            <a:gd name="connsiteY6" fmla="*/ 250508 h 333189"/>
                            <a:gd name="connsiteX7" fmla="*/ 345789 w 385444"/>
                            <a:gd name="connsiteY7" fmla="*/ 268605 h 333189"/>
                            <a:gd name="connsiteX8" fmla="*/ 334359 w 385444"/>
                            <a:gd name="connsiteY8" fmla="*/ 281940 h 333189"/>
                            <a:gd name="connsiteX9" fmla="*/ 326739 w 385444"/>
                            <a:gd name="connsiteY9" fmla="*/ 289560 h 333189"/>
                            <a:gd name="connsiteX10" fmla="*/ 323881 w 385444"/>
                            <a:gd name="connsiteY10" fmla="*/ 292418 h 333189"/>
                            <a:gd name="connsiteX11" fmla="*/ 321024 w 385444"/>
                            <a:gd name="connsiteY11" fmla="*/ 295275 h 333189"/>
                            <a:gd name="connsiteX12" fmla="*/ 312451 w 385444"/>
                            <a:gd name="connsiteY12" fmla="*/ 301943 h 333189"/>
                            <a:gd name="connsiteX13" fmla="*/ 298164 w 385444"/>
                            <a:gd name="connsiteY13" fmla="*/ 311467 h 333189"/>
                            <a:gd name="connsiteX14" fmla="*/ 278161 w 385444"/>
                            <a:gd name="connsiteY14" fmla="*/ 320992 h 333189"/>
                            <a:gd name="connsiteX15" fmla="*/ 224821 w 385444"/>
                            <a:gd name="connsiteY15" fmla="*/ 332423 h 333189"/>
                            <a:gd name="connsiteX16" fmla="*/ 162909 w 385444"/>
                            <a:gd name="connsiteY16" fmla="*/ 329565 h 333189"/>
                            <a:gd name="connsiteX17" fmla="*/ 50514 w 385444"/>
                            <a:gd name="connsiteY17" fmla="*/ 303848 h 333189"/>
                            <a:gd name="connsiteX18" fmla="*/ 31 w 385444"/>
                            <a:gd name="connsiteY18" fmla="*/ 292418 h 333189"/>
                            <a:gd name="connsiteX19" fmla="*/ 14319 w 385444"/>
                            <a:gd name="connsiteY19" fmla="*/ 293370 h 333189"/>
                            <a:gd name="connsiteX20" fmla="*/ 51466 w 385444"/>
                            <a:gd name="connsiteY20" fmla="*/ 299085 h 333189"/>
                            <a:gd name="connsiteX21" fmla="*/ 163861 w 385444"/>
                            <a:gd name="connsiteY21" fmla="*/ 320040 h 333189"/>
                            <a:gd name="connsiteX22" fmla="*/ 223869 w 385444"/>
                            <a:gd name="connsiteY22" fmla="*/ 320992 h 333189"/>
                            <a:gd name="connsiteX23" fmla="*/ 274351 w 385444"/>
                            <a:gd name="connsiteY23" fmla="*/ 308610 h 333189"/>
                            <a:gd name="connsiteX24" fmla="*/ 292449 w 385444"/>
                            <a:gd name="connsiteY24" fmla="*/ 299085 h 333189"/>
                            <a:gd name="connsiteX25" fmla="*/ 305784 w 385444"/>
                            <a:gd name="connsiteY25" fmla="*/ 290513 h 333189"/>
                            <a:gd name="connsiteX26" fmla="*/ 313404 w 385444"/>
                            <a:gd name="connsiteY26" fmla="*/ 283845 h 333189"/>
                            <a:gd name="connsiteX27" fmla="*/ 316261 w 385444"/>
                            <a:gd name="connsiteY27" fmla="*/ 280988 h 333189"/>
                            <a:gd name="connsiteX28" fmla="*/ 319119 w 385444"/>
                            <a:gd name="connsiteY28" fmla="*/ 278130 h 333189"/>
                            <a:gd name="connsiteX29" fmla="*/ 326739 w 385444"/>
                            <a:gd name="connsiteY29" fmla="*/ 271463 h 333189"/>
                            <a:gd name="connsiteX30" fmla="*/ 337216 w 385444"/>
                            <a:gd name="connsiteY30" fmla="*/ 259080 h 333189"/>
                            <a:gd name="connsiteX31" fmla="*/ 349599 w 385444"/>
                            <a:gd name="connsiteY31" fmla="*/ 241935 h 333189"/>
                            <a:gd name="connsiteX32" fmla="*/ 361029 w 385444"/>
                            <a:gd name="connsiteY32" fmla="*/ 220027 h 333189"/>
                            <a:gd name="connsiteX33" fmla="*/ 371506 w 385444"/>
                            <a:gd name="connsiteY33" fmla="*/ 194310 h 333189"/>
                            <a:gd name="connsiteX34" fmla="*/ 374364 w 385444"/>
                            <a:gd name="connsiteY34" fmla="*/ 136208 h 333189"/>
                            <a:gd name="connsiteX35" fmla="*/ 324834 w 385444"/>
                            <a:gd name="connsiteY35" fmla="*/ 36195 h 333189"/>
                            <a:gd name="connsiteX36" fmla="*/ 288639 w 385444"/>
                            <a:gd name="connsiteY36" fmla="*/ 0 h 3331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385444" h="333189">
                              <a:moveTo>
                                <a:pt x="288639" y="0"/>
                              </a:moveTo>
                              <a:cubicBezTo>
                                <a:pt x="288639" y="0"/>
                                <a:pt x="293401" y="2857"/>
                                <a:pt x="300069" y="8573"/>
                              </a:cubicBezTo>
                              <a:cubicBezTo>
                                <a:pt x="306736" y="14288"/>
                                <a:pt x="317214" y="23813"/>
                                <a:pt x="326739" y="35243"/>
                              </a:cubicBezTo>
                              <a:cubicBezTo>
                                <a:pt x="347694" y="59055"/>
                                <a:pt x="372459" y="94298"/>
                                <a:pt x="381984" y="137160"/>
                              </a:cubicBezTo>
                              <a:cubicBezTo>
                                <a:pt x="386746" y="158115"/>
                                <a:pt x="386746" y="180975"/>
                                <a:pt x="381031" y="200025"/>
                              </a:cubicBezTo>
                              <a:cubicBezTo>
                                <a:pt x="378174" y="209550"/>
                                <a:pt x="374364" y="219075"/>
                                <a:pt x="370554" y="227648"/>
                              </a:cubicBezTo>
                              <a:cubicBezTo>
                                <a:pt x="366744" y="236220"/>
                                <a:pt x="361981" y="243840"/>
                                <a:pt x="358171" y="250508"/>
                              </a:cubicBezTo>
                              <a:cubicBezTo>
                                <a:pt x="353409" y="257175"/>
                                <a:pt x="349599" y="263843"/>
                                <a:pt x="345789" y="268605"/>
                              </a:cubicBezTo>
                              <a:cubicBezTo>
                                <a:pt x="341979" y="273368"/>
                                <a:pt x="338169" y="278130"/>
                                <a:pt x="334359" y="281940"/>
                              </a:cubicBezTo>
                              <a:cubicBezTo>
                                <a:pt x="331501" y="285750"/>
                                <a:pt x="328644" y="287655"/>
                                <a:pt x="326739" y="289560"/>
                              </a:cubicBezTo>
                              <a:cubicBezTo>
                                <a:pt x="324834" y="291465"/>
                                <a:pt x="323881" y="292418"/>
                                <a:pt x="323881" y="292418"/>
                              </a:cubicBezTo>
                              <a:cubicBezTo>
                                <a:pt x="323881" y="292418"/>
                                <a:pt x="322929" y="293370"/>
                                <a:pt x="321024" y="295275"/>
                              </a:cubicBezTo>
                              <a:cubicBezTo>
                                <a:pt x="319119" y="297180"/>
                                <a:pt x="316261" y="299085"/>
                                <a:pt x="312451" y="301943"/>
                              </a:cubicBezTo>
                              <a:cubicBezTo>
                                <a:pt x="308641" y="304800"/>
                                <a:pt x="303879" y="307658"/>
                                <a:pt x="298164" y="311467"/>
                              </a:cubicBezTo>
                              <a:cubicBezTo>
                                <a:pt x="292449" y="314325"/>
                                <a:pt x="285781" y="318135"/>
                                <a:pt x="278161" y="320992"/>
                              </a:cubicBezTo>
                              <a:cubicBezTo>
                                <a:pt x="262921" y="326708"/>
                                <a:pt x="244824" y="331470"/>
                                <a:pt x="224821" y="332423"/>
                              </a:cubicBezTo>
                              <a:cubicBezTo>
                                <a:pt x="204819" y="334328"/>
                                <a:pt x="183864" y="332423"/>
                                <a:pt x="162909" y="329565"/>
                              </a:cubicBezTo>
                              <a:cubicBezTo>
                                <a:pt x="120999" y="322898"/>
                                <a:pt x="80994" y="311467"/>
                                <a:pt x="50514" y="303848"/>
                              </a:cubicBezTo>
                              <a:cubicBezTo>
                                <a:pt x="20034" y="296228"/>
                                <a:pt x="-921" y="293370"/>
                                <a:pt x="31" y="292418"/>
                              </a:cubicBezTo>
                              <a:cubicBezTo>
                                <a:pt x="31" y="292418"/>
                                <a:pt x="5746" y="292418"/>
                                <a:pt x="14319" y="293370"/>
                              </a:cubicBezTo>
                              <a:cubicBezTo>
                                <a:pt x="23844" y="294323"/>
                                <a:pt x="36226" y="296228"/>
                                <a:pt x="51466" y="299085"/>
                              </a:cubicBezTo>
                              <a:cubicBezTo>
                                <a:pt x="81946" y="304800"/>
                                <a:pt x="122904" y="315278"/>
                                <a:pt x="163861" y="320040"/>
                              </a:cubicBezTo>
                              <a:cubicBezTo>
                                <a:pt x="183864" y="322898"/>
                                <a:pt x="204819" y="322898"/>
                                <a:pt x="223869" y="320992"/>
                              </a:cubicBezTo>
                              <a:cubicBezTo>
                                <a:pt x="242919" y="319088"/>
                                <a:pt x="260064" y="314325"/>
                                <a:pt x="274351" y="308610"/>
                              </a:cubicBezTo>
                              <a:cubicBezTo>
                                <a:pt x="281019" y="305753"/>
                                <a:pt x="286734" y="301943"/>
                                <a:pt x="292449" y="299085"/>
                              </a:cubicBezTo>
                              <a:cubicBezTo>
                                <a:pt x="297211" y="296228"/>
                                <a:pt x="301974" y="292418"/>
                                <a:pt x="305784" y="290513"/>
                              </a:cubicBezTo>
                              <a:cubicBezTo>
                                <a:pt x="309594" y="287655"/>
                                <a:pt x="312451" y="285750"/>
                                <a:pt x="313404" y="283845"/>
                              </a:cubicBezTo>
                              <a:cubicBezTo>
                                <a:pt x="315309" y="281940"/>
                                <a:pt x="316261" y="280988"/>
                                <a:pt x="316261" y="280988"/>
                              </a:cubicBezTo>
                              <a:cubicBezTo>
                                <a:pt x="316261" y="280988"/>
                                <a:pt x="317214" y="280035"/>
                                <a:pt x="319119" y="278130"/>
                              </a:cubicBezTo>
                              <a:cubicBezTo>
                                <a:pt x="321024" y="276225"/>
                                <a:pt x="323881" y="274320"/>
                                <a:pt x="326739" y="271463"/>
                              </a:cubicBezTo>
                              <a:cubicBezTo>
                                <a:pt x="329596" y="268605"/>
                                <a:pt x="333406" y="263843"/>
                                <a:pt x="337216" y="259080"/>
                              </a:cubicBezTo>
                              <a:cubicBezTo>
                                <a:pt x="341026" y="254318"/>
                                <a:pt x="344836" y="248602"/>
                                <a:pt x="349599" y="241935"/>
                              </a:cubicBezTo>
                              <a:cubicBezTo>
                                <a:pt x="353409" y="235268"/>
                                <a:pt x="357219" y="228600"/>
                                <a:pt x="361029" y="220027"/>
                              </a:cubicBezTo>
                              <a:cubicBezTo>
                                <a:pt x="364839" y="212408"/>
                                <a:pt x="368649" y="203835"/>
                                <a:pt x="371506" y="194310"/>
                              </a:cubicBezTo>
                              <a:cubicBezTo>
                                <a:pt x="377221" y="176213"/>
                                <a:pt x="378174" y="156210"/>
                                <a:pt x="374364" y="136208"/>
                              </a:cubicBezTo>
                              <a:cubicBezTo>
                                <a:pt x="366744" y="96202"/>
                                <a:pt x="343884" y="60007"/>
                                <a:pt x="324834" y="36195"/>
                              </a:cubicBezTo>
                              <a:cubicBezTo>
                                <a:pt x="303879" y="14288"/>
                                <a:pt x="287686" y="952"/>
                                <a:pt x="2886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0" name="Freeform: Shape 291">
                          <a:extLst>
                            <a:ext uri="{FF2B5EF4-FFF2-40B4-BE49-F238E27FC236}">
                              <a16:creationId xmlns:a16="http://schemas.microsoft.com/office/drawing/2014/main" id="{D3483C2A-000C-D5CE-159A-EE3F554453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92837" y="2089785"/>
                          <a:ext cx="106258" cy="184829"/>
                        </a:xfrm>
                        <a:custGeom>
                          <a:avLst/>
                          <a:gdLst>
                            <a:gd name="connsiteX0" fmla="*/ 88613 w 106258"/>
                            <a:gd name="connsiteY0" fmla="*/ 0 h 184829"/>
                            <a:gd name="connsiteX1" fmla="*/ 99090 w 106258"/>
                            <a:gd name="connsiteY1" fmla="*/ 14288 h 184829"/>
                            <a:gd name="connsiteX2" fmla="*/ 105758 w 106258"/>
                            <a:gd name="connsiteY2" fmla="*/ 54292 h 184829"/>
                            <a:gd name="connsiteX3" fmla="*/ 94328 w 106258"/>
                            <a:gd name="connsiteY3" fmla="*/ 93345 h 184829"/>
                            <a:gd name="connsiteX4" fmla="*/ 85755 w 106258"/>
                            <a:gd name="connsiteY4" fmla="*/ 109538 h 184829"/>
                            <a:gd name="connsiteX5" fmla="*/ 82898 w 106258"/>
                            <a:gd name="connsiteY5" fmla="*/ 113347 h 184829"/>
                            <a:gd name="connsiteX6" fmla="*/ 74325 w 106258"/>
                            <a:gd name="connsiteY6" fmla="*/ 123825 h 184829"/>
                            <a:gd name="connsiteX7" fmla="*/ 46703 w 106258"/>
                            <a:gd name="connsiteY7" fmla="*/ 152400 h 184829"/>
                            <a:gd name="connsiteX8" fmla="*/ 30 w 106258"/>
                            <a:gd name="connsiteY8" fmla="*/ 184785 h 184829"/>
                            <a:gd name="connsiteX9" fmla="*/ 40988 w 106258"/>
                            <a:gd name="connsiteY9" fmla="*/ 145733 h 184829"/>
                            <a:gd name="connsiteX10" fmla="*/ 65753 w 106258"/>
                            <a:gd name="connsiteY10" fmla="*/ 117157 h 184829"/>
                            <a:gd name="connsiteX11" fmla="*/ 72420 w 106258"/>
                            <a:gd name="connsiteY11" fmla="*/ 106680 h 184829"/>
                            <a:gd name="connsiteX12" fmla="*/ 75278 w 106258"/>
                            <a:gd name="connsiteY12" fmla="*/ 102870 h 184829"/>
                            <a:gd name="connsiteX13" fmla="*/ 83850 w 106258"/>
                            <a:gd name="connsiteY13" fmla="*/ 88582 h 184829"/>
                            <a:gd name="connsiteX14" fmla="*/ 97185 w 106258"/>
                            <a:gd name="connsiteY14" fmla="*/ 54292 h 184829"/>
                            <a:gd name="connsiteX15" fmla="*/ 94328 w 106258"/>
                            <a:gd name="connsiteY15" fmla="*/ 18097 h 184829"/>
                            <a:gd name="connsiteX16" fmla="*/ 88613 w 106258"/>
                            <a:gd name="connsiteY16" fmla="*/ 0 h 1848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06258" h="184829">
                              <a:moveTo>
                                <a:pt x="88613" y="0"/>
                              </a:moveTo>
                              <a:cubicBezTo>
                                <a:pt x="89565" y="0"/>
                                <a:pt x="94328" y="4763"/>
                                <a:pt x="99090" y="14288"/>
                              </a:cubicBezTo>
                              <a:cubicBezTo>
                                <a:pt x="103853" y="23813"/>
                                <a:pt x="107663" y="39052"/>
                                <a:pt x="105758" y="54292"/>
                              </a:cubicBezTo>
                              <a:cubicBezTo>
                                <a:pt x="103853" y="69532"/>
                                <a:pt x="99090" y="82867"/>
                                <a:pt x="94328" y="93345"/>
                              </a:cubicBezTo>
                              <a:cubicBezTo>
                                <a:pt x="89565" y="102870"/>
                                <a:pt x="85755" y="109538"/>
                                <a:pt x="85755" y="109538"/>
                              </a:cubicBezTo>
                              <a:cubicBezTo>
                                <a:pt x="85755" y="109538"/>
                                <a:pt x="84803" y="111442"/>
                                <a:pt x="82898" y="113347"/>
                              </a:cubicBezTo>
                              <a:cubicBezTo>
                                <a:pt x="80992" y="116205"/>
                                <a:pt x="78135" y="120015"/>
                                <a:pt x="74325" y="123825"/>
                              </a:cubicBezTo>
                              <a:cubicBezTo>
                                <a:pt x="67658" y="132397"/>
                                <a:pt x="57180" y="142875"/>
                                <a:pt x="46703" y="152400"/>
                              </a:cubicBezTo>
                              <a:cubicBezTo>
                                <a:pt x="24795" y="171450"/>
                                <a:pt x="983" y="185738"/>
                                <a:pt x="30" y="184785"/>
                              </a:cubicBezTo>
                              <a:cubicBezTo>
                                <a:pt x="-922" y="182880"/>
                                <a:pt x="20985" y="165735"/>
                                <a:pt x="40988" y="145733"/>
                              </a:cubicBezTo>
                              <a:cubicBezTo>
                                <a:pt x="50513" y="136208"/>
                                <a:pt x="59085" y="124777"/>
                                <a:pt x="65753" y="117157"/>
                              </a:cubicBezTo>
                              <a:cubicBezTo>
                                <a:pt x="68610" y="113347"/>
                                <a:pt x="71467" y="109538"/>
                                <a:pt x="72420" y="106680"/>
                              </a:cubicBezTo>
                              <a:cubicBezTo>
                                <a:pt x="74325" y="103822"/>
                                <a:pt x="75278" y="102870"/>
                                <a:pt x="75278" y="102870"/>
                              </a:cubicBezTo>
                              <a:cubicBezTo>
                                <a:pt x="75278" y="102870"/>
                                <a:pt x="79088" y="97155"/>
                                <a:pt x="83850" y="88582"/>
                              </a:cubicBezTo>
                              <a:cubicBezTo>
                                <a:pt x="88613" y="80010"/>
                                <a:pt x="94328" y="67627"/>
                                <a:pt x="97185" y="54292"/>
                              </a:cubicBezTo>
                              <a:cubicBezTo>
                                <a:pt x="99090" y="40957"/>
                                <a:pt x="98138" y="27622"/>
                                <a:pt x="94328" y="18097"/>
                              </a:cubicBezTo>
                              <a:cubicBezTo>
                                <a:pt x="91470" y="6667"/>
                                <a:pt x="88613" y="0"/>
                                <a:pt x="8861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1" name="Freeform: Shape 292">
                          <a:extLst>
                            <a:ext uri="{FF2B5EF4-FFF2-40B4-BE49-F238E27FC236}">
                              <a16:creationId xmlns:a16="http://schemas.microsoft.com/office/drawing/2014/main" id="{2421A35D-0C1C-64BD-17D7-50F2EDF6B1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84288" y="2051581"/>
                          <a:ext cx="120925" cy="282043"/>
                        </a:xfrm>
                        <a:custGeom>
                          <a:avLst/>
                          <a:gdLst>
                            <a:gd name="connsiteX0" fmla="*/ 19 w 120925"/>
                            <a:gd name="connsiteY0" fmla="*/ 103 h 282043"/>
                            <a:gd name="connsiteX1" fmla="*/ 22879 w 120925"/>
                            <a:gd name="connsiteY1" fmla="*/ 14391 h 282043"/>
                            <a:gd name="connsiteX2" fmla="*/ 68599 w 120925"/>
                            <a:gd name="connsiteY2" fmla="*/ 53443 h 282043"/>
                            <a:gd name="connsiteX3" fmla="*/ 79076 w 120925"/>
                            <a:gd name="connsiteY3" fmla="*/ 65826 h 282043"/>
                            <a:gd name="connsiteX4" fmla="*/ 83839 w 120925"/>
                            <a:gd name="connsiteY4" fmla="*/ 71541 h 282043"/>
                            <a:gd name="connsiteX5" fmla="*/ 88601 w 120925"/>
                            <a:gd name="connsiteY5" fmla="*/ 78208 h 282043"/>
                            <a:gd name="connsiteX6" fmla="*/ 97174 w 120925"/>
                            <a:gd name="connsiteY6" fmla="*/ 90591 h 282043"/>
                            <a:gd name="connsiteX7" fmla="*/ 103841 w 120925"/>
                            <a:gd name="connsiteY7" fmla="*/ 102021 h 282043"/>
                            <a:gd name="connsiteX8" fmla="*/ 112414 w 120925"/>
                            <a:gd name="connsiteY8" fmla="*/ 120118 h 282043"/>
                            <a:gd name="connsiteX9" fmla="*/ 115271 w 120925"/>
                            <a:gd name="connsiteY9" fmla="*/ 127738 h 282043"/>
                            <a:gd name="connsiteX10" fmla="*/ 117176 w 120925"/>
                            <a:gd name="connsiteY10" fmla="*/ 135358 h 282043"/>
                            <a:gd name="connsiteX11" fmla="*/ 120034 w 120925"/>
                            <a:gd name="connsiteY11" fmla="*/ 155361 h 282043"/>
                            <a:gd name="connsiteX12" fmla="*/ 115271 w 120925"/>
                            <a:gd name="connsiteY12" fmla="*/ 215368 h 282043"/>
                            <a:gd name="connsiteX13" fmla="*/ 85744 w 120925"/>
                            <a:gd name="connsiteY13" fmla="*/ 267756 h 282043"/>
                            <a:gd name="connsiteX14" fmla="*/ 61931 w 120925"/>
                            <a:gd name="connsiteY14" fmla="*/ 282043 h 282043"/>
                            <a:gd name="connsiteX15" fmla="*/ 81934 w 120925"/>
                            <a:gd name="connsiteY15" fmla="*/ 264898 h 282043"/>
                            <a:gd name="connsiteX16" fmla="*/ 105746 w 120925"/>
                            <a:gd name="connsiteY16" fmla="*/ 213463 h 282043"/>
                            <a:gd name="connsiteX17" fmla="*/ 107651 w 120925"/>
                            <a:gd name="connsiteY17" fmla="*/ 156313 h 282043"/>
                            <a:gd name="connsiteX18" fmla="*/ 103841 w 120925"/>
                            <a:gd name="connsiteY18" fmla="*/ 138216 h 282043"/>
                            <a:gd name="connsiteX19" fmla="*/ 101936 w 120925"/>
                            <a:gd name="connsiteY19" fmla="*/ 131548 h 282043"/>
                            <a:gd name="connsiteX20" fmla="*/ 100031 w 120925"/>
                            <a:gd name="connsiteY20" fmla="*/ 124881 h 282043"/>
                            <a:gd name="connsiteX21" fmla="*/ 93364 w 120925"/>
                            <a:gd name="connsiteY21" fmla="*/ 107736 h 282043"/>
                            <a:gd name="connsiteX22" fmla="*/ 87649 w 120925"/>
                            <a:gd name="connsiteY22" fmla="*/ 96306 h 282043"/>
                            <a:gd name="connsiteX23" fmla="*/ 80029 w 120925"/>
                            <a:gd name="connsiteY23" fmla="*/ 83923 h 282043"/>
                            <a:gd name="connsiteX24" fmla="*/ 76219 w 120925"/>
                            <a:gd name="connsiteY24" fmla="*/ 77256 h 282043"/>
                            <a:gd name="connsiteX25" fmla="*/ 71456 w 120925"/>
                            <a:gd name="connsiteY25" fmla="*/ 71541 h 282043"/>
                            <a:gd name="connsiteX26" fmla="*/ 61931 w 120925"/>
                            <a:gd name="connsiteY26" fmla="*/ 59158 h 282043"/>
                            <a:gd name="connsiteX27" fmla="*/ 19 w 120925"/>
                            <a:gd name="connsiteY27" fmla="*/ 103 h 2820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120925" h="282043">
                              <a:moveTo>
                                <a:pt x="19" y="103"/>
                              </a:moveTo>
                              <a:cubicBezTo>
                                <a:pt x="19" y="-849"/>
                                <a:pt x="9544" y="4866"/>
                                <a:pt x="22879" y="14391"/>
                              </a:cubicBezTo>
                              <a:cubicBezTo>
                                <a:pt x="36214" y="23916"/>
                                <a:pt x="53359" y="37251"/>
                                <a:pt x="68599" y="53443"/>
                              </a:cubicBezTo>
                              <a:cubicBezTo>
                                <a:pt x="72409" y="57253"/>
                                <a:pt x="76219" y="62016"/>
                                <a:pt x="79076" y="65826"/>
                              </a:cubicBezTo>
                              <a:cubicBezTo>
                                <a:pt x="80981" y="67731"/>
                                <a:pt x="82886" y="69636"/>
                                <a:pt x="83839" y="71541"/>
                              </a:cubicBezTo>
                              <a:cubicBezTo>
                                <a:pt x="85744" y="73446"/>
                                <a:pt x="86696" y="76303"/>
                                <a:pt x="88601" y="78208"/>
                              </a:cubicBezTo>
                              <a:cubicBezTo>
                                <a:pt x="91459" y="82018"/>
                                <a:pt x="94316" y="86781"/>
                                <a:pt x="97174" y="90591"/>
                              </a:cubicBezTo>
                              <a:cubicBezTo>
                                <a:pt x="99079" y="94401"/>
                                <a:pt x="101936" y="99163"/>
                                <a:pt x="103841" y="102021"/>
                              </a:cubicBezTo>
                              <a:cubicBezTo>
                                <a:pt x="108604" y="109641"/>
                                <a:pt x="110509" y="116308"/>
                                <a:pt x="112414" y="120118"/>
                              </a:cubicBezTo>
                              <a:cubicBezTo>
                                <a:pt x="114319" y="124881"/>
                                <a:pt x="115271" y="127738"/>
                                <a:pt x="115271" y="127738"/>
                              </a:cubicBezTo>
                              <a:cubicBezTo>
                                <a:pt x="115271" y="127738"/>
                                <a:pt x="116224" y="130596"/>
                                <a:pt x="117176" y="135358"/>
                              </a:cubicBezTo>
                              <a:cubicBezTo>
                                <a:pt x="118129" y="140121"/>
                                <a:pt x="120034" y="146788"/>
                                <a:pt x="120034" y="155361"/>
                              </a:cubicBezTo>
                              <a:cubicBezTo>
                                <a:pt x="121939" y="171553"/>
                                <a:pt x="120986" y="194413"/>
                                <a:pt x="115271" y="215368"/>
                              </a:cubicBezTo>
                              <a:cubicBezTo>
                                <a:pt x="109556" y="236323"/>
                                <a:pt x="99079" y="257278"/>
                                <a:pt x="85744" y="267756"/>
                              </a:cubicBezTo>
                              <a:cubicBezTo>
                                <a:pt x="73361" y="279186"/>
                                <a:pt x="61931" y="282043"/>
                                <a:pt x="61931" y="282043"/>
                              </a:cubicBezTo>
                              <a:cubicBezTo>
                                <a:pt x="60979" y="281091"/>
                                <a:pt x="71456" y="276328"/>
                                <a:pt x="81934" y="264898"/>
                              </a:cubicBezTo>
                              <a:cubicBezTo>
                                <a:pt x="92411" y="253468"/>
                                <a:pt x="101936" y="234418"/>
                                <a:pt x="105746" y="213463"/>
                              </a:cubicBezTo>
                              <a:cubicBezTo>
                                <a:pt x="110509" y="193461"/>
                                <a:pt x="109556" y="171553"/>
                                <a:pt x="107651" y="156313"/>
                              </a:cubicBezTo>
                              <a:cubicBezTo>
                                <a:pt x="106699" y="148693"/>
                                <a:pt x="104794" y="142026"/>
                                <a:pt x="103841" y="138216"/>
                              </a:cubicBezTo>
                              <a:cubicBezTo>
                                <a:pt x="102889" y="133453"/>
                                <a:pt x="101936" y="131548"/>
                                <a:pt x="101936" y="131548"/>
                              </a:cubicBezTo>
                              <a:cubicBezTo>
                                <a:pt x="101936" y="131548"/>
                                <a:pt x="100984" y="128691"/>
                                <a:pt x="100031" y="124881"/>
                              </a:cubicBezTo>
                              <a:cubicBezTo>
                                <a:pt x="98126" y="121071"/>
                                <a:pt x="97174" y="114403"/>
                                <a:pt x="93364" y="107736"/>
                              </a:cubicBezTo>
                              <a:cubicBezTo>
                                <a:pt x="91459" y="103926"/>
                                <a:pt x="89554" y="100116"/>
                                <a:pt x="87649" y="96306"/>
                              </a:cubicBezTo>
                              <a:cubicBezTo>
                                <a:pt x="84791" y="92496"/>
                                <a:pt x="82886" y="88686"/>
                                <a:pt x="80029" y="83923"/>
                              </a:cubicBezTo>
                              <a:cubicBezTo>
                                <a:pt x="79076" y="82018"/>
                                <a:pt x="77171" y="80113"/>
                                <a:pt x="76219" y="77256"/>
                              </a:cubicBezTo>
                              <a:cubicBezTo>
                                <a:pt x="74314" y="75351"/>
                                <a:pt x="73361" y="73446"/>
                                <a:pt x="71456" y="71541"/>
                              </a:cubicBezTo>
                              <a:cubicBezTo>
                                <a:pt x="68599" y="67731"/>
                                <a:pt x="64789" y="62968"/>
                                <a:pt x="61931" y="59158"/>
                              </a:cubicBezTo>
                              <a:cubicBezTo>
                                <a:pt x="34309" y="27726"/>
                                <a:pt x="-934" y="2008"/>
                                <a:pt x="19" y="1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2" name="Freeform: Shape 293">
                          <a:extLst>
                            <a:ext uri="{FF2B5EF4-FFF2-40B4-BE49-F238E27FC236}">
                              <a16:creationId xmlns:a16="http://schemas.microsoft.com/office/drawing/2014/main" id="{E16239B0-89F4-7565-64F9-6E08B065AF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36682" y="2184989"/>
                          <a:ext cx="92114" cy="62996"/>
                        </a:xfrm>
                        <a:custGeom>
                          <a:avLst/>
                          <a:gdLst>
                            <a:gd name="connsiteX0" fmla="*/ 91440 w 92114"/>
                            <a:gd name="connsiteY0" fmla="*/ 45 h 62996"/>
                            <a:gd name="connsiteX1" fmla="*/ 82867 w 92114"/>
                            <a:gd name="connsiteY1" fmla="*/ 29573 h 62996"/>
                            <a:gd name="connsiteX2" fmla="*/ 68580 w 92114"/>
                            <a:gd name="connsiteY2" fmla="*/ 46718 h 62996"/>
                            <a:gd name="connsiteX3" fmla="*/ 62865 w 92114"/>
                            <a:gd name="connsiteY3" fmla="*/ 51480 h 62996"/>
                            <a:gd name="connsiteX4" fmla="*/ 60960 w 92114"/>
                            <a:gd name="connsiteY4" fmla="*/ 53385 h 62996"/>
                            <a:gd name="connsiteX5" fmla="*/ 51435 w 92114"/>
                            <a:gd name="connsiteY5" fmla="*/ 57195 h 62996"/>
                            <a:gd name="connsiteX6" fmla="*/ 30480 w 92114"/>
                            <a:gd name="connsiteY6" fmla="*/ 61958 h 62996"/>
                            <a:gd name="connsiteX7" fmla="*/ 0 w 92114"/>
                            <a:gd name="connsiteY7" fmla="*/ 61005 h 62996"/>
                            <a:gd name="connsiteX8" fmla="*/ 28575 w 92114"/>
                            <a:gd name="connsiteY8" fmla="*/ 52433 h 62996"/>
                            <a:gd name="connsiteX9" fmla="*/ 46672 w 92114"/>
                            <a:gd name="connsiteY9" fmla="*/ 45765 h 62996"/>
                            <a:gd name="connsiteX10" fmla="*/ 54292 w 92114"/>
                            <a:gd name="connsiteY10" fmla="*/ 41955 h 62996"/>
                            <a:gd name="connsiteX11" fmla="*/ 56197 w 92114"/>
                            <a:gd name="connsiteY11" fmla="*/ 41003 h 62996"/>
                            <a:gd name="connsiteX12" fmla="*/ 60960 w 92114"/>
                            <a:gd name="connsiteY12" fmla="*/ 38145 h 62996"/>
                            <a:gd name="connsiteX13" fmla="*/ 74295 w 92114"/>
                            <a:gd name="connsiteY13" fmla="*/ 25763 h 62996"/>
                            <a:gd name="connsiteX14" fmla="*/ 91440 w 92114"/>
                            <a:gd name="connsiteY14" fmla="*/ 45 h 629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92114" h="62996">
                              <a:moveTo>
                                <a:pt x="91440" y="45"/>
                              </a:moveTo>
                              <a:cubicBezTo>
                                <a:pt x="93345" y="45"/>
                                <a:pt x="91440" y="15285"/>
                                <a:pt x="82867" y="29573"/>
                              </a:cubicBezTo>
                              <a:cubicBezTo>
                                <a:pt x="79058" y="36240"/>
                                <a:pt x="73342" y="42908"/>
                                <a:pt x="68580" y="46718"/>
                              </a:cubicBezTo>
                              <a:cubicBezTo>
                                <a:pt x="66675" y="48623"/>
                                <a:pt x="63817" y="50528"/>
                                <a:pt x="62865" y="51480"/>
                              </a:cubicBezTo>
                              <a:cubicBezTo>
                                <a:pt x="60960" y="52433"/>
                                <a:pt x="60960" y="53385"/>
                                <a:pt x="60960" y="53385"/>
                              </a:cubicBezTo>
                              <a:cubicBezTo>
                                <a:pt x="60960" y="53385"/>
                                <a:pt x="57150" y="55290"/>
                                <a:pt x="51435" y="57195"/>
                              </a:cubicBezTo>
                              <a:cubicBezTo>
                                <a:pt x="45720" y="59100"/>
                                <a:pt x="38100" y="61005"/>
                                <a:pt x="30480" y="61958"/>
                              </a:cubicBezTo>
                              <a:cubicBezTo>
                                <a:pt x="15240" y="63863"/>
                                <a:pt x="0" y="62910"/>
                                <a:pt x="0" y="61005"/>
                              </a:cubicBezTo>
                              <a:cubicBezTo>
                                <a:pt x="0" y="59100"/>
                                <a:pt x="14288" y="57195"/>
                                <a:pt x="28575" y="52433"/>
                              </a:cubicBezTo>
                              <a:cubicBezTo>
                                <a:pt x="35242" y="50528"/>
                                <a:pt x="41910" y="47670"/>
                                <a:pt x="46672" y="45765"/>
                              </a:cubicBezTo>
                              <a:cubicBezTo>
                                <a:pt x="51435" y="43860"/>
                                <a:pt x="54292" y="41955"/>
                                <a:pt x="54292" y="41955"/>
                              </a:cubicBezTo>
                              <a:cubicBezTo>
                                <a:pt x="54292" y="41955"/>
                                <a:pt x="55245" y="41955"/>
                                <a:pt x="56197" y="41003"/>
                              </a:cubicBezTo>
                              <a:cubicBezTo>
                                <a:pt x="57150" y="40050"/>
                                <a:pt x="59055" y="39098"/>
                                <a:pt x="60960" y="38145"/>
                              </a:cubicBezTo>
                              <a:cubicBezTo>
                                <a:pt x="65722" y="35288"/>
                                <a:pt x="70485" y="30525"/>
                                <a:pt x="74295" y="25763"/>
                              </a:cubicBezTo>
                              <a:cubicBezTo>
                                <a:pt x="84772" y="13380"/>
                                <a:pt x="89535" y="-907"/>
                                <a:pt x="91440" y="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3" name="Freeform: Shape 294">
                          <a:extLst>
                            <a:ext uri="{FF2B5EF4-FFF2-40B4-BE49-F238E27FC236}">
                              <a16:creationId xmlns:a16="http://schemas.microsoft.com/office/drawing/2014/main" id="{C728537D-12E4-9532-9E9B-2355AB9BAC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12769" y="2265917"/>
                          <a:ext cx="511492" cy="82947"/>
                        </a:xfrm>
                        <a:custGeom>
                          <a:avLst/>
                          <a:gdLst>
                            <a:gd name="connsiteX0" fmla="*/ 0 w 511492"/>
                            <a:gd name="connsiteY0" fmla="*/ 80 h 82947"/>
                            <a:gd name="connsiteX1" fmla="*/ 37148 w 511492"/>
                            <a:gd name="connsiteY1" fmla="*/ 18178 h 82947"/>
                            <a:gd name="connsiteX2" fmla="*/ 76200 w 511492"/>
                            <a:gd name="connsiteY2" fmla="*/ 33418 h 82947"/>
                            <a:gd name="connsiteX3" fmla="*/ 99060 w 511492"/>
                            <a:gd name="connsiteY3" fmla="*/ 40085 h 82947"/>
                            <a:gd name="connsiteX4" fmla="*/ 110490 w 511492"/>
                            <a:gd name="connsiteY4" fmla="*/ 43895 h 82947"/>
                            <a:gd name="connsiteX5" fmla="*/ 121920 w 511492"/>
                            <a:gd name="connsiteY5" fmla="*/ 46753 h 82947"/>
                            <a:gd name="connsiteX6" fmla="*/ 168593 w 511492"/>
                            <a:gd name="connsiteY6" fmla="*/ 57230 h 82947"/>
                            <a:gd name="connsiteX7" fmla="*/ 190500 w 511492"/>
                            <a:gd name="connsiteY7" fmla="*/ 61040 h 82947"/>
                            <a:gd name="connsiteX8" fmla="*/ 210503 w 511492"/>
                            <a:gd name="connsiteY8" fmla="*/ 63898 h 82947"/>
                            <a:gd name="connsiteX9" fmla="*/ 240030 w 511492"/>
                            <a:gd name="connsiteY9" fmla="*/ 66755 h 82947"/>
                            <a:gd name="connsiteX10" fmla="*/ 251460 w 511492"/>
                            <a:gd name="connsiteY10" fmla="*/ 67708 h 82947"/>
                            <a:gd name="connsiteX11" fmla="*/ 262890 w 511492"/>
                            <a:gd name="connsiteY11" fmla="*/ 68660 h 82947"/>
                            <a:gd name="connsiteX12" fmla="*/ 292418 w 511492"/>
                            <a:gd name="connsiteY12" fmla="*/ 70565 h 82947"/>
                            <a:gd name="connsiteX13" fmla="*/ 333375 w 511492"/>
                            <a:gd name="connsiteY13" fmla="*/ 70565 h 82947"/>
                            <a:gd name="connsiteX14" fmla="*/ 381000 w 511492"/>
                            <a:gd name="connsiteY14" fmla="*/ 64850 h 82947"/>
                            <a:gd name="connsiteX15" fmla="*/ 471488 w 511492"/>
                            <a:gd name="connsiteY15" fmla="*/ 59135 h 82947"/>
                            <a:gd name="connsiteX16" fmla="*/ 488633 w 511492"/>
                            <a:gd name="connsiteY16" fmla="*/ 61040 h 82947"/>
                            <a:gd name="connsiteX17" fmla="*/ 501015 w 511492"/>
                            <a:gd name="connsiteY17" fmla="*/ 63898 h 82947"/>
                            <a:gd name="connsiteX18" fmla="*/ 511493 w 511492"/>
                            <a:gd name="connsiteY18" fmla="*/ 67708 h 82947"/>
                            <a:gd name="connsiteX19" fmla="*/ 471488 w 511492"/>
                            <a:gd name="connsiteY19" fmla="*/ 63898 h 82947"/>
                            <a:gd name="connsiteX20" fmla="*/ 382905 w 511492"/>
                            <a:gd name="connsiteY20" fmla="*/ 74375 h 82947"/>
                            <a:gd name="connsiteX21" fmla="*/ 335280 w 511492"/>
                            <a:gd name="connsiteY21" fmla="*/ 81043 h 82947"/>
                            <a:gd name="connsiteX22" fmla="*/ 292418 w 511492"/>
                            <a:gd name="connsiteY22" fmla="*/ 82948 h 82947"/>
                            <a:gd name="connsiteX23" fmla="*/ 262890 w 511492"/>
                            <a:gd name="connsiteY23" fmla="*/ 81995 h 82947"/>
                            <a:gd name="connsiteX24" fmla="*/ 251460 w 511492"/>
                            <a:gd name="connsiteY24" fmla="*/ 81043 h 82947"/>
                            <a:gd name="connsiteX25" fmla="*/ 240030 w 511492"/>
                            <a:gd name="connsiteY25" fmla="*/ 80090 h 82947"/>
                            <a:gd name="connsiteX26" fmla="*/ 210503 w 511492"/>
                            <a:gd name="connsiteY26" fmla="*/ 76280 h 82947"/>
                            <a:gd name="connsiteX27" fmla="*/ 190500 w 511492"/>
                            <a:gd name="connsiteY27" fmla="*/ 73423 h 82947"/>
                            <a:gd name="connsiteX28" fmla="*/ 168593 w 511492"/>
                            <a:gd name="connsiteY28" fmla="*/ 68660 h 82947"/>
                            <a:gd name="connsiteX29" fmla="*/ 120968 w 511492"/>
                            <a:gd name="connsiteY29" fmla="*/ 57230 h 82947"/>
                            <a:gd name="connsiteX30" fmla="*/ 108585 w 511492"/>
                            <a:gd name="connsiteY30" fmla="*/ 53420 h 82947"/>
                            <a:gd name="connsiteX31" fmla="*/ 97155 w 511492"/>
                            <a:gd name="connsiteY31" fmla="*/ 49610 h 82947"/>
                            <a:gd name="connsiteX32" fmla="*/ 74295 w 511492"/>
                            <a:gd name="connsiteY32" fmla="*/ 41038 h 82947"/>
                            <a:gd name="connsiteX33" fmla="*/ 36195 w 511492"/>
                            <a:gd name="connsiteY33" fmla="*/ 22940 h 82947"/>
                            <a:gd name="connsiteX34" fmla="*/ 10478 w 511492"/>
                            <a:gd name="connsiteY34" fmla="*/ 6748 h 82947"/>
                            <a:gd name="connsiteX35" fmla="*/ 0 w 511492"/>
                            <a:gd name="connsiteY35" fmla="*/ 80 h 829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511492" h="82947">
                              <a:moveTo>
                                <a:pt x="0" y="80"/>
                              </a:moveTo>
                              <a:cubicBezTo>
                                <a:pt x="953" y="-872"/>
                                <a:pt x="15240" y="6748"/>
                                <a:pt x="37148" y="18178"/>
                              </a:cubicBezTo>
                              <a:cubicBezTo>
                                <a:pt x="48578" y="22940"/>
                                <a:pt x="61913" y="28655"/>
                                <a:pt x="76200" y="33418"/>
                              </a:cubicBezTo>
                              <a:cubicBezTo>
                                <a:pt x="83820" y="35323"/>
                                <a:pt x="91440" y="38180"/>
                                <a:pt x="99060" y="40085"/>
                              </a:cubicBezTo>
                              <a:cubicBezTo>
                                <a:pt x="102870" y="41038"/>
                                <a:pt x="106680" y="42943"/>
                                <a:pt x="110490" y="43895"/>
                              </a:cubicBezTo>
                              <a:lnTo>
                                <a:pt x="121920" y="46753"/>
                              </a:lnTo>
                              <a:cubicBezTo>
                                <a:pt x="138113" y="50563"/>
                                <a:pt x="153353" y="54373"/>
                                <a:pt x="168593" y="57230"/>
                              </a:cubicBezTo>
                              <a:cubicBezTo>
                                <a:pt x="176213" y="58183"/>
                                <a:pt x="183833" y="60088"/>
                                <a:pt x="190500" y="61040"/>
                              </a:cubicBezTo>
                              <a:cubicBezTo>
                                <a:pt x="197168" y="61993"/>
                                <a:pt x="203835" y="62945"/>
                                <a:pt x="210503" y="63898"/>
                              </a:cubicBezTo>
                              <a:cubicBezTo>
                                <a:pt x="222885" y="64850"/>
                                <a:pt x="232410" y="66755"/>
                                <a:pt x="240030" y="66755"/>
                              </a:cubicBezTo>
                              <a:cubicBezTo>
                                <a:pt x="246698" y="67708"/>
                                <a:pt x="251460" y="67708"/>
                                <a:pt x="251460" y="67708"/>
                              </a:cubicBezTo>
                              <a:cubicBezTo>
                                <a:pt x="251460" y="67708"/>
                                <a:pt x="255270" y="67708"/>
                                <a:pt x="262890" y="68660"/>
                              </a:cubicBezTo>
                              <a:cubicBezTo>
                                <a:pt x="269558" y="69613"/>
                                <a:pt x="280035" y="69613"/>
                                <a:pt x="292418" y="70565"/>
                              </a:cubicBezTo>
                              <a:cubicBezTo>
                                <a:pt x="304800" y="71518"/>
                                <a:pt x="319088" y="71518"/>
                                <a:pt x="333375" y="70565"/>
                              </a:cubicBezTo>
                              <a:cubicBezTo>
                                <a:pt x="348615" y="69613"/>
                                <a:pt x="364808" y="67708"/>
                                <a:pt x="381000" y="64850"/>
                              </a:cubicBezTo>
                              <a:cubicBezTo>
                                <a:pt x="413385" y="61040"/>
                                <a:pt x="446722" y="57230"/>
                                <a:pt x="471488" y="59135"/>
                              </a:cubicBezTo>
                              <a:cubicBezTo>
                                <a:pt x="478155" y="59135"/>
                                <a:pt x="482918" y="60088"/>
                                <a:pt x="488633" y="61040"/>
                              </a:cubicBezTo>
                              <a:cubicBezTo>
                                <a:pt x="493395" y="61993"/>
                                <a:pt x="498158" y="62945"/>
                                <a:pt x="501015" y="63898"/>
                              </a:cubicBezTo>
                              <a:cubicBezTo>
                                <a:pt x="507683" y="65803"/>
                                <a:pt x="511493" y="67708"/>
                                <a:pt x="511493" y="67708"/>
                              </a:cubicBezTo>
                              <a:cubicBezTo>
                                <a:pt x="511493" y="68660"/>
                                <a:pt x="495300" y="63898"/>
                                <a:pt x="471488" y="63898"/>
                              </a:cubicBezTo>
                              <a:cubicBezTo>
                                <a:pt x="446722" y="63898"/>
                                <a:pt x="415290" y="68660"/>
                                <a:pt x="382905" y="74375"/>
                              </a:cubicBezTo>
                              <a:cubicBezTo>
                                <a:pt x="366713" y="77233"/>
                                <a:pt x="350520" y="80090"/>
                                <a:pt x="335280" y="81043"/>
                              </a:cubicBezTo>
                              <a:cubicBezTo>
                                <a:pt x="320040" y="82948"/>
                                <a:pt x="304800" y="82948"/>
                                <a:pt x="292418" y="82948"/>
                              </a:cubicBezTo>
                              <a:cubicBezTo>
                                <a:pt x="280035" y="82948"/>
                                <a:pt x="269558" y="82948"/>
                                <a:pt x="262890" y="81995"/>
                              </a:cubicBezTo>
                              <a:cubicBezTo>
                                <a:pt x="255270" y="81043"/>
                                <a:pt x="251460" y="81043"/>
                                <a:pt x="251460" y="81043"/>
                              </a:cubicBezTo>
                              <a:cubicBezTo>
                                <a:pt x="251460" y="81043"/>
                                <a:pt x="247650" y="81043"/>
                                <a:pt x="240030" y="80090"/>
                              </a:cubicBezTo>
                              <a:cubicBezTo>
                                <a:pt x="232410" y="80090"/>
                                <a:pt x="222885" y="78185"/>
                                <a:pt x="210503" y="76280"/>
                              </a:cubicBezTo>
                              <a:cubicBezTo>
                                <a:pt x="204788" y="75328"/>
                                <a:pt x="198120" y="74375"/>
                                <a:pt x="190500" y="73423"/>
                              </a:cubicBezTo>
                              <a:cubicBezTo>
                                <a:pt x="183833" y="71518"/>
                                <a:pt x="176213" y="70565"/>
                                <a:pt x="168593" y="68660"/>
                              </a:cubicBezTo>
                              <a:cubicBezTo>
                                <a:pt x="153353" y="65803"/>
                                <a:pt x="137160" y="61040"/>
                                <a:pt x="120968" y="57230"/>
                              </a:cubicBezTo>
                              <a:lnTo>
                                <a:pt x="108585" y="53420"/>
                              </a:lnTo>
                              <a:cubicBezTo>
                                <a:pt x="104775" y="52468"/>
                                <a:pt x="100965" y="50563"/>
                                <a:pt x="97155" y="49610"/>
                              </a:cubicBezTo>
                              <a:cubicBezTo>
                                <a:pt x="89535" y="46753"/>
                                <a:pt x="81915" y="43895"/>
                                <a:pt x="74295" y="41038"/>
                              </a:cubicBezTo>
                              <a:cubicBezTo>
                                <a:pt x="60007" y="35323"/>
                                <a:pt x="46673" y="28655"/>
                                <a:pt x="36195" y="22940"/>
                              </a:cubicBezTo>
                              <a:cubicBezTo>
                                <a:pt x="25718" y="17225"/>
                                <a:pt x="17145" y="10558"/>
                                <a:pt x="10478" y="6748"/>
                              </a:cubicBezTo>
                              <a:cubicBezTo>
                                <a:pt x="2857" y="2938"/>
                                <a:pt x="0" y="1033"/>
                                <a:pt x="0" y="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4" name="Freeform: Shape 295">
                          <a:extLst>
                            <a:ext uri="{FF2B5EF4-FFF2-40B4-BE49-F238E27FC236}">
                              <a16:creationId xmlns:a16="http://schemas.microsoft.com/office/drawing/2014/main" id="{3A381B3A-95BF-4291-3F57-3B37EEF10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28010" y="2002155"/>
                          <a:ext cx="534472" cy="209550"/>
                        </a:xfrm>
                        <a:custGeom>
                          <a:avLst/>
                          <a:gdLst>
                            <a:gd name="connsiteX0" fmla="*/ 534353 w 534472"/>
                            <a:gd name="connsiteY0" fmla="*/ 36195 h 209550"/>
                            <a:gd name="connsiteX1" fmla="*/ 486728 w 534472"/>
                            <a:gd name="connsiteY1" fmla="*/ 25718 h 209550"/>
                            <a:gd name="connsiteX2" fmla="*/ 463867 w 534472"/>
                            <a:gd name="connsiteY2" fmla="*/ 20955 h 209550"/>
                            <a:gd name="connsiteX3" fmla="*/ 451485 w 534472"/>
                            <a:gd name="connsiteY3" fmla="*/ 18097 h 209550"/>
                            <a:gd name="connsiteX4" fmla="*/ 438150 w 534472"/>
                            <a:gd name="connsiteY4" fmla="*/ 16193 h 209550"/>
                            <a:gd name="connsiteX5" fmla="*/ 410528 w 534472"/>
                            <a:gd name="connsiteY5" fmla="*/ 12382 h 209550"/>
                            <a:gd name="connsiteX6" fmla="*/ 381953 w 534472"/>
                            <a:gd name="connsiteY6" fmla="*/ 10477 h 209550"/>
                            <a:gd name="connsiteX7" fmla="*/ 367665 w 534472"/>
                            <a:gd name="connsiteY7" fmla="*/ 9525 h 209550"/>
                            <a:gd name="connsiteX8" fmla="*/ 353378 w 534472"/>
                            <a:gd name="connsiteY8" fmla="*/ 9525 h 209550"/>
                            <a:gd name="connsiteX9" fmla="*/ 324803 w 534472"/>
                            <a:gd name="connsiteY9" fmla="*/ 9525 h 209550"/>
                            <a:gd name="connsiteX10" fmla="*/ 299085 w 534472"/>
                            <a:gd name="connsiteY10" fmla="*/ 11430 h 209550"/>
                            <a:gd name="connsiteX11" fmla="*/ 275273 w 534472"/>
                            <a:gd name="connsiteY11" fmla="*/ 14288 h 209550"/>
                            <a:gd name="connsiteX12" fmla="*/ 240983 w 534472"/>
                            <a:gd name="connsiteY12" fmla="*/ 20002 h 209550"/>
                            <a:gd name="connsiteX13" fmla="*/ 227647 w 534472"/>
                            <a:gd name="connsiteY13" fmla="*/ 23813 h 209550"/>
                            <a:gd name="connsiteX14" fmla="*/ 214313 w 534472"/>
                            <a:gd name="connsiteY14" fmla="*/ 26670 h 209550"/>
                            <a:gd name="connsiteX15" fmla="*/ 199072 w 534472"/>
                            <a:gd name="connsiteY15" fmla="*/ 30480 h 209550"/>
                            <a:gd name="connsiteX16" fmla="*/ 180022 w 534472"/>
                            <a:gd name="connsiteY16" fmla="*/ 37147 h 209550"/>
                            <a:gd name="connsiteX17" fmla="*/ 86677 w 534472"/>
                            <a:gd name="connsiteY17" fmla="*/ 87630 h 209550"/>
                            <a:gd name="connsiteX18" fmla="*/ 43815 w 534472"/>
                            <a:gd name="connsiteY18" fmla="*/ 124777 h 209550"/>
                            <a:gd name="connsiteX19" fmla="*/ 14288 w 534472"/>
                            <a:gd name="connsiteY19" fmla="*/ 163830 h 209550"/>
                            <a:gd name="connsiteX20" fmla="*/ 6667 w 534472"/>
                            <a:gd name="connsiteY20" fmla="*/ 181927 h 209550"/>
                            <a:gd name="connsiteX21" fmla="*/ 2857 w 534472"/>
                            <a:gd name="connsiteY21" fmla="*/ 196215 h 209550"/>
                            <a:gd name="connsiteX22" fmla="*/ 0 w 534472"/>
                            <a:gd name="connsiteY22" fmla="*/ 209550 h 209550"/>
                            <a:gd name="connsiteX23" fmla="*/ 0 w 534472"/>
                            <a:gd name="connsiteY23" fmla="*/ 196215 h 209550"/>
                            <a:gd name="connsiteX24" fmla="*/ 2857 w 534472"/>
                            <a:gd name="connsiteY24" fmla="*/ 180975 h 209550"/>
                            <a:gd name="connsiteX25" fmla="*/ 9525 w 534472"/>
                            <a:gd name="connsiteY25" fmla="*/ 161925 h 209550"/>
                            <a:gd name="connsiteX26" fmla="*/ 38100 w 534472"/>
                            <a:gd name="connsiteY26" fmla="*/ 120015 h 209550"/>
                            <a:gd name="connsiteX27" fmla="*/ 80963 w 534472"/>
                            <a:gd name="connsiteY27" fmla="*/ 80963 h 209550"/>
                            <a:gd name="connsiteX28" fmla="*/ 175260 w 534472"/>
                            <a:gd name="connsiteY28" fmla="*/ 26670 h 209550"/>
                            <a:gd name="connsiteX29" fmla="*/ 194310 w 534472"/>
                            <a:gd name="connsiteY29" fmla="*/ 20002 h 209550"/>
                            <a:gd name="connsiteX30" fmla="*/ 209550 w 534472"/>
                            <a:gd name="connsiteY30" fmla="*/ 16193 h 209550"/>
                            <a:gd name="connsiteX31" fmla="*/ 222885 w 534472"/>
                            <a:gd name="connsiteY31" fmla="*/ 12382 h 209550"/>
                            <a:gd name="connsiteX32" fmla="*/ 236220 w 534472"/>
                            <a:gd name="connsiteY32" fmla="*/ 9525 h 209550"/>
                            <a:gd name="connsiteX33" fmla="*/ 271463 w 534472"/>
                            <a:gd name="connsiteY33" fmla="*/ 3810 h 209550"/>
                            <a:gd name="connsiteX34" fmla="*/ 295275 w 534472"/>
                            <a:gd name="connsiteY34" fmla="*/ 1905 h 209550"/>
                            <a:gd name="connsiteX35" fmla="*/ 321945 w 534472"/>
                            <a:gd name="connsiteY35" fmla="*/ 0 h 209550"/>
                            <a:gd name="connsiteX36" fmla="*/ 350520 w 534472"/>
                            <a:gd name="connsiteY36" fmla="*/ 952 h 209550"/>
                            <a:gd name="connsiteX37" fmla="*/ 364807 w 534472"/>
                            <a:gd name="connsiteY37" fmla="*/ 952 h 209550"/>
                            <a:gd name="connsiteX38" fmla="*/ 380048 w 534472"/>
                            <a:gd name="connsiteY38" fmla="*/ 2857 h 209550"/>
                            <a:gd name="connsiteX39" fmla="*/ 409575 w 534472"/>
                            <a:gd name="connsiteY39" fmla="*/ 5715 h 209550"/>
                            <a:gd name="connsiteX40" fmla="*/ 438150 w 534472"/>
                            <a:gd name="connsiteY40" fmla="*/ 10477 h 209550"/>
                            <a:gd name="connsiteX41" fmla="*/ 451485 w 534472"/>
                            <a:gd name="connsiteY41" fmla="*/ 13335 h 209550"/>
                            <a:gd name="connsiteX42" fmla="*/ 463867 w 534472"/>
                            <a:gd name="connsiteY42" fmla="*/ 16193 h 209550"/>
                            <a:gd name="connsiteX43" fmla="*/ 486728 w 534472"/>
                            <a:gd name="connsiteY43" fmla="*/ 21907 h 209550"/>
                            <a:gd name="connsiteX44" fmla="*/ 521017 w 534472"/>
                            <a:gd name="connsiteY44" fmla="*/ 32385 h 209550"/>
                            <a:gd name="connsiteX45" fmla="*/ 534353 w 534472"/>
                            <a:gd name="connsiteY45" fmla="*/ 36195 h 2095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</a:cxnLst>
                          <a:rect l="l" t="t" r="r" b="b"/>
                          <a:pathLst>
                            <a:path w="534472" h="209550">
                              <a:moveTo>
                                <a:pt x="534353" y="36195"/>
                              </a:moveTo>
                              <a:cubicBezTo>
                                <a:pt x="534353" y="37147"/>
                                <a:pt x="515303" y="32385"/>
                                <a:pt x="486728" y="25718"/>
                              </a:cubicBezTo>
                              <a:cubicBezTo>
                                <a:pt x="479107" y="23813"/>
                                <a:pt x="471488" y="22860"/>
                                <a:pt x="463867" y="20955"/>
                              </a:cubicBezTo>
                              <a:cubicBezTo>
                                <a:pt x="460057" y="20002"/>
                                <a:pt x="455295" y="19050"/>
                                <a:pt x="451485" y="18097"/>
                              </a:cubicBezTo>
                              <a:cubicBezTo>
                                <a:pt x="446723" y="17145"/>
                                <a:pt x="442913" y="17145"/>
                                <a:pt x="438150" y="16193"/>
                              </a:cubicBezTo>
                              <a:cubicBezTo>
                                <a:pt x="428625" y="15240"/>
                                <a:pt x="420053" y="13335"/>
                                <a:pt x="410528" y="12382"/>
                              </a:cubicBezTo>
                              <a:cubicBezTo>
                                <a:pt x="401003" y="11430"/>
                                <a:pt x="391478" y="10477"/>
                                <a:pt x="381953" y="10477"/>
                              </a:cubicBezTo>
                              <a:lnTo>
                                <a:pt x="367665" y="9525"/>
                              </a:lnTo>
                              <a:cubicBezTo>
                                <a:pt x="362903" y="9525"/>
                                <a:pt x="358140" y="9525"/>
                                <a:pt x="353378" y="9525"/>
                              </a:cubicBezTo>
                              <a:cubicBezTo>
                                <a:pt x="343853" y="9525"/>
                                <a:pt x="334328" y="9525"/>
                                <a:pt x="324803" y="9525"/>
                              </a:cubicBezTo>
                              <a:cubicBezTo>
                                <a:pt x="315278" y="10477"/>
                                <a:pt x="306705" y="11430"/>
                                <a:pt x="299085" y="11430"/>
                              </a:cubicBezTo>
                              <a:cubicBezTo>
                                <a:pt x="290513" y="12382"/>
                                <a:pt x="282892" y="12382"/>
                                <a:pt x="275273" y="14288"/>
                              </a:cubicBezTo>
                              <a:cubicBezTo>
                                <a:pt x="260985" y="17145"/>
                                <a:pt x="248602" y="19050"/>
                                <a:pt x="240983" y="20002"/>
                              </a:cubicBezTo>
                              <a:cubicBezTo>
                                <a:pt x="232410" y="21907"/>
                                <a:pt x="227647" y="23813"/>
                                <a:pt x="227647" y="23813"/>
                              </a:cubicBezTo>
                              <a:cubicBezTo>
                                <a:pt x="227647" y="23813"/>
                                <a:pt x="222885" y="24765"/>
                                <a:pt x="214313" y="26670"/>
                              </a:cubicBezTo>
                              <a:cubicBezTo>
                                <a:pt x="210502" y="27622"/>
                                <a:pt x="204788" y="28575"/>
                                <a:pt x="199072" y="30480"/>
                              </a:cubicBezTo>
                              <a:cubicBezTo>
                                <a:pt x="193358" y="32385"/>
                                <a:pt x="187642" y="34290"/>
                                <a:pt x="180022" y="37147"/>
                              </a:cubicBezTo>
                              <a:cubicBezTo>
                                <a:pt x="153352" y="47625"/>
                                <a:pt x="118110" y="64770"/>
                                <a:pt x="86677" y="87630"/>
                              </a:cubicBezTo>
                              <a:cubicBezTo>
                                <a:pt x="70485" y="99060"/>
                                <a:pt x="56197" y="111443"/>
                                <a:pt x="43815" y="124777"/>
                              </a:cubicBezTo>
                              <a:cubicBezTo>
                                <a:pt x="31432" y="138113"/>
                                <a:pt x="21907" y="151447"/>
                                <a:pt x="14288" y="163830"/>
                              </a:cubicBezTo>
                              <a:cubicBezTo>
                                <a:pt x="11430" y="170497"/>
                                <a:pt x="7620" y="176213"/>
                                <a:pt x="6667" y="181927"/>
                              </a:cubicBezTo>
                              <a:cubicBezTo>
                                <a:pt x="4763" y="187643"/>
                                <a:pt x="2857" y="192405"/>
                                <a:pt x="2857" y="196215"/>
                              </a:cubicBezTo>
                              <a:cubicBezTo>
                                <a:pt x="1905" y="204788"/>
                                <a:pt x="952" y="209550"/>
                                <a:pt x="0" y="209550"/>
                              </a:cubicBezTo>
                              <a:cubicBezTo>
                                <a:pt x="0" y="209550"/>
                                <a:pt x="0" y="204788"/>
                                <a:pt x="0" y="196215"/>
                              </a:cubicBezTo>
                              <a:cubicBezTo>
                                <a:pt x="0" y="191452"/>
                                <a:pt x="1905" y="186690"/>
                                <a:pt x="2857" y="180975"/>
                              </a:cubicBezTo>
                              <a:cubicBezTo>
                                <a:pt x="3810" y="175260"/>
                                <a:pt x="7620" y="168593"/>
                                <a:pt x="9525" y="161925"/>
                              </a:cubicBezTo>
                              <a:cubicBezTo>
                                <a:pt x="16192" y="148590"/>
                                <a:pt x="25717" y="133350"/>
                                <a:pt x="38100" y="120015"/>
                              </a:cubicBezTo>
                              <a:cubicBezTo>
                                <a:pt x="50482" y="105727"/>
                                <a:pt x="64770" y="92393"/>
                                <a:pt x="80963" y="80963"/>
                              </a:cubicBezTo>
                              <a:cubicBezTo>
                                <a:pt x="112395" y="57150"/>
                                <a:pt x="147638" y="38100"/>
                                <a:pt x="175260" y="26670"/>
                              </a:cubicBezTo>
                              <a:cubicBezTo>
                                <a:pt x="181927" y="23813"/>
                                <a:pt x="188595" y="21907"/>
                                <a:pt x="194310" y="20002"/>
                              </a:cubicBezTo>
                              <a:cubicBezTo>
                                <a:pt x="200025" y="18097"/>
                                <a:pt x="204788" y="17145"/>
                                <a:pt x="209550" y="16193"/>
                              </a:cubicBezTo>
                              <a:cubicBezTo>
                                <a:pt x="218122" y="14288"/>
                                <a:pt x="222885" y="12382"/>
                                <a:pt x="222885" y="12382"/>
                              </a:cubicBezTo>
                              <a:cubicBezTo>
                                <a:pt x="222885" y="12382"/>
                                <a:pt x="227647" y="11430"/>
                                <a:pt x="236220" y="9525"/>
                              </a:cubicBezTo>
                              <a:cubicBezTo>
                                <a:pt x="244792" y="8572"/>
                                <a:pt x="257175" y="6667"/>
                                <a:pt x="271463" y="3810"/>
                              </a:cubicBezTo>
                              <a:cubicBezTo>
                                <a:pt x="279082" y="2857"/>
                                <a:pt x="286703" y="2857"/>
                                <a:pt x="295275" y="1905"/>
                              </a:cubicBezTo>
                              <a:cubicBezTo>
                                <a:pt x="303848" y="952"/>
                                <a:pt x="312420" y="952"/>
                                <a:pt x="321945" y="0"/>
                              </a:cubicBezTo>
                              <a:cubicBezTo>
                                <a:pt x="331470" y="0"/>
                                <a:pt x="340995" y="0"/>
                                <a:pt x="350520" y="952"/>
                              </a:cubicBezTo>
                              <a:cubicBezTo>
                                <a:pt x="355282" y="952"/>
                                <a:pt x="360045" y="952"/>
                                <a:pt x="364807" y="952"/>
                              </a:cubicBezTo>
                              <a:lnTo>
                                <a:pt x="380048" y="2857"/>
                              </a:lnTo>
                              <a:cubicBezTo>
                                <a:pt x="389573" y="3810"/>
                                <a:pt x="400050" y="4763"/>
                                <a:pt x="409575" y="5715"/>
                              </a:cubicBezTo>
                              <a:cubicBezTo>
                                <a:pt x="419100" y="7620"/>
                                <a:pt x="428625" y="9525"/>
                                <a:pt x="438150" y="10477"/>
                              </a:cubicBezTo>
                              <a:cubicBezTo>
                                <a:pt x="442913" y="11430"/>
                                <a:pt x="446723" y="12382"/>
                                <a:pt x="451485" y="13335"/>
                              </a:cubicBezTo>
                              <a:cubicBezTo>
                                <a:pt x="456248" y="14288"/>
                                <a:pt x="460057" y="15240"/>
                                <a:pt x="463867" y="16193"/>
                              </a:cubicBezTo>
                              <a:cubicBezTo>
                                <a:pt x="472440" y="18097"/>
                                <a:pt x="480060" y="20002"/>
                                <a:pt x="486728" y="21907"/>
                              </a:cubicBezTo>
                              <a:cubicBezTo>
                                <a:pt x="501015" y="25718"/>
                                <a:pt x="512445" y="30480"/>
                                <a:pt x="521017" y="32385"/>
                              </a:cubicBezTo>
                              <a:cubicBezTo>
                                <a:pt x="530543" y="33338"/>
                                <a:pt x="535305" y="35243"/>
                                <a:pt x="534353" y="361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5" name="Freeform: Shape 296">
                          <a:extLst>
                            <a:ext uri="{FF2B5EF4-FFF2-40B4-BE49-F238E27FC236}">
                              <a16:creationId xmlns:a16="http://schemas.microsoft.com/office/drawing/2014/main" id="{969FC3FD-637A-5EE3-349B-A74941BEF5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34587" y="2085022"/>
                          <a:ext cx="300127" cy="90568"/>
                        </a:xfrm>
                        <a:custGeom>
                          <a:avLst/>
                          <a:gdLst>
                            <a:gd name="connsiteX0" fmla="*/ 300128 w 300127"/>
                            <a:gd name="connsiteY0" fmla="*/ 4763 h 90568"/>
                            <a:gd name="connsiteX1" fmla="*/ 219165 w 300127"/>
                            <a:gd name="connsiteY1" fmla="*/ 8572 h 90568"/>
                            <a:gd name="connsiteX2" fmla="*/ 163920 w 300127"/>
                            <a:gd name="connsiteY2" fmla="*/ 13335 h 90568"/>
                            <a:gd name="connsiteX3" fmla="*/ 145823 w 300127"/>
                            <a:gd name="connsiteY3" fmla="*/ 16192 h 90568"/>
                            <a:gd name="connsiteX4" fmla="*/ 139155 w 300127"/>
                            <a:gd name="connsiteY4" fmla="*/ 17145 h 90568"/>
                            <a:gd name="connsiteX5" fmla="*/ 132488 w 300127"/>
                            <a:gd name="connsiteY5" fmla="*/ 18097 h 90568"/>
                            <a:gd name="connsiteX6" fmla="*/ 115343 w 300127"/>
                            <a:gd name="connsiteY6" fmla="*/ 21907 h 90568"/>
                            <a:gd name="connsiteX7" fmla="*/ 64860 w 300127"/>
                            <a:gd name="connsiteY7" fmla="*/ 42863 h 90568"/>
                            <a:gd name="connsiteX8" fmla="*/ 20093 w 300127"/>
                            <a:gd name="connsiteY8" fmla="*/ 74295 h 90568"/>
                            <a:gd name="connsiteX9" fmla="*/ 90 w 300127"/>
                            <a:gd name="connsiteY9" fmla="*/ 90488 h 90568"/>
                            <a:gd name="connsiteX10" fmla="*/ 16283 w 300127"/>
                            <a:gd name="connsiteY10" fmla="*/ 70485 h 90568"/>
                            <a:gd name="connsiteX11" fmla="*/ 60098 w 300127"/>
                            <a:gd name="connsiteY11" fmla="*/ 35242 h 90568"/>
                            <a:gd name="connsiteX12" fmla="*/ 111533 w 300127"/>
                            <a:gd name="connsiteY12" fmla="*/ 11430 h 90568"/>
                            <a:gd name="connsiteX13" fmla="*/ 129630 w 300127"/>
                            <a:gd name="connsiteY13" fmla="*/ 6667 h 90568"/>
                            <a:gd name="connsiteX14" fmla="*/ 136298 w 300127"/>
                            <a:gd name="connsiteY14" fmla="*/ 4763 h 90568"/>
                            <a:gd name="connsiteX15" fmla="*/ 142965 w 300127"/>
                            <a:gd name="connsiteY15" fmla="*/ 3810 h 90568"/>
                            <a:gd name="connsiteX16" fmla="*/ 162015 w 300127"/>
                            <a:gd name="connsiteY16" fmla="*/ 1905 h 90568"/>
                            <a:gd name="connsiteX17" fmla="*/ 218213 w 300127"/>
                            <a:gd name="connsiteY17" fmla="*/ 0 h 90568"/>
                            <a:gd name="connsiteX18" fmla="*/ 300128 w 300127"/>
                            <a:gd name="connsiteY18" fmla="*/ 4763 h 905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300127" h="90568">
                              <a:moveTo>
                                <a:pt x="300128" y="4763"/>
                              </a:moveTo>
                              <a:cubicBezTo>
                                <a:pt x="300128" y="6667"/>
                                <a:pt x="259170" y="6667"/>
                                <a:pt x="219165" y="8572"/>
                              </a:cubicBezTo>
                              <a:cubicBezTo>
                                <a:pt x="199163" y="9525"/>
                                <a:pt x="179160" y="10477"/>
                                <a:pt x="163920" y="13335"/>
                              </a:cubicBezTo>
                              <a:cubicBezTo>
                                <a:pt x="156300" y="14288"/>
                                <a:pt x="150585" y="15240"/>
                                <a:pt x="145823" y="16192"/>
                              </a:cubicBezTo>
                              <a:cubicBezTo>
                                <a:pt x="141060" y="17145"/>
                                <a:pt x="139155" y="17145"/>
                                <a:pt x="139155" y="17145"/>
                              </a:cubicBezTo>
                              <a:cubicBezTo>
                                <a:pt x="139155" y="17145"/>
                                <a:pt x="136298" y="17145"/>
                                <a:pt x="132488" y="18097"/>
                              </a:cubicBezTo>
                              <a:cubicBezTo>
                                <a:pt x="128678" y="19050"/>
                                <a:pt x="122010" y="20002"/>
                                <a:pt x="115343" y="21907"/>
                              </a:cubicBezTo>
                              <a:cubicBezTo>
                                <a:pt x="101055" y="25717"/>
                                <a:pt x="82005" y="33338"/>
                                <a:pt x="64860" y="42863"/>
                              </a:cubicBezTo>
                              <a:cubicBezTo>
                                <a:pt x="46763" y="52388"/>
                                <a:pt x="31523" y="64770"/>
                                <a:pt x="20093" y="74295"/>
                              </a:cubicBezTo>
                              <a:cubicBezTo>
                                <a:pt x="8663" y="83820"/>
                                <a:pt x="1043" y="91440"/>
                                <a:pt x="90" y="90488"/>
                              </a:cubicBezTo>
                              <a:cubicBezTo>
                                <a:pt x="-862" y="89535"/>
                                <a:pt x="5805" y="81915"/>
                                <a:pt x="16283" y="70485"/>
                              </a:cubicBezTo>
                              <a:cubicBezTo>
                                <a:pt x="27713" y="60007"/>
                                <a:pt x="42000" y="45720"/>
                                <a:pt x="60098" y="35242"/>
                              </a:cubicBezTo>
                              <a:cubicBezTo>
                                <a:pt x="77243" y="24765"/>
                                <a:pt x="96293" y="15240"/>
                                <a:pt x="111533" y="11430"/>
                              </a:cubicBezTo>
                              <a:cubicBezTo>
                                <a:pt x="119153" y="8572"/>
                                <a:pt x="124868" y="7620"/>
                                <a:pt x="129630" y="6667"/>
                              </a:cubicBezTo>
                              <a:cubicBezTo>
                                <a:pt x="134393" y="5715"/>
                                <a:pt x="136298" y="4763"/>
                                <a:pt x="136298" y="4763"/>
                              </a:cubicBezTo>
                              <a:cubicBezTo>
                                <a:pt x="136298" y="4763"/>
                                <a:pt x="139155" y="4763"/>
                                <a:pt x="142965" y="3810"/>
                              </a:cubicBezTo>
                              <a:cubicBezTo>
                                <a:pt x="147728" y="2857"/>
                                <a:pt x="153443" y="1905"/>
                                <a:pt x="162015" y="1905"/>
                              </a:cubicBezTo>
                              <a:cubicBezTo>
                                <a:pt x="177255" y="0"/>
                                <a:pt x="198210" y="0"/>
                                <a:pt x="218213" y="0"/>
                              </a:cubicBezTo>
                              <a:cubicBezTo>
                                <a:pt x="259170" y="0"/>
                                <a:pt x="300128" y="2857"/>
                                <a:pt x="300128" y="4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6" name="Freeform: Shape 297">
                          <a:extLst>
                            <a:ext uri="{FF2B5EF4-FFF2-40B4-BE49-F238E27FC236}">
                              <a16:creationId xmlns:a16="http://schemas.microsoft.com/office/drawing/2014/main" id="{97573902-73C2-8067-4C50-908DCB889B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9467" y="1966060"/>
                          <a:ext cx="501015" cy="160871"/>
                        </a:xfrm>
                        <a:custGeom>
                          <a:avLst/>
                          <a:gdLst>
                            <a:gd name="connsiteX0" fmla="*/ 499110 w 501015"/>
                            <a:gd name="connsiteY0" fmla="*/ 160872 h 160871"/>
                            <a:gd name="connsiteX1" fmla="*/ 479108 w 501015"/>
                            <a:gd name="connsiteY1" fmla="*/ 121819 h 160871"/>
                            <a:gd name="connsiteX2" fmla="*/ 449580 w 501015"/>
                            <a:gd name="connsiteY2" fmla="*/ 88482 h 160871"/>
                            <a:gd name="connsiteX3" fmla="*/ 407670 w 501015"/>
                            <a:gd name="connsiteY3" fmla="*/ 59907 h 160871"/>
                            <a:gd name="connsiteX4" fmla="*/ 318135 w 501015"/>
                            <a:gd name="connsiteY4" fmla="*/ 26569 h 160871"/>
                            <a:gd name="connsiteX5" fmla="*/ 300990 w 501015"/>
                            <a:gd name="connsiteY5" fmla="*/ 22759 h 160871"/>
                            <a:gd name="connsiteX6" fmla="*/ 287655 w 501015"/>
                            <a:gd name="connsiteY6" fmla="*/ 20854 h 160871"/>
                            <a:gd name="connsiteX7" fmla="*/ 276225 w 501015"/>
                            <a:gd name="connsiteY7" fmla="*/ 18949 h 160871"/>
                            <a:gd name="connsiteX8" fmla="*/ 264795 w 501015"/>
                            <a:gd name="connsiteY8" fmla="*/ 17044 h 160871"/>
                            <a:gd name="connsiteX9" fmla="*/ 233362 w 501015"/>
                            <a:gd name="connsiteY9" fmla="*/ 13234 h 160871"/>
                            <a:gd name="connsiteX10" fmla="*/ 137160 w 501015"/>
                            <a:gd name="connsiteY10" fmla="*/ 12282 h 160871"/>
                            <a:gd name="connsiteX11" fmla="*/ 41910 w 501015"/>
                            <a:gd name="connsiteY11" fmla="*/ 29427 h 160871"/>
                            <a:gd name="connsiteX12" fmla="*/ 24765 w 501015"/>
                            <a:gd name="connsiteY12" fmla="*/ 34189 h 160871"/>
                            <a:gd name="connsiteX13" fmla="*/ 11430 w 501015"/>
                            <a:gd name="connsiteY13" fmla="*/ 38952 h 160871"/>
                            <a:gd name="connsiteX14" fmla="*/ 0 w 501015"/>
                            <a:gd name="connsiteY14" fmla="*/ 41809 h 160871"/>
                            <a:gd name="connsiteX15" fmla="*/ 10477 w 501015"/>
                            <a:gd name="connsiteY15" fmla="*/ 36094 h 160871"/>
                            <a:gd name="connsiteX16" fmla="*/ 23813 w 501015"/>
                            <a:gd name="connsiteY16" fmla="*/ 30379 h 160871"/>
                            <a:gd name="connsiteX17" fmla="*/ 40957 w 501015"/>
                            <a:gd name="connsiteY17" fmla="*/ 23712 h 160871"/>
                            <a:gd name="connsiteX18" fmla="*/ 136208 w 501015"/>
                            <a:gd name="connsiteY18" fmla="*/ 2757 h 160871"/>
                            <a:gd name="connsiteX19" fmla="*/ 234315 w 501015"/>
                            <a:gd name="connsiteY19" fmla="*/ 852 h 160871"/>
                            <a:gd name="connsiteX20" fmla="*/ 266700 w 501015"/>
                            <a:gd name="connsiteY20" fmla="*/ 3709 h 160871"/>
                            <a:gd name="connsiteX21" fmla="*/ 279083 w 501015"/>
                            <a:gd name="connsiteY21" fmla="*/ 4662 h 160871"/>
                            <a:gd name="connsiteX22" fmla="*/ 291465 w 501015"/>
                            <a:gd name="connsiteY22" fmla="*/ 6567 h 160871"/>
                            <a:gd name="connsiteX23" fmla="*/ 305753 w 501015"/>
                            <a:gd name="connsiteY23" fmla="*/ 9424 h 160871"/>
                            <a:gd name="connsiteX24" fmla="*/ 323850 w 501015"/>
                            <a:gd name="connsiteY24" fmla="*/ 14187 h 160871"/>
                            <a:gd name="connsiteX25" fmla="*/ 415290 w 501015"/>
                            <a:gd name="connsiteY25" fmla="*/ 51334 h 160871"/>
                            <a:gd name="connsiteX26" fmla="*/ 458153 w 501015"/>
                            <a:gd name="connsiteY26" fmla="*/ 82767 h 160871"/>
                            <a:gd name="connsiteX27" fmla="*/ 487680 w 501015"/>
                            <a:gd name="connsiteY27" fmla="*/ 118962 h 160871"/>
                            <a:gd name="connsiteX28" fmla="*/ 492443 w 501015"/>
                            <a:gd name="connsiteY28" fmla="*/ 127534 h 160871"/>
                            <a:gd name="connsiteX29" fmla="*/ 496253 w 501015"/>
                            <a:gd name="connsiteY29" fmla="*/ 135154 h 160871"/>
                            <a:gd name="connsiteX30" fmla="*/ 499110 w 501015"/>
                            <a:gd name="connsiteY30" fmla="*/ 141822 h 160871"/>
                            <a:gd name="connsiteX31" fmla="*/ 501015 w 501015"/>
                            <a:gd name="connsiteY31" fmla="*/ 148489 h 160871"/>
                            <a:gd name="connsiteX32" fmla="*/ 499110 w 501015"/>
                            <a:gd name="connsiteY32" fmla="*/ 160872 h 160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</a:cxnLst>
                          <a:rect l="l" t="t" r="r" b="b"/>
                          <a:pathLst>
                            <a:path w="501015" h="160871">
                              <a:moveTo>
                                <a:pt x="499110" y="160872"/>
                              </a:moveTo>
                              <a:cubicBezTo>
                                <a:pt x="498158" y="160872"/>
                                <a:pt x="494347" y="143727"/>
                                <a:pt x="479108" y="121819"/>
                              </a:cubicBezTo>
                              <a:cubicBezTo>
                                <a:pt x="472440" y="110389"/>
                                <a:pt x="461010" y="99912"/>
                                <a:pt x="449580" y="88482"/>
                              </a:cubicBezTo>
                              <a:cubicBezTo>
                                <a:pt x="437197" y="78004"/>
                                <a:pt x="422910" y="68479"/>
                                <a:pt x="407670" y="59907"/>
                              </a:cubicBezTo>
                              <a:cubicBezTo>
                                <a:pt x="377190" y="42762"/>
                                <a:pt x="343853" y="32284"/>
                                <a:pt x="318135" y="26569"/>
                              </a:cubicBezTo>
                              <a:cubicBezTo>
                                <a:pt x="311468" y="25617"/>
                                <a:pt x="305753" y="23712"/>
                                <a:pt x="300990" y="22759"/>
                              </a:cubicBezTo>
                              <a:cubicBezTo>
                                <a:pt x="296228" y="21807"/>
                                <a:pt x="291465" y="20854"/>
                                <a:pt x="287655" y="20854"/>
                              </a:cubicBezTo>
                              <a:cubicBezTo>
                                <a:pt x="280035" y="19902"/>
                                <a:pt x="276225" y="18949"/>
                                <a:pt x="276225" y="18949"/>
                              </a:cubicBezTo>
                              <a:cubicBezTo>
                                <a:pt x="276225" y="18949"/>
                                <a:pt x="272415" y="17997"/>
                                <a:pt x="264795" y="17044"/>
                              </a:cubicBezTo>
                              <a:cubicBezTo>
                                <a:pt x="257175" y="16092"/>
                                <a:pt x="246697" y="15139"/>
                                <a:pt x="233362" y="13234"/>
                              </a:cubicBezTo>
                              <a:cubicBezTo>
                                <a:pt x="207645" y="11329"/>
                                <a:pt x="172403" y="9424"/>
                                <a:pt x="137160" y="12282"/>
                              </a:cubicBezTo>
                              <a:cubicBezTo>
                                <a:pt x="101918" y="15139"/>
                                <a:pt x="67628" y="21807"/>
                                <a:pt x="41910" y="29427"/>
                              </a:cubicBezTo>
                              <a:cubicBezTo>
                                <a:pt x="35243" y="31332"/>
                                <a:pt x="29527" y="33237"/>
                                <a:pt x="24765" y="34189"/>
                              </a:cubicBezTo>
                              <a:cubicBezTo>
                                <a:pt x="20002" y="36094"/>
                                <a:pt x="15240" y="37047"/>
                                <a:pt x="11430" y="38952"/>
                              </a:cubicBezTo>
                              <a:cubicBezTo>
                                <a:pt x="3810" y="40857"/>
                                <a:pt x="0" y="42762"/>
                                <a:pt x="0" y="41809"/>
                              </a:cubicBezTo>
                              <a:cubicBezTo>
                                <a:pt x="0" y="41809"/>
                                <a:pt x="3810" y="38952"/>
                                <a:pt x="10477" y="36094"/>
                              </a:cubicBezTo>
                              <a:cubicBezTo>
                                <a:pt x="14288" y="34189"/>
                                <a:pt x="18097" y="32284"/>
                                <a:pt x="23813" y="30379"/>
                              </a:cubicBezTo>
                              <a:cubicBezTo>
                                <a:pt x="28575" y="28474"/>
                                <a:pt x="34290" y="25617"/>
                                <a:pt x="40957" y="23712"/>
                              </a:cubicBezTo>
                              <a:cubicBezTo>
                                <a:pt x="65722" y="14187"/>
                                <a:pt x="100965" y="6567"/>
                                <a:pt x="136208" y="2757"/>
                              </a:cubicBezTo>
                              <a:cubicBezTo>
                                <a:pt x="171450" y="-1053"/>
                                <a:pt x="207645" y="-101"/>
                                <a:pt x="234315" y="852"/>
                              </a:cubicBezTo>
                              <a:cubicBezTo>
                                <a:pt x="247650" y="1804"/>
                                <a:pt x="259080" y="2757"/>
                                <a:pt x="266700" y="3709"/>
                              </a:cubicBezTo>
                              <a:cubicBezTo>
                                <a:pt x="274320" y="4662"/>
                                <a:pt x="279083" y="4662"/>
                                <a:pt x="279083" y="4662"/>
                              </a:cubicBezTo>
                              <a:cubicBezTo>
                                <a:pt x="279083" y="4662"/>
                                <a:pt x="283845" y="5614"/>
                                <a:pt x="291465" y="6567"/>
                              </a:cubicBezTo>
                              <a:cubicBezTo>
                                <a:pt x="295275" y="7519"/>
                                <a:pt x="300037" y="8472"/>
                                <a:pt x="305753" y="9424"/>
                              </a:cubicBezTo>
                              <a:cubicBezTo>
                                <a:pt x="311468" y="10377"/>
                                <a:pt x="317183" y="12282"/>
                                <a:pt x="323850" y="14187"/>
                              </a:cubicBezTo>
                              <a:cubicBezTo>
                                <a:pt x="349568" y="20854"/>
                                <a:pt x="383858" y="33237"/>
                                <a:pt x="415290" y="51334"/>
                              </a:cubicBezTo>
                              <a:cubicBezTo>
                                <a:pt x="430530" y="60859"/>
                                <a:pt x="445770" y="71337"/>
                                <a:pt x="458153" y="82767"/>
                              </a:cubicBezTo>
                              <a:cubicBezTo>
                                <a:pt x="470535" y="94197"/>
                                <a:pt x="481012" y="106579"/>
                                <a:pt x="487680" y="118962"/>
                              </a:cubicBezTo>
                              <a:cubicBezTo>
                                <a:pt x="489585" y="121819"/>
                                <a:pt x="491490" y="124677"/>
                                <a:pt x="492443" y="127534"/>
                              </a:cubicBezTo>
                              <a:cubicBezTo>
                                <a:pt x="493395" y="130392"/>
                                <a:pt x="494347" y="133249"/>
                                <a:pt x="496253" y="135154"/>
                              </a:cubicBezTo>
                              <a:cubicBezTo>
                                <a:pt x="497205" y="138012"/>
                                <a:pt x="498158" y="139917"/>
                                <a:pt x="499110" y="141822"/>
                              </a:cubicBezTo>
                              <a:cubicBezTo>
                                <a:pt x="500062" y="143727"/>
                                <a:pt x="500062" y="146584"/>
                                <a:pt x="501015" y="148489"/>
                              </a:cubicBezTo>
                              <a:cubicBezTo>
                                <a:pt x="498158" y="156109"/>
                                <a:pt x="499110" y="160872"/>
                                <a:pt x="499110" y="1608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7" name="Freeform: Shape 298">
                          <a:extLst>
                            <a:ext uri="{FF2B5EF4-FFF2-40B4-BE49-F238E27FC236}">
                              <a16:creationId xmlns:a16="http://schemas.microsoft.com/office/drawing/2014/main" id="{1662887D-6A15-6DF1-72CA-8C314DECDF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1921" y="2223944"/>
                          <a:ext cx="112318" cy="123281"/>
                        </a:xfrm>
                        <a:custGeom>
                          <a:avLst/>
                          <a:gdLst>
                            <a:gd name="connsiteX0" fmla="*/ 112286 w 112318"/>
                            <a:gd name="connsiteY0" fmla="*/ 123015 h 123281"/>
                            <a:gd name="connsiteX1" fmla="*/ 70376 w 112318"/>
                            <a:gd name="connsiteY1" fmla="*/ 105870 h 123281"/>
                            <a:gd name="connsiteX2" fmla="*/ 43706 w 112318"/>
                            <a:gd name="connsiteY2" fmla="*/ 89678 h 123281"/>
                            <a:gd name="connsiteX3" fmla="*/ 32276 w 112318"/>
                            <a:gd name="connsiteY3" fmla="*/ 81105 h 123281"/>
                            <a:gd name="connsiteX4" fmla="*/ 21798 w 112318"/>
                            <a:gd name="connsiteY4" fmla="*/ 70628 h 123281"/>
                            <a:gd name="connsiteX5" fmla="*/ 3701 w 112318"/>
                            <a:gd name="connsiteY5" fmla="*/ 43958 h 123281"/>
                            <a:gd name="connsiteX6" fmla="*/ 2748 w 112318"/>
                            <a:gd name="connsiteY6" fmla="*/ 11573 h 123281"/>
                            <a:gd name="connsiteX7" fmla="*/ 11321 w 112318"/>
                            <a:gd name="connsiteY7" fmla="*/ 143 h 123281"/>
                            <a:gd name="connsiteX8" fmla="*/ 7511 w 112318"/>
                            <a:gd name="connsiteY8" fmla="*/ 13478 h 123281"/>
                            <a:gd name="connsiteX9" fmla="*/ 12273 w 112318"/>
                            <a:gd name="connsiteY9" fmla="*/ 40148 h 123281"/>
                            <a:gd name="connsiteX10" fmla="*/ 30371 w 112318"/>
                            <a:gd name="connsiteY10" fmla="*/ 62055 h 123281"/>
                            <a:gd name="connsiteX11" fmla="*/ 40848 w 112318"/>
                            <a:gd name="connsiteY11" fmla="*/ 70628 h 123281"/>
                            <a:gd name="connsiteX12" fmla="*/ 51326 w 112318"/>
                            <a:gd name="connsiteY12" fmla="*/ 79200 h 123281"/>
                            <a:gd name="connsiteX13" fmla="*/ 75138 w 112318"/>
                            <a:gd name="connsiteY13" fmla="*/ 97298 h 123281"/>
                            <a:gd name="connsiteX14" fmla="*/ 112286 w 112318"/>
                            <a:gd name="connsiteY14" fmla="*/ 123015 h 1232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12318" h="123281">
                              <a:moveTo>
                                <a:pt x="112286" y="123015"/>
                              </a:moveTo>
                              <a:cubicBezTo>
                                <a:pt x="111333" y="124920"/>
                                <a:pt x="90378" y="116348"/>
                                <a:pt x="70376" y="105870"/>
                              </a:cubicBezTo>
                              <a:cubicBezTo>
                                <a:pt x="60851" y="100155"/>
                                <a:pt x="50373" y="94440"/>
                                <a:pt x="43706" y="89678"/>
                              </a:cubicBezTo>
                              <a:cubicBezTo>
                                <a:pt x="37038" y="84915"/>
                                <a:pt x="32276" y="81105"/>
                                <a:pt x="32276" y="81105"/>
                              </a:cubicBezTo>
                              <a:cubicBezTo>
                                <a:pt x="32276" y="81105"/>
                                <a:pt x="27513" y="77295"/>
                                <a:pt x="21798" y="70628"/>
                              </a:cubicBezTo>
                              <a:cubicBezTo>
                                <a:pt x="16083" y="63960"/>
                                <a:pt x="8463" y="54435"/>
                                <a:pt x="3701" y="43958"/>
                              </a:cubicBezTo>
                              <a:cubicBezTo>
                                <a:pt x="-1062" y="32528"/>
                                <a:pt x="-1062" y="19193"/>
                                <a:pt x="2748" y="11573"/>
                              </a:cubicBezTo>
                              <a:cubicBezTo>
                                <a:pt x="6558" y="3000"/>
                                <a:pt x="11321" y="-810"/>
                                <a:pt x="11321" y="143"/>
                              </a:cubicBezTo>
                              <a:cubicBezTo>
                                <a:pt x="12273" y="1095"/>
                                <a:pt x="9416" y="5858"/>
                                <a:pt x="7511" y="13478"/>
                              </a:cubicBezTo>
                              <a:cubicBezTo>
                                <a:pt x="5606" y="21098"/>
                                <a:pt x="6558" y="31575"/>
                                <a:pt x="12273" y="40148"/>
                              </a:cubicBezTo>
                              <a:cubicBezTo>
                                <a:pt x="17036" y="49673"/>
                                <a:pt x="24656" y="57293"/>
                                <a:pt x="30371" y="62055"/>
                              </a:cubicBezTo>
                              <a:cubicBezTo>
                                <a:pt x="36086" y="67770"/>
                                <a:pt x="40848" y="70628"/>
                                <a:pt x="40848" y="70628"/>
                              </a:cubicBezTo>
                              <a:cubicBezTo>
                                <a:pt x="40848" y="70628"/>
                                <a:pt x="44658" y="74438"/>
                                <a:pt x="51326" y="79200"/>
                              </a:cubicBezTo>
                              <a:cubicBezTo>
                                <a:pt x="57993" y="83963"/>
                                <a:pt x="66566" y="90630"/>
                                <a:pt x="75138" y="97298"/>
                              </a:cubicBezTo>
                              <a:cubicBezTo>
                                <a:pt x="93236" y="110633"/>
                                <a:pt x="113238" y="122063"/>
                                <a:pt x="112286" y="12301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8" name="Freeform: Shape 299">
                          <a:extLst>
                            <a:ext uri="{FF2B5EF4-FFF2-40B4-BE49-F238E27FC236}">
                              <a16:creationId xmlns:a16="http://schemas.microsoft.com/office/drawing/2014/main" id="{AEC920DA-E607-7231-58A8-829F72A09B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30892" y="2349422"/>
                          <a:ext cx="130492" cy="412827"/>
                        </a:xfrm>
                        <a:custGeom>
                          <a:avLst/>
                          <a:gdLst>
                            <a:gd name="connsiteX0" fmla="*/ 129540 w 130492"/>
                            <a:gd name="connsiteY0" fmla="*/ 412827 h 412827"/>
                            <a:gd name="connsiteX1" fmla="*/ 121920 w 130492"/>
                            <a:gd name="connsiteY1" fmla="*/ 375680 h 412827"/>
                            <a:gd name="connsiteX2" fmla="*/ 78105 w 130492"/>
                            <a:gd name="connsiteY2" fmla="*/ 304242 h 412827"/>
                            <a:gd name="connsiteX3" fmla="*/ 24765 w 130492"/>
                            <a:gd name="connsiteY3" fmla="*/ 236615 h 412827"/>
                            <a:gd name="connsiteX4" fmla="*/ 10477 w 130492"/>
                            <a:gd name="connsiteY4" fmla="*/ 210897 h 412827"/>
                            <a:gd name="connsiteX5" fmla="*/ 7620 w 130492"/>
                            <a:gd name="connsiteY5" fmla="*/ 203277 h 412827"/>
                            <a:gd name="connsiteX6" fmla="*/ 6668 w 130492"/>
                            <a:gd name="connsiteY6" fmla="*/ 200420 h 412827"/>
                            <a:gd name="connsiteX7" fmla="*/ 5715 w 130492"/>
                            <a:gd name="connsiteY7" fmla="*/ 197562 h 412827"/>
                            <a:gd name="connsiteX8" fmla="*/ 3810 w 130492"/>
                            <a:gd name="connsiteY8" fmla="*/ 189942 h 412827"/>
                            <a:gd name="connsiteX9" fmla="*/ 952 w 130492"/>
                            <a:gd name="connsiteY9" fmla="*/ 177560 h 412827"/>
                            <a:gd name="connsiteX10" fmla="*/ 0 w 130492"/>
                            <a:gd name="connsiteY10" fmla="*/ 160415 h 412827"/>
                            <a:gd name="connsiteX11" fmla="*/ 5715 w 130492"/>
                            <a:gd name="connsiteY11" fmla="*/ 119457 h 412827"/>
                            <a:gd name="connsiteX12" fmla="*/ 22860 w 130492"/>
                            <a:gd name="connsiteY12" fmla="*/ 76595 h 412827"/>
                            <a:gd name="connsiteX13" fmla="*/ 49530 w 130492"/>
                            <a:gd name="connsiteY13" fmla="*/ 38495 h 412827"/>
                            <a:gd name="connsiteX14" fmla="*/ 80010 w 130492"/>
                            <a:gd name="connsiteY14" fmla="*/ 11825 h 412827"/>
                            <a:gd name="connsiteX15" fmla="*/ 106680 w 130492"/>
                            <a:gd name="connsiteY15" fmla="*/ 1347 h 412827"/>
                            <a:gd name="connsiteX16" fmla="*/ 117157 w 130492"/>
                            <a:gd name="connsiteY16" fmla="*/ 395 h 412827"/>
                            <a:gd name="connsiteX17" fmla="*/ 82868 w 130492"/>
                            <a:gd name="connsiteY17" fmla="*/ 16587 h 412827"/>
                            <a:gd name="connsiteX18" fmla="*/ 55245 w 130492"/>
                            <a:gd name="connsiteY18" fmla="*/ 43257 h 412827"/>
                            <a:gd name="connsiteX19" fmla="*/ 31432 w 130492"/>
                            <a:gd name="connsiteY19" fmla="*/ 80405 h 412827"/>
                            <a:gd name="connsiteX20" fmla="*/ 16193 w 130492"/>
                            <a:gd name="connsiteY20" fmla="*/ 122315 h 412827"/>
                            <a:gd name="connsiteX21" fmla="*/ 11430 w 130492"/>
                            <a:gd name="connsiteY21" fmla="*/ 160415 h 412827"/>
                            <a:gd name="connsiteX22" fmla="*/ 13335 w 130492"/>
                            <a:gd name="connsiteY22" fmla="*/ 175655 h 412827"/>
                            <a:gd name="connsiteX23" fmla="*/ 16193 w 130492"/>
                            <a:gd name="connsiteY23" fmla="*/ 187085 h 412827"/>
                            <a:gd name="connsiteX24" fmla="*/ 18097 w 130492"/>
                            <a:gd name="connsiteY24" fmla="*/ 193752 h 412827"/>
                            <a:gd name="connsiteX25" fmla="*/ 19050 w 130492"/>
                            <a:gd name="connsiteY25" fmla="*/ 196610 h 412827"/>
                            <a:gd name="connsiteX26" fmla="*/ 20002 w 130492"/>
                            <a:gd name="connsiteY26" fmla="*/ 199467 h 412827"/>
                            <a:gd name="connsiteX27" fmla="*/ 22860 w 130492"/>
                            <a:gd name="connsiteY27" fmla="*/ 206135 h 412827"/>
                            <a:gd name="connsiteX28" fmla="*/ 35243 w 130492"/>
                            <a:gd name="connsiteY28" fmla="*/ 229947 h 412827"/>
                            <a:gd name="connsiteX29" fmla="*/ 85725 w 130492"/>
                            <a:gd name="connsiteY29" fmla="*/ 298527 h 412827"/>
                            <a:gd name="connsiteX30" fmla="*/ 126682 w 130492"/>
                            <a:gd name="connsiteY30" fmla="*/ 373775 h 412827"/>
                            <a:gd name="connsiteX31" fmla="*/ 129540 w 130492"/>
                            <a:gd name="connsiteY31" fmla="*/ 389967 h 412827"/>
                            <a:gd name="connsiteX32" fmla="*/ 130493 w 130492"/>
                            <a:gd name="connsiteY32" fmla="*/ 402350 h 412827"/>
                            <a:gd name="connsiteX33" fmla="*/ 129540 w 130492"/>
                            <a:gd name="connsiteY33" fmla="*/ 412827 h 4128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30492" h="412827">
                              <a:moveTo>
                                <a:pt x="129540" y="412827"/>
                              </a:moveTo>
                              <a:cubicBezTo>
                                <a:pt x="127635" y="412827"/>
                                <a:pt x="128587" y="396635"/>
                                <a:pt x="121920" y="375680"/>
                              </a:cubicBezTo>
                              <a:cubicBezTo>
                                <a:pt x="115253" y="353772"/>
                                <a:pt x="98107" y="328055"/>
                                <a:pt x="78105" y="304242"/>
                              </a:cubicBezTo>
                              <a:cubicBezTo>
                                <a:pt x="58102" y="280430"/>
                                <a:pt x="37147" y="256617"/>
                                <a:pt x="24765" y="236615"/>
                              </a:cubicBezTo>
                              <a:cubicBezTo>
                                <a:pt x="18097" y="226137"/>
                                <a:pt x="14288" y="217565"/>
                                <a:pt x="10477" y="210897"/>
                              </a:cubicBezTo>
                              <a:cubicBezTo>
                                <a:pt x="8572" y="208040"/>
                                <a:pt x="8572" y="205182"/>
                                <a:pt x="7620" y="203277"/>
                              </a:cubicBezTo>
                              <a:cubicBezTo>
                                <a:pt x="6668" y="201372"/>
                                <a:pt x="6668" y="200420"/>
                                <a:pt x="6668" y="200420"/>
                              </a:cubicBezTo>
                              <a:cubicBezTo>
                                <a:pt x="6668" y="200420"/>
                                <a:pt x="6668" y="199467"/>
                                <a:pt x="5715" y="197562"/>
                              </a:cubicBezTo>
                              <a:cubicBezTo>
                                <a:pt x="4763" y="195657"/>
                                <a:pt x="3810" y="192800"/>
                                <a:pt x="3810" y="189942"/>
                              </a:cubicBezTo>
                              <a:cubicBezTo>
                                <a:pt x="2857" y="186132"/>
                                <a:pt x="1905" y="182322"/>
                                <a:pt x="952" y="177560"/>
                              </a:cubicBezTo>
                              <a:cubicBezTo>
                                <a:pt x="0" y="172797"/>
                                <a:pt x="0" y="167082"/>
                                <a:pt x="0" y="160415"/>
                              </a:cubicBezTo>
                              <a:cubicBezTo>
                                <a:pt x="0" y="148032"/>
                                <a:pt x="1905" y="133745"/>
                                <a:pt x="5715" y="119457"/>
                              </a:cubicBezTo>
                              <a:cubicBezTo>
                                <a:pt x="9525" y="105170"/>
                                <a:pt x="16193" y="89930"/>
                                <a:pt x="22860" y="76595"/>
                              </a:cubicBezTo>
                              <a:cubicBezTo>
                                <a:pt x="30480" y="62307"/>
                                <a:pt x="40005" y="49925"/>
                                <a:pt x="49530" y="38495"/>
                              </a:cubicBezTo>
                              <a:cubicBezTo>
                                <a:pt x="59055" y="27065"/>
                                <a:pt x="70485" y="18492"/>
                                <a:pt x="80010" y="11825"/>
                              </a:cubicBezTo>
                              <a:cubicBezTo>
                                <a:pt x="90487" y="6110"/>
                                <a:pt x="100012" y="2300"/>
                                <a:pt x="106680" y="1347"/>
                              </a:cubicBezTo>
                              <a:cubicBezTo>
                                <a:pt x="113347" y="395"/>
                                <a:pt x="117157" y="-558"/>
                                <a:pt x="117157" y="395"/>
                              </a:cubicBezTo>
                              <a:cubicBezTo>
                                <a:pt x="117157" y="1347"/>
                                <a:pt x="101918" y="3252"/>
                                <a:pt x="82868" y="16587"/>
                              </a:cubicBezTo>
                              <a:cubicBezTo>
                                <a:pt x="74295" y="23255"/>
                                <a:pt x="63818" y="31827"/>
                                <a:pt x="55245" y="43257"/>
                              </a:cubicBezTo>
                              <a:cubicBezTo>
                                <a:pt x="46672" y="54687"/>
                                <a:pt x="38100" y="67070"/>
                                <a:pt x="31432" y="80405"/>
                              </a:cubicBezTo>
                              <a:cubicBezTo>
                                <a:pt x="24765" y="93740"/>
                                <a:pt x="19050" y="108027"/>
                                <a:pt x="16193" y="122315"/>
                              </a:cubicBezTo>
                              <a:cubicBezTo>
                                <a:pt x="13335" y="135650"/>
                                <a:pt x="11430" y="148985"/>
                                <a:pt x="11430" y="160415"/>
                              </a:cubicBezTo>
                              <a:cubicBezTo>
                                <a:pt x="11430" y="166130"/>
                                <a:pt x="12382" y="170892"/>
                                <a:pt x="13335" y="175655"/>
                              </a:cubicBezTo>
                              <a:cubicBezTo>
                                <a:pt x="14288" y="180417"/>
                                <a:pt x="15240" y="184227"/>
                                <a:pt x="16193" y="187085"/>
                              </a:cubicBezTo>
                              <a:cubicBezTo>
                                <a:pt x="17145" y="189942"/>
                                <a:pt x="18097" y="192800"/>
                                <a:pt x="18097" y="193752"/>
                              </a:cubicBezTo>
                              <a:cubicBezTo>
                                <a:pt x="19050" y="195657"/>
                                <a:pt x="19050" y="196610"/>
                                <a:pt x="19050" y="196610"/>
                              </a:cubicBezTo>
                              <a:cubicBezTo>
                                <a:pt x="19050" y="196610"/>
                                <a:pt x="19050" y="197562"/>
                                <a:pt x="20002" y="199467"/>
                              </a:cubicBezTo>
                              <a:cubicBezTo>
                                <a:pt x="20955" y="201372"/>
                                <a:pt x="20955" y="203277"/>
                                <a:pt x="22860" y="206135"/>
                              </a:cubicBezTo>
                              <a:cubicBezTo>
                                <a:pt x="25718" y="211850"/>
                                <a:pt x="29527" y="220422"/>
                                <a:pt x="35243" y="229947"/>
                              </a:cubicBezTo>
                              <a:cubicBezTo>
                                <a:pt x="46672" y="249950"/>
                                <a:pt x="66675" y="273762"/>
                                <a:pt x="85725" y="298527"/>
                              </a:cubicBezTo>
                              <a:cubicBezTo>
                                <a:pt x="104775" y="323292"/>
                                <a:pt x="120968" y="350915"/>
                                <a:pt x="126682" y="373775"/>
                              </a:cubicBezTo>
                              <a:cubicBezTo>
                                <a:pt x="128587" y="379490"/>
                                <a:pt x="128587" y="385205"/>
                                <a:pt x="129540" y="389967"/>
                              </a:cubicBezTo>
                              <a:cubicBezTo>
                                <a:pt x="130493" y="394730"/>
                                <a:pt x="130493" y="398540"/>
                                <a:pt x="130493" y="402350"/>
                              </a:cubicBezTo>
                              <a:cubicBezTo>
                                <a:pt x="129540" y="409017"/>
                                <a:pt x="129540" y="412827"/>
                                <a:pt x="129540" y="41282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9" name="Freeform: Shape 300">
                          <a:extLst>
                            <a:ext uri="{FF2B5EF4-FFF2-40B4-BE49-F238E27FC236}">
                              <a16:creationId xmlns:a16="http://schemas.microsoft.com/office/drawing/2014/main" id="{2BFFF754-4E38-83C6-DC69-CB55E613BF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59352" y="2509786"/>
                          <a:ext cx="142201" cy="418198"/>
                        </a:xfrm>
                        <a:custGeom>
                          <a:avLst/>
                          <a:gdLst>
                            <a:gd name="connsiteX0" fmla="*/ 140108 w 142201"/>
                            <a:gd name="connsiteY0" fmla="*/ 418199 h 418198"/>
                            <a:gd name="connsiteX1" fmla="*/ 129630 w 142201"/>
                            <a:gd name="connsiteY1" fmla="*/ 305804 h 418198"/>
                            <a:gd name="connsiteX2" fmla="*/ 122010 w 142201"/>
                            <a:gd name="connsiteY2" fmla="*/ 264847 h 418198"/>
                            <a:gd name="connsiteX3" fmla="*/ 114390 w 142201"/>
                            <a:gd name="connsiteY3" fmla="*/ 229604 h 418198"/>
                            <a:gd name="connsiteX4" fmla="*/ 104865 w 142201"/>
                            <a:gd name="connsiteY4" fmla="*/ 196266 h 418198"/>
                            <a:gd name="connsiteX5" fmla="*/ 102960 w 142201"/>
                            <a:gd name="connsiteY5" fmla="*/ 186741 h 418198"/>
                            <a:gd name="connsiteX6" fmla="*/ 95340 w 142201"/>
                            <a:gd name="connsiteY6" fmla="*/ 162929 h 418198"/>
                            <a:gd name="connsiteX7" fmla="*/ 92483 w 142201"/>
                            <a:gd name="connsiteY7" fmla="*/ 155309 h 418198"/>
                            <a:gd name="connsiteX8" fmla="*/ 88673 w 142201"/>
                            <a:gd name="connsiteY8" fmla="*/ 147689 h 418198"/>
                            <a:gd name="connsiteX9" fmla="*/ 81053 w 142201"/>
                            <a:gd name="connsiteY9" fmla="*/ 130544 h 418198"/>
                            <a:gd name="connsiteX10" fmla="*/ 71528 w 142201"/>
                            <a:gd name="connsiteY10" fmla="*/ 113399 h 418198"/>
                            <a:gd name="connsiteX11" fmla="*/ 60098 w 142201"/>
                            <a:gd name="connsiteY11" fmla="*/ 95301 h 418198"/>
                            <a:gd name="connsiteX12" fmla="*/ 17235 w 142201"/>
                            <a:gd name="connsiteY12" fmla="*/ 31484 h 418198"/>
                            <a:gd name="connsiteX13" fmla="*/ 90 w 142201"/>
                            <a:gd name="connsiteY13" fmla="*/ 51 h 418198"/>
                            <a:gd name="connsiteX14" fmla="*/ 21045 w 142201"/>
                            <a:gd name="connsiteY14" fmla="*/ 27674 h 418198"/>
                            <a:gd name="connsiteX15" fmla="*/ 67718 w 142201"/>
                            <a:gd name="connsiteY15" fmla="*/ 89586 h 418198"/>
                            <a:gd name="connsiteX16" fmla="*/ 80100 w 142201"/>
                            <a:gd name="connsiteY16" fmla="*/ 106731 h 418198"/>
                            <a:gd name="connsiteX17" fmla="*/ 90578 w 142201"/>
                            <a:gd name="connsiteY17" fmla="*/ 124829 h 418198"/>
                            <a:gd name="connsiteX18" fmla="*/ 99150 w 142201"/>
                            <a:gd name="connsiteY18" fmla="*/ 141974 h 418198"/>
                            <a:gd name="connsiteX19" fmla="*/ 102960 w 142201"/>
                            <a:gd name="connsiteY19" fmla="*/ 149594 h 418198"/>
                            <a:gd name="connsiteX20" fmla="*/ 105818 w 142201"/>
                            <a:gd name="connsiteY20" fmla="*/ 157214 h 418198"/>
                            <a:gd name="connsiteX21" fmla="*/ 114390 w 142201"/>
                            <a:gd name="connsiteY21" fmla="*/ 181979 h 418198"/>
                            <a:gd name="connsiteX22" fmla="*/ 117248 w 142201"/>
                            <a:gd name="connsiteY22" fmla="*/ 191504 h 418198"/>
                            <a:gd name="connsiteX23" fmla="*/ 125820 w 142201"/>
                            <a:gd name="connsiteY23" fmla="*/ 225794 h 418198"/>
                            <a:gd name="connsiteX24" fmla="*/ 132487 w 142201"/>
                            <a:gd name="connsiteY24" fmla="*/ 261989 h 418198"/>
                            <a:gd name="connsiteX25" fmla="*/ 138203 w 142201"/>
                            <a:gd name="connsiteY25" fmla="*/ 302947 h 418198"/>
                            <a:gd name="connsiteX26" fmla="*/ 142012 w 142201"/>
                            <a:gd name="connsiteY26" fmla="*/ 381051 h 418198"/>
                            <a:gd name="connsiteX27" fmla="*/ 140108 w 142201"/>
                            <a:gd name="connsiteY27" fmla="*/ 418199 h 418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142201" h="418198">
                              <a:moveTo>
                                <a:pt x="140108" y="418199"/>
                              </a:moveTo>
                              <a:cubicBezTo>
                                <a:pt x="137250" y="418199"/>
                                <a:pt x="138203" y="362001"/>
                                <a:pt x="129630" y="305804"/>
                              </a:cubicBezTo>
                              <a:cubicBezTo>
                                <a:pt x="127725" y="291516"/>
                                <a:pt x="124868" y="278181"/>
                                <a:pt x="122010" y="264847"/>
                              </a:cubicBezTo>
                              <a:cubicBezTo>
                                <a:pt x="119153" y="252464"/>
                                <a:pt x="117248" y="240081"/>
                                <a:pt x="114390" y="229604"/>
                              </a:cubicBezTo>
                              <a:cubicBezTo>
                                <a:pt x="108675" y="209601"/>
                                <a:pt x="104865" y="196266"/>
                                <a:pt x="104865" y="196266"/>
                              </a:cubicBezTo>
                              <a:cubicBezTo>
                                <a:pt x="104865" y="196266"/>
                                <a:pt x="103912" y="192456"/>
                                <a:pt x="102960" y="186741"/>
                              </a:cubicBezTo>
                              <a:cubicBezTo>
                                <a:pt x="102008" y="181026"/>
                                <a:pt x="98198" y="172454"/>
                                <a:pt x="95340" y="162929"/>
                              </a:cubicBezTo>
                              <a:cubicBezTo>
                                <a:pt x="94387" y="160072"/>
                                <a:pt x="93435" y="158166"/>
                                <a:pt x="92483" y="155309"/>
                              </a:cubicBezTo>
                              <a:cubicBezTo>
                                <a:pt x="91530" y="152451"/>
                                <a:pt x="90578" y="150547"/>
                                <a:pt x="88673" y="147689"/>
                              </a:cubicBezTo>
                              <a:cubicBezTo>
                                <a:pt x="85815" y="141974"/>
                                <a:pt x="83910" y="136259"/>
                                <a:pt x="81053" y="130544"/>
                              </a:cubicBezTo>
                              <a:cubicBezTo>
                                <a:pt x="78195" y="124829"/>
                                <a:pt x="74385" y="119114"/>
                                <a:pt x="71528" y="113399"/>
                              </a:cubicBezTo>
                              <a:cubicBezTo>
                                <a:pt x="67718" y="107684"/>
                                <a:pt x="63908" y="101969"/>
                                <a:pt x="60098" y="95301"/>
                              </a:cubicBezTo>
                              <a:cubicBezTo>
                                <a:pt x="44858" y="71489"/>
                                <a:pt x="28665" y="48629"/>
                                <a:pt x="17235" y="31484"/>
                              </a:cubicBezTo>
                              <a:cubicBezTo>
                                <a:pt x="5805" y="13386"/>
                                <a:pt x="-863" y="1004"/>
                                <a:pt x="90" y="51"/>
                              </a:cubicBezTo>
                              <a:cubicBezTo>
                                <a:pt x="1042" y="-901"/>
                                <a:pt x="8662" y="11481"/>
                                <a:pt x="21045" y="27674"/>
                              </a:cubicBezTo>
                              <a:cubicBezTo>
                                <a:pt x="33428" y="44819"/>
                                <a:pt x="51525" y="66726"/>
                                <a:pt x="67718" y="89586"/>
                              </a:cubicBezTo>
                              <a:cubicBezTo>
                                <a:pt x="71528" y="95301"/>
                                <a:pt x="76290" y="101016"/>
                                <a:pt x="80100" y="106731"/>
                              </a:cubicBezTo>
                              <a:cubicBezTo>
                                <a:pt x="83910" y="112447"/>
                                <a:pt x="87720" y="119114"/>
                                <a:pt x="90578" y="124829"/>
                              </a:cubicBezTo>
                              <a:cubicBezTo>
                                <a:pt x="93435" y="130544"/>
                                <a:pt x="96293" y="136259"/>
                                <a:pt x="99150" y="141974"/>
                              </a:cubicBezTo>
                              <a:cubicBezTo>
                                <a:pt x="100103" y="144831"/>
                                <a:pt x="102008" y="147689"/>
                                <a:pt x="102960" y="149594"/>
                              </a:cubicBezTo>
                              <a:cubicBezTo>
                                <a:pt x="103912" y="152451"/>
                                <a:pt x="104865" y="155309"/>
                                <a:pt x="105818" y="157214"/>
                              </a:cubicBezTo>
                              <a:cubicBezTo>
                                <a:pt x="109628" y="167691"/>
                                <a:pt x="113437" y="175311"/>
                                <a:pt x="114390" y="181979"/>
                              </a:cubicBezTo>
                              <a:cubicBezTo>
                                <a:pt x="116295" y="187694"/>
                                <a:pt x="117248" y="191504"/>
                                <a:pt x="117248" y="191504"/>
                              </a:cubicBezTo>
                              <a:cubicBezTo>
                                <a:pt x="117248" y="191504"/>
                                <a:pt x="121058" y="204839"/>
                                <a:pt x="125820" y="225794"/>
                              </a:cubicBezTo>
                              <a:cubicBezTo>
                                <a:pt x="128678" y="236272"/>
                                <a:pt x="129630" y="248654"/>
                                <a:pt x="132487" y="261989"/>
                              </a:cubicBezTo>
                              <a:cubicBezTo>
                                <a:pt x="134393" y="275324"/>
                                <a:pt x="137250" y="288659"/>
                                <a:pt x="138203" y="302947"/>
                              </a:cubicBezTo>
                              <a:cubicBezTo>
                                <a:pt x="140108" y="331522"/>
                                <a:pt x="142965" y="359144"/>
                                <a:pt x="142012" y="381051"/>
                              </a:cubicBezTo>
                              <a:cubicBezTo>
                                <a:pt x="141060" y="403911"/>
                                <a:pt x="141060" y="418199"/>
                                <a:pt x="140108" y="41819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0" name="Freeform: Shape 301">
                          <a:extLst>
                            <a:ext uri="{FF2B5EF4-FFF2-40B4-BE49-F238E27FC236}">
                              <a16:creationId xmlns:a16="http://schemas.microsoft.com/office/drawing/2014/main" id="{38BF3578-2F30-0D2A-6CC8-563C26C55E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6077" y="2240280"/>
                          <a:ext cx="142875" cy="534352"/>
                        </a:xfrm>
                        <a:custGeom>
                          <a:avLst/>
                          <a:gdLst>
                            <a:gd name="connsiteX0" fmla="*/ 118110 w 142875"/>
                            <a:gd name="connsiteY0" fmla="*/ 534353 h 534352"/>
                            <a:gd name="connsiteX1" fmla="*/ 112395 w 142875"/>
                            <a:gd name="connsiteY1" fmla="*/ 487680 h 534352"/>
                            <a:gd name="connsiteX2" fmla="*/ 88582 w 142875"/>
                            <a:gd name="connsiteY2" fmla="*/ 445770 h 534352"/>
                            <a:gd name="connsiteX3" fmla="*/ 54292 w 142875"/>
                            <a:gd name="connsiteY3" fmla="*/ 401003 h 534352"/>
                            <a:gd name="connsiteX4" fmla="*/ 25717 w 142875"/>
                            <a:gd name="connsiteY4" fmla="*/ 351472 h 534352"/>
                            <a:gd name="connsiteX5" fmla="*/ 7620 w 142875"/>
                            <a:gd name="connsiteY5" fmla="*/ 304800 h 534352"/>
                            <a:gd name="connsiteX6" fmla="*/ 952 w 142875"/>
                            <a:gd name="connsiteY6" fmla="*/ 269558 h 534352"/>
                            <a:gd name="connsiteX7" fmla="*/ 0 w 142875"/>
                            <a:gd name="connsiteY7" fmla="*/ 259080 h 534352"/>
                            <a:gd name="connsiteX8" fmla="*/ 0 w 142875"/>
                            <a:gd name="connsiteY8" fmla="*/ 255270 h 534352"/>
                            <a:gd name="connsiteX9" fmla="*/ 0 w 142875"/>
                            <a:gd name="connsiteY9" fmla="*/ 241935 h 534352"/>
                            <a:gd name="connsiteX10" fmla="*/ 0 w 142875"/>
                            <a:gd name="connsiteY10" fmla="*/ 226695 h 534352"/>
                            <a:gd name="connsiteX11" fmla="*/ 2857 w 142875"/>
                            <a:gd name="connsiteY11" fmla="*/ 206693 h 534352"/>
                            <a:gd name="connsiteX12" fmla="*/ 6667 w 142875"/>
                            <a:gd name="connsiteY12" fmla="*/ 182880 h 534352"/>
                            <a:gd name="connsiteX13" fmla="*/ 12382 w 142875"/>
                            <a:gd name="connsiteY13" fmla="*/ 157162 h 534352"/>
                            <a:gd name="connsiteX14" fmla="*/ 20955 w 142875"/>
                            <a:gd name="connsiteY14" fmla="*/ 130493 h 534352"/>
                            <a:gd name="connsiteX15" fmla="*/ 32385 w 142875"/>
                            <a:gd name="connsiteY15" fmla="*/ 103822 h 534352"/>
                            <a:gd name="connsiteX16" fmla="*/ 100013 w 142875"/>
                            <a:gd name="connsiteY16" fmla="*/ 21907 h 534352"/>
                            <a:gd name="connsiteX17" fmla="*/ 129540 w 142875"/>
                            <a:gd name="connsiteY17" fmla="*/ 2857 h 534352"/>
                            <a:gd name="connsiteX18" fmla="*/ 135255 w 142875"/>
                            <a:gd name="connsiteY18" fmla="*/ 952 h 534352"/>
                            <a:gd name="connsiteX19" fmla="*/ 139065 w 142875"/>
                            <a:gd name="connsiteY19" fmla="*/ 0 h 534352"/>
                            <a:gd name="connsiteX20" fmla="*/ 142875 w 142875"/>
                            <a:gd name="connsiteY20" fmla="*/ 0 h 534352"/>
                            <a:gd name="connsiteX21" fmla="*/ 140017 w 142875"/>
                            <a:gd name="connsiteY21" fmla="*/ 952 h 534352"/>
                            <a:gd name="connsiteX22" fmla="*/ 136208 w 142875"/>
                            <a:gd name="connsiteY22" fmla="*/ 1905 h 534352"/>
                            <a:gd name="connsiteX23" fmla="*/ 131445 w 142875"/>
                            <a:gd name="connsiteY23" fmla="*/ 3810 h 534352"/>
                            <a:gd name="connsiteX24" fmla="*/ 103823 w 142875"/>
                            <a:gd name="connsiteY24" fmla="*/ 23813 h 534352"/>
                            <a:gd name="connsiteX25" fmla="*/ 40957 w 142875"/>
                            <a:gd name="connsiteY25" fmla="*/ 106680 h 534352"/>
                            <a:gd name="connsiteX26" fmla="*/ 14288 w 142875"/>
                            <a:gd name="connsiteY26" fmla="*/ 205740 h 534352"/>
                            <a:gd name="connsiteX27" fmla="*/ 12382 w 142875"/>
                            <a:gd name="connsiteY27" fmla="*/ 224790 h 534352"/>
                            <a:gd name="connsiteX28" fmla="*/ 12382 w 142875"/>
                            <a:gd name="connsiteY28" fmla="*/ 240030 h 534352"/>
                            <a:gd name="connsiteX29" fmla="*/ 12382 w 142875"/>
                            <a:gd name="connsiteY29" fmla="*/ 253365 h 534352"/>
                            <a:gd name="connsiteX30" fmla="*/ 12382 w 142875"/>
                            <a:gd name="connsiteY30" fmla="*/ 257175 h 534352"/>
                            <a:gd name="connsiteX31" fmla="*/ 13335 w 142875"/>
                            <a:gd name="connsiteY31" fmla="*/ 266700 h 534352"/>
                            <a:gd name="connsiteX32" fmla="*/ 19050 w 142875"/>
                            <a:gd name="connsiteY32" fmla="*/ 300037 h 534352"/>
                            <a:gd name="connsiteX33" fmla="*/ 35243 w 142875"/>
                            <a:gd name="connsiteY33" fmla="*/ 344805 h 534352"/>
                            <a:gd name="connsiteX34" fmla="*/ 61913 w 142875"/>
                            <a:gd name="connsiteY34" fmla="*/ 394335 h 534352"/>
                            <a:gd name="connsiteX35" fmla="*/ 94298 w 142875"/>
                            <a:gd name="connsiteY35" fmla="*/ 440055 h 534352"/>
                            <a:gd name="connsiteX36" fmla="*/ 117157 w 142875"/>
                            <a:gd name="connsiteY36" fmla="*/ 484822 h 534352"/>
                            <a:gd name="connsiteX37" fmla="*/ 120967 w 142875"/>
                            <a:gd name="connsiteY37" fmla="*/ 520065 h 534352"/>
                            <a:gd name="connsiteX38" fmla="*/ 118110 w 142875"/>
                            <a:gd name="connsiteY38" fmla="*/ 534353 h 5343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42875" h="534352">
                              <a:moveTo>
                                <a:pt x="118110" y="534353"/>
                              </a:moveTo>
                              <a:cubicBezTo>
                                <a:pt x="116205" y="534353"/>
                                <a:pt x="122873" y="514350"/>
                                <a:pt x="112395" y="487680"/>
                              </a:cubicBezTo>
                              <a:cubicBezTo>
                                <a:pt x="107632" y="474345"/>
                                <a:pt x="99060" y="460058"/>
                                <a:pt x="88582" y="445770"/>
                              </a:cubicBezTo>
                              <a:cubicBezTo>
                                <a:pt x="78105" y="431483"/>
                                <a:pt x="65723" y="417195"/>
                                <a:pt x="54292" y="401003"/>
                              </a:cubicBezTo>
                              <a:cubicBezTo>
                                <a:pt x="43815" y="384810"/>
                                <a:pt x="34290" y="367665"/>
                                <a:pt x="25717" y="351472"/>
                              </a:cubicBezTo>
                              <a:cubicBezTo>
                                <a:pt x="18097" y="335280"/>
                                <a:pt x="11430" y="319087"/>
                                <a:pt x="7620" y="304800"/>
                              </a:cubicBezTo>
                              <a:cubicBezTo>
                                <a:pt x="3810" y="290512"/>
                                <a:pt x="1905" y="278130"/>
                                <a:pt x="952" y="269558"/>
                              </a:cubicBezTo>
                              <a:cubicBezTo>
                                <a:pt x="952" y="264795"/>
                                <a:pt x="0" y="261937"/>
                                <a:pt x="0" y="259080"/>
                              </a:cubicBezTo>
                              <a:cubicBezTo>
                                <a:pt x="0" y="257175"/>
                                <a:pt x="0" y="255270"/>
                                <a:pt x="0" y="255270"/>
                              </a:cubicBezTo>
                              <a:cubicBezTo>
                                <a:pt x="0" y="255270"/>
                                <a:pt x="0" y="250508"/>
                                <a:pt x="0" y="241935"/>
                              </a:cubicBezTo>
                              <a:cubicBezTo>
                                <a:pt x="0" y="237172"/>
                                <a:pt x="0" y="232410"/>
                                <a:pt x="0" y="226695"/>
                              </a:cubicBezTo>
                              <a:cubicBezTo>
                                <a:pt x="0" y="220980"/>
                                <a:pt x="1905" y="214312"/>
                                <a:pt x="2857" y="206693"/>
                              </a:cubicBezTo>
                              <a:cubicBezTo>
                                <a:pt x="3810" y="199072"/>
                                <a:pt x="4763" y="191453"/>
                                <a:pt x="6667" y="182880"/>
                              </a:cubicBezTo>
                              <a:cubicBezTo>
                                <a:pt x="8572" y="174308"/>
                                <a:pt x="10477" y="165735"/>
                                <a:pt x="12382" y="157162"/>
                              </a:cubicBezTo>
                              <a:cubicBezTo>
                                <a:pt x="14288" y="148590"/>
                                <a:pt x="18097" y="139065"/>
                                <a:pt x="20955" y="130493"/>
                              </a:cubicBezTo>
                              <a:cubicBezTo>
                                <a:pt x="24765" y="121920"/>
                                <a:pt x="26670" y="112395"/>
                                <a:pt x="32385" y="103822"/>
                              </a:cubicBezTo>
                              <a:cubicBezTo>
                                <a:pt x="52388" y="70485"/>
                                <a:pt x="78105" y="40957"/>
                                <a:pt x="100013" y="21907"/>
                              </a:cubicBezTo>
                              <a:cubicBezTo>
                                <a:pt x="111442" y="12382"/>
                                <a:pt x="121920" y="5715"/>
                                <a:pt x="129540" y="2857"/>
                              </a:cubicBezTo>
                              <a:cubicBezTo>
                                <a:pt x="131445" y="1905"/>
                                <a:pt x="133350" y="1905"/>
                                <a:pt x="135255" y="952"/>
                              </a:cubicBezTo>
                              <a:cubicBezTo>
                                <a:pt x="137160" y="952"/>
                                <a:pt x="138113" y="952"/>
                                <a:pt x="139065" y="0"/>
                              </a:cubicBezTo>
                              <a:cubicBezTo>
                                <a:pt x="140970" y="0"/>
                                <a:pt x="142875" y="0"/>
                                <a:pt x="142875" y="0"/>
                              </a:cubicBezTo>
                              <a:cubicBezTo>
                                <a:pt x="142875" y="0"/>
                                <a:pt x="141923" y="952"/>
                                <a:pt x="140017" y="952"/>
                              </a:cubicBezTo>
                              <a:cubicBezTo>
                                <a:pt x="139065" y="952"/>
                                <a:pt x="138113" y="1905"/>
                                <a:pt x="136208" y="1905"/>
                              </a:cubicBezTo>
                              <a:cubicBezTo>
                                <a:pt x="134303" y="2857"/>
                                <a:pt x="133350" y="3810"/>
                                <a:pt x="131445" y="3810"/>
                              </a:cubicBezTo>
                              <a:cubicBezTo>
                                <a:pt x="123825" y="7620"/>
                                <a:pt x="114300" y="14288"/>
                                <a:pt x="103823" y="23813"/>
                              </a:cubicBezTo>
                              <a:cubicBezTo>
                                <a:pt x="82867" y="42863"/>
                                <a:pt x="59055" y="73343"/>
                                <a:pt x="40957" y="106680"/>
                              </a:cubicBezTo>
                              <a:cubicBezTo>
                                <a:pt x="25717" y="140018"/>
                                <a:pt x="17145" y="178118"/>
                                <a:pt x="14288" y="205740"/>
                              </a:cubicBezTo>
                              <a:cubicBezTo>
                                <a:pt x="13335" y="212408"/>
                                <a:pt x="12382" y="219075"/>
                                <a:pt x="12382" y="224790"/>
                              </a:cubicBezTo>
                              <a:cubicBezTo>
                                <a:pt x="12382" y="230505"/>
                                <a:pt x="12382" y="235268"/>
                                <a:pt x="12382" y="240030"/>
                              </a:cubicBezTo>
                              <a:cubicBezTo>
                                <a:pt x="12382" y="248603"/>
                                <a:pt x="12382" y="253365"/>
                                <a:pt x="12382" y="253365"/>
                              </a:cubicBezTo>
                              <a:cubicBezTo>
                                <a:pt x="12382" y="253365"/>
                                <a:pt x="12382" y="254318"/>
                                <a:pt x="12382" y="257175"/>
                              </a:cubicBezTo>
                              <a:cubicBezTo>
                                <a:pt x="12382" y="259080"/>
                                <a:pt x="12382" y="262890"/>
                                <a:pt x="13335" y="266700"/>
                              </a:cubicBezTo>
                              <a:cubicBezTo>
                                <a:pt x="13335" y="275272"/>
                                <a:pt x="15240" y="286703"/>
                                <a:pt x="19050" y="300037"/>
                              </a:cubicBezTo>
                              <a:cubicBezTo>
                                <a:pt x="22860" y="313372"/>
                                <a:pt x="28575" y="328612"/>
                                <a:pt x="35243" y="344805"/>
                              </a:cubicBezTo>
                              <a:cubicBezTo>
                                <a:pt x="42863" y="360997"/>
                                <a:pt x="52388" y="377190"/>
                                <a:pt x="61913" y="394335"/>
                              </a:cubicBezTo>
                              <a:cubicBezTo>
                                <a:pt x="72390" y="409575"/>
                                <a:pt x="83820" y="424815"/>
                                <a:pt x="94298" y="440055"/>
                              </a:cubicBezTo>
                              <a:cubicBezTo>
                                <a:pt x="104775" y="455295"/>
                                <a:pt x="112395" y="470535"/>
                                <a:pt x="117157" y="484822"/>
                              </a:cubicBezTo>
                              <a:cubicBezTo>
                                <a:pt x="120967" y="499110"/>
                                <a:pt x="121920" y="511493"/>
                                <a:pt x="120967" y="520065"/>
                              </a:cubicBezTo>
                              <a:cubicBezTo>
                                <a:pt x="120015" y="529590"/>
                                <a:pt x="119063" y="534353"/>
                                <a:pt x="118110" y="5343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1" name="Freeform: Shape 302">
                          <a:extLst>
                            <a:ext uri="{FF2B5EF4-FFF2-40B4-BE49-F238E27FC236}">
                              <a16:creationId xmlns:a16="http://schemas.microsoft.com/office/drawing/2014/main" id="{36F597E8-A84D-BF18-35E4-144F8E7A91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96157" y="2673667"/>
                          <a:ext cx="142793" cy="326707"/>
                        </a:xfrm>
                        <a:custGeom>
                          <a:avLst/>
                          <a:gdLst>
                            <a:gd name="connsiteX0" fmla="*/ 142317 w 142793"/>
                            <a:gd name="connsiteY0" fmla="*/ 326708 h 326707"/>
                            <a:gd name="connsiteX1" fmla="*/ 142317 w 142793"/>
                            <a:gd name="connsiteY1" fmla="*/ 318135 h 326707"/>
                            <a:gd name="connsiteX2" fmla="*/ 134697 w 142793"/>
                            <a:gd name="connsiteY2" fmla="*/ 298133 h 326707"/>
                            <a:gd name="connsiteX3" fmla="*/ 74690 w 142793"/>
                            <a:gd name="connsiteY3" fmla="*/ 261938 h 326707"/>
                            <a:gd name="connsiteX4" fmla="*/ 41352 w 142793"/>
                            <a:gd name="connsiteY4" fmla="*/ 241935 h 326707"/>
                            <a:gd name="connsiteX5" fmla="*/ 16587 w 142793"/>
                            <a:gd name="connsiteY5" fmla="*/ 217170 h 326707"/>
                            <a:gd name="connsiteX6" fmla="*/ 5157 w 142793"/>
                            <a:gd name="connsiteY6" fmla="*/ 194310 h 326707"/>
                            <a:gd name="connsiteX7" fmla="*/ 3252 w 142793"/>
                            <a:gd name="connsiteY7" fmla="*/ 185738 h 326707"/>
                            <a:gd name="connsiteX8" fmla="*/ 1347 w 142793"/>
                            <a:gd name="connsiteY8" fmla="*/ 176213 h 326707"/>
                            <a:gd name="connsiteX9" fmla="*/ 395 w 142793"/>
                            <a:gd name="connsiteY9" fmla="*/ 151448 h 326707"/>
                            <a:gd name="connsiteX10" fmla="*/ 10872 w 142793"/>
                            <a:gd name="connsiteY10" fmla="*/ 118110 h 326707"/>
                            <a:gd name="connsiteX11" fmla="*/ 32780 w 142793"/>
                            <a:gd name="connsiteY11" fmla="*/ 86678 h 326707"/>
                            <a:gd name="connsiteX12" fmla="*/ 56592 w 142793"/>
                            <a:gd name="connsiteY12" fmla="*/ 57150 h 326707"/>
                            <a:gd name="connsiteX13" fmla="*/ 73737 w 142793"/>
                            <a:gd name="connsiteY13" fmla="*/ 29528 h 326707"/>
                            <a:gd name="connsiteX14" fmla="*/ 85167 w 142793"/>
                            <a:gd name="connsiteY14" fmla="*/ 0 h 326707"/>
                            <a:gd name="connsiteX15" fmla="*/ 85167 w 142793"/>
                            <a:gd name="connsiteY15" fmla="*/ 8573 h 326707"/>
                            <a:gd name="connsiteX16" fmla="*/ 84215 w 142793"/>
                            <a:gd name="connsiteY16" fmla="*/ 13335 h 326707"/>
                            <a:gd name="connsiteX17" fmla="*/ 82310 w 142793"/>
                            <a:gd name="connsiteY17" fmla="*/ 19050 h 326707"/>
                            <a:gd name="connsiteX18" fmla="*/ 77547 w 142793"/>
                            <a:gd name="connsiteY18" fmla="*/ 31433 h 326707"/>
                            <a:gd name="connsiteX19" fmla="*/ 61355 w 142793"/>
                            <a:gd name="connsiteY19" fmla="*/ 60960 h 326707"/>
                            <a:gd name="connsiteX20" fmla="*/ 38495 w 142793"/>
                            <a:gd name="connsiteY20" fmla="*/ 91440 h 326707"/>
                            <a:gd name="connsiteX21" fmla="*/ 18492 w 142793"/>
                            <a:gd name="connsiteY21" fmla="*/ 122873 h 326707"/>
                            <a:gd name="connsiteX22" fmla="*/ 9920 w 142793"/>
                            <a:gd name="connsiteY22" fmla="*/ 152400 h 326707"/>
                            <a:gd name="connsiteX23" fmla="*/ 10872 w 142793"/>
                            <a:gd name="connsiteY23" fmla="*/ 174308 h 326707"/>
                            <a:gd name="connsiteX24" fmla="*/ 12777 w 142793"/>
                            <a:gd name="connsiteY24" fmla="*/ 182880 h 326707"/>
                            <a:gd name="connsiteX25" fmla="*/ 14682 w 142793"/>
                            <a:gd name="connsiteY25" fmla="*/ 191453 h 326707"/>
                            <a:gd name="connsiteX26" fmla="*/ 23255 w 142793"/>
                            <a:gd name="connsiteY26" fmla="*/ 211455 h 326707"/>
                            <a:gd name="connsiteX27" fmla="*/ 44210 w 142793"/>
                            <a:gd name="connsiteY27" fmla="*/ 234315 h 326707"/>
                            <a:gd name="connsiteX28" fmla="*/ 75642 w 142793"/>
                            <a:gd name="connsiteY28" fmla="*/ 255270 h 326707"/>
                            <a:gd name="connsiteX29" fmla="*/ 91835 w 142793"/>
                            <a:gd name="connsiteY29" fmla="*/ 264795 h 326707"/>
                            <a:gd name="connsiteX30" fmla="*/ 108027 w 142793"/>
                            <a:gd name="connsiteY30" fmla="*/ 274320 h 326707"/>
                            <a:gd name="connsiteX31" fmla="*/ 134697 w 142793"/>
                            <a:gd name="connsiteY31" fmla="*/ 296228 h 326707"/>
                            <a:gd name="connsiteX32" fmla="*/ 140412 w 142793"/>
                            <a:gd name="connsiteY32" fmla="*/ 320040 h 326707"/>
                            <a:gd name="connsiteX33" fmla="*/ 142317 w 142793"/>
                            <a:gd name="connsiteY33" fmla="*/ 326708 h 3267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42793" h="326707">
                              <a:moveTo>
                                <a:pt x="142317" y="326708"/>
                              </a:moveTo>
                              <a:cubicBezTo>
                                <a:pt x="141365" y="326708"/>
                                <a:pt x="142317" y="322898"/>
                                <a:pt x="142317" y="318135"/>
                              </a:cubicBezTo>
                              <a:cubicBezTo>
                                <a:pt x="142317" y="312420"/>
                                <a:pt x="141365" y="304800"/>
                                <a:pt x="134697" y="298133"/>
                              </a:cubicBezTo>
                              <a:cubicBezTo>
                                <a:pt x="123267" y="283845"/>
                                <a:pt x="97550" y="276225"/>
                                <a:pt x="74690" y="261938"/>
                              </a:cubicBezTo>
                              <a:cubicBezTo>
                                <a:pt x="63260" y="256223"/>
                                <a:pt x="51830" y="249555"/>
                                <a:pt x="41352" y="241935"/>
                              </a:cubicBezTo>
                              <a:cubicBezTo>
                                <a:pt x="30875" y="234315"/>
                                <a:pt x="22302" y="225743"/>
                                <a:pt x="16587" y="217170"/>
                              </a:cubicBezTo>
                              <a:cubicBezTo>
                                <a:pt x="9920" y="208598"/>
                                <a:pt x="8015" y="200025"/>
                                <a:pt x="5157" y="194310"/>
                              </a:cubicBezTo>
                              <a:cubicBezTo>
                                <a:pt x="3252" y="188595"/>
                                <a:pt x="3252" y="185738"/>
                                <a:pt x="3252" y="185738"/>
                              </a:cubicBezTo>
                              <a:cubicBezTo>
                                <a:pt x="3252" y="185738"/>
                                <a:pt x="2300" y="182880"/>
                                <a:pt x="1347" y="176213"/>
                              </a:cubicBezTo>
                              <a:cubicBezTo>
                                <a:pt x="395" y="170498"/>
                                <a:pt x="-558" y="161925"/>
                                <a:pt x="395" y="151448"/>
                              </a:cubicBezTo>
                              <a:cubicBezTo>
                                <a:pt x="1347" y="140970"/>
                                <a:pt x="5157" y="129540"/>
                                <a:pt x="10872" y="118110"/>
                              </a:cubicBezTo>
                              <a:cubicBezTo>
                                <a:pt x="16587" y="106680"/>
                                <a:pt x="25160" y="96203"/>
                                <a:pt x="32780" y="86678"/>
                              </a:cubicBezTo>
                              <a:cubicBezTo>
                                <a:pt x="41352" y="77153"/>
                                <a:pt x="49925" y="66675"/>
                                <a:pt x="56592" y="57150"/>
                              </a:cubicBezTo>
                              <a:cubicBezTo>
                                <a:pt x="63260" y="47625"/>
                                <a:pt x="69927" y="38100"/>
                                <a:pt x="73737" y="29528"/>
                              </a:cubicBezTo>
                              <a:cubicBezTo>
                                <a:pt x="82310" y="12383"/>
                                <a:pt x="84215" y="0"/>
                                <a:pt x="85167" y="0"/>
                              </a:cubicBezTo>
                              <a:cubicBezTo>
                                <a:pt x="85167" y="0"/>
                                <a:pt x="85167" y="2858"/>
                                <a:pt x="85167" y="8573"/>
                              </a:cubicBezTo>
                              <a:cubicBezTo>
                                <a:pt x="85167" y="9525"/>
                                <a:pt x="85167" y="11430"/>
                                <a:pt x="84215" y="13335"/>
                              </a:cubicBezTo>
                              <a:cubicBezTo>
                                <a:pt x="84215" y="15240"/>
                                <a:pt x="83262" y="17145"/>
                                <a:pt x="82310" y="19050"/>
                              </a:cubicBezTo>
                              <a:cubicBezTo>
                                <a:pt x="81357" y="22860"/>
                                <a:pt x="80405" y="27623"/>
                                <a:pt x="77547" y="31433"/>
                              </a:cubicBezTo>
                              <a:cubicBezTo>
                                <a:pt x="73737" y="40958"/>
                                <a:pt x="68022" y="50483"/>
                                <a:pt x="61355" y="60960"/>
                              </a:cubicBezTo>
                              <a:cubicBezTo>
                                <a:pt x="54687" y="71438"/>
                                <a:pt x="46115" y="80963"/>
                                <a:pt x="38495" y="91440"/>
                              </a:cubicBezTo>
                              <a:cubicBezTo>
                                <a:pt x="30875" y="101918"/>
                                <a:pt x="23255" y="112395"/>
                                <a:pt x="18492" y="122873"/>
                              </a:cubicBezTo>
                              <a:cubicBezTo>
                                <a:pt x="12777" y="133350"/>
                                <a:pt x="10872" y="143828"/>
                                <a:pt x="9920" y="152400"/>
                              </a:cubicBezTo>
                              <a:cubicBezTo>
                                <a:pt x="8967" y="160973"/>
                                <a:pt x="10872" y="168593"/>
                                <a:pt x="10872" y="174308"/>
                              </a:cubicBezTo>
                              <a:cubicBezTo>
                                <a:pt x="11825" y="180023"/>
                                <a:pt x="12777" y="182880"/>
                                <a:pt x="12777" y="182880"/>
                              </a:cubicBezTo>
                              <a:cubicBezTo>
                                <a:pt x="12777" y="182880"/>
                                <a:pt x="13730" y="185738"/>
                                <a:pt x="14682" y="191453"/>
                              </a:cubicBezTo>
                              <a:cubicBezTo>
                                <a:pt x="16587" y="196215"/>
                                <a:pt x="18492" y="203835"/>
                                <a:pt x="23255" y="211455"/>
                              </a:cubicBezTo>
                              <a:cubicBezTo>
                                <a:pt x="28017" y="219075"/>
                                <a:pt x="35637" y="226695"/>
                                <a:pt x="44210" y="234315"/>
                              </a:cubicBezTo>
                              <a:cubicBezTo>
                                <a:pt x="53735" y="240983"/>
                                <a:pt x="64212" y="248603"/>
                                <a:pt x="75642" y="255270"/>
                              </a:cubicBezTo>
                              <a:cubicBezTo>
                                <a:pt x="81357" y="259080"/>
                                <a:pt x="86120" y="261938"/>
                                <a:pt x="91835" y="264795"/>
                              </a:cubicBezTo>
                              <a:cubicBezTo>
                                <a:pt x="97550" y="267653"/>
                                <a:pt x="103265" y="271463"/>
                                <a:pt x="108027" y="274320"/>
                              </a:cubicBezTo>
                              <a:cubicBezTo>
                                <a:pt x="118505" y="280988"/>
                                <a:pt x="128982" y="287655"/>
                                <a:pt x="134697" y="296228"/>
                              </a:cubicBezTo>
                              <a:cubicBezTo>
                                <a:pt x="141365" y="304800"/>
                                <a:pt x="141365" y="314325"/>
                                <a:pt x="140412" y="320040"/>
                              </a:cubicBezTo>
                              <a:cubicBezTo>
                                <a:pt x="144222" y="323850"/>
                                <a:pt x="142317" y="326708"/>
                                <a:pt x="142317" y="32670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2" name="Freeform: Shape 303">
                          <a:extLst>
                            <a:ext uri="{FF2B5EF4-FFF2-40B4-BE49-F238E27FC236}">
                              <a16:creationId xmlns:a16="http://schemas.microsoft.com/office/drawing/2014/main" id="{1BFDA22D-52AD-2AC4-AA00-B95AC88637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2800" y="2771775"/>
                          <a:ext cx="215350" cy="338385"/>
                        </a:xfrm>
                        <a:custGeom>
                          <a:avLst/>
                          <a:gdLst>
                            <a:gd name="connsiteX0" fmla="*/ 0 w 215350"/>
                            <a:gd name="connsiteY0" fmla="*/ 281940 h 338385"/>
                            <a:gd name="connsiteX1" fmla="*/ 4763 w 215350"/>
                            <a:gd name="connsiteY1" fmla="*/ 281940 h 338385"/>
                            <a:gd name="connsiteX2" fmla="*/ 4763 w 215350"/>
                            <a:gd name="connsiteY2" fmla="*/ 281940 h 338385"/>
                            <a:gd name="connsiteX3" fmla="*/ 9525 w 215350"/>
                            <a:gd name="connsiteY3" fmla="*/ 280988 h 338385"/>
                            <a:gd name="connsiteX4" fmla="*/ 14288 w 215350"/>
                            <a:gd name="connsiteY4" fmla="*/ 280035 h 338385"/>
                            <a:gd name="connsiteX5" fmla="*/ 20002 w 215350"/>
                            <a:gd name="connsiteY5" fmla="*/ 280035 h 338385"/>
                            <a:gd name="connsiteX6" fmla="*/ 52388 w 215350"/>
                            <a:gd name="connsiteY6" fmla="*/ 289560 h 338385"/>
                            <a:gd name="connsiteX7" fmla="*/ 92392 w 215350"/>
                            <a:gd name="connsiteY7" fmla="*/ 312420 h 338385"/>
                            <a:gd name="connsiteX8" fmla="*/ 114300 w 215350"/>
                            <a:gd name="connsiteY8" fmla="*/ 322897 h 338385"/>
                            <a:gd name="connsiteX9" fmla="*/ 138113 w 215350"/>
                            <a:gd name="connsiteY9" fmla="*/ 327660 h 338385"/>
                            <a:gd name="connsiteX10" fmla="*/ 161925 w 215350"/>
                            <a:gd name="connsiteY10" fmla="*/ 322897 h 338385"/>
                            <a:gd name="connsiteX11" fmla="*/ 181927 w 215350"/>
                            <a:gd name="connsiteY11" fmla="*/ 311467 h 338385"/>
                            <a:gd name="connsiteX12" fmla="*/ 200025 w 215350"/>
                            <a:gd name="connsiteY12" fmla="*/ 276225 h 338385"/>
                            <a:gd name="connsiteX13" fmla="*/ 199073 w 215350"/>
                            <a:gd name="connsiteY13" fmla="*/ 247650 h 338385"/>
                            <a:gd name="connsiteX14" fmla="*/ 197167 w 215350"/>
                            <a:gd name="connsiteY14" fmla="*/ 240030 h 338385"/>
                            <a:gd name="connsiteX15" fmla="*/ 196215 w 215350"/>
                            <a:gd name="connsiteY15" fmla="*/ 237172 h 338385"/>
                            <a:gd name="connsiteX16" fmla="*/ 192405 w 215350"/>
                            <a:gd name="connsiteY16" fmla="*/ 225742 h 338385"/>
                            <a:gd name="connsiteX17" fmla="*/ 176213 w 215350"/>
                            <a:gd name="connsiteY17" fmla="*/ 200025 h 338385"/>
                            <a:gd name="connsiteX18" fmla="*/ 141923 w 215350"/>
                            <a:gd name="connsiteY18" fmla="*/ 170497 h 338385"/>
                            <a:gd name="connsiteX19" fmla="*/ 100013 w 215350"/>
                            <a:gd name="connsiteY19" fmla="*/ 137160 h 338385"/>
                            <a:gd name="connsiteX20" fmla="*/ 72390 w 215350"/>
                            <a:gd name="connsiteY20" fmla="*/ 90488 h 338385"/>
                            <a:gd name="connsiteX21" fmla="*/ 65723 w 215350"/>
                            <a:gd name="connsiteY21" fmla="*/ 66675 h 338385"/>
                            <a:gd name="connsiteX22" fmla="*/ 63817 w 215350"/>
                            <a:gd name="connsiteY22" fmla="*/ 44767 h 338385"/>
                            <a:gd name="connsiteX23" fmla="*/ 64770 w 215350"/>
                            <a:gd name="connsiteY23" fmla="*/ 25717 h 338385"/>
                            <a:gd name="connsiteX24" fmla="*/ 67627 w 215350"/>
                            <a:gd name="connsiteY24" fmla="*/ 11430 h 338385"/>
                            <a:gd name="connsiteX25" fmla="*/ 72390 w 215350"/>
                            <a:gd name="connsiteY25" fmla="*/ 0 h 338385"/>
                            <a:gd name="connsiteX26" fmla="*/ 69533 w 215350"/>
                            <a:gd name="connsiteY26" fmla="*/ 44767 h 338385"/>
                            <a:gd name="connsiteX27" fmla="*/ 72390 w 215350"/>
                            <a:gd name="connsiteY27" fmla="*/ 65723 h 338385"/>
                            <a:gd name="connsiteX28" fmla="*/ 80010 w 215350"/>
                            <a:gd name="connsiteY28" fmla="*/ 88583 h 338385"/>
                            <a:gd name="connsiteX29" fmla="*/ 107633 w 215350"/>
                            <a:gd name="connsiteY29" fmla="*/ 131445 h 338385"/>
                            <a:gd name="connsiteX30" fmla="*/ 149542 w 215350"/>
                            <a:gd name="connsiteY30" fmla="*/ 162878 h 338385"/>
                            <a:gd name="connsiteX31" fmla="*/ 186690 w 215350"/>
                            <a:gd name="connsiteY31" fmla="*/ 193358 h 338385"/>
                            <a:gd name="connsiteX32" fmla="*/ 205740 w 215350"/>
                            <a:gd name="connsiteY32" fmla="*/ 221933 h 338385"/>
                            <a:gd name="connsiteX33" fmla="*/ 210502 w 215350"/>
                            <a:gd name="connsiteY33" fmla="*/ 234315 h 338385"/>
                            <a:gd name="connsiteX34" fmla="*/ 211455 w 215350"/>
                            <a:gd name="connsiteY34" fmla="*/ 237172 h 338385"/>
                            <a:gd name="connsiteX35" fmla="*/ 213360 w 215350"/>
                            <a:gd name="connsiteY35" fmla="*/ 245745 h 338385"/>
                            <a:gd name="connsiteX36" fmla="*/ 214313 w 215350"/>
                            <a:gd name="connsiteY36" fmla="*/ 279083 h 338385"/>
                            <a:gd name="connsiteX37" fmla="*/ 191452 w 215350"/>
                            <a:gd name="connsiteY37" fmla="*/ 320992 h 338385"/>
                            <a:gd name="connsiteX38" fmla="*/ 167640 w 215350"/>
                            <a:gd name="connsiteY38" fmla="*/ 334328 h 338385"/>
                            <a:gd name="connsiteX39" fmla="*/ 140017 w 215350"/>
                            <a:gd name="connsiteY39" fmla="*/ 338138 h 338385"/>
                            <a:gd name="connsiteX40" fmla="*/ 113348 w 215350"/>
                            <a:gd name="connsiteY40" fmla="*/ 332422 h 338385"/>
                            <a:gd name="connsiteX41" fmla="*/ 90488 w 215350"/>
                            <a:gd name="connsiteY41" fmla="*/ 320040 h 338385"/>
                            <a:gd name="connsiteX42" fmla="*/ 52388 w 215350"/>
                            <a:gd name="connsiteY42" fmla="*/ 295275 h 338385"/>
                            <a:gd name="connsiteX43" fmla="*/ 21907 w 215350"/>
                            <a:gd name="connsiteY43" fmla="*/ 283845 h 338385"/>
                            <a:gd name="connsiteX44" fmla="*/ 16193 w 215350"/>
                            <a:gd name="connsiteY44" fmla="*/ 282892 h 338385"/>
                            <a:gd name="connsiteX45" fmla="*/ 11430 w 215350"/>
                            <a:gd name="connsiteY45" fmla="*/ 282892 h 338385"/>
                            <a:gd name="connsiteX46" fmla="*/ 6668 w 215350"/>
                            <a:gd name="connsiteY46" fmla="*/ 282892 h 338385"/>
                            <a:gd name="connsiteX47" fmla="*/ 6668 w 215350"/>
                            <a:gd name="connsiteY47" fmla="*/ 282892 h 338385"/>
                            <a:gd name="connsiteX48" fmla="*/ 0 w 215350"/>
                            <a:gd name="connsiteY48" fmla="*/ 281940 h 3383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</a:cxnLst>
                          <a:rect l="l" t="t" r="r" b="b"/>
                          <a:pathLst>
                            <a:path w="215350" h="338385">
                              <a:moveTo>
                                <a:pt x="0" y="281940"/>
                              </a:moveTo>
                              <a:cubicBezTo>
                                <a:pt x="0" y="281940"/>
                                <a:pt x="0" y="281940"/>
                                <a:pt x="4763" y="281940"/>
                              </a:cubicBezTo>
                              <a:lnTo>
                                <a:pt x="4763" y="281940"/>
                              </a:lnTo>
                              <a:cubicBezTo>
                                <a:pt x="5715" y="281940"/>
                                <a:pt x="6668" y="280988"/>
                                <a:pt x="9525" y="280988"/>
                              </a:cubicBezTo>
                              <a:cubicBezTo>
                                <a:pt x="10477" y="280988"/>
                                <a:pt x="12382" y="280988"/>
                                <a:pt x="14288" y="280035"/>
                              </a:cubicBezTo>
                              <a:cubicBezTo>
                                <a:pt x="16193" y="280035"/>
                                <a:pt x="18098" y="280035"/>
                                <a:pt x="20002" y="280035"/>
                              </a:cubicBezTo>
                              <a:cubicBezTo>
                                <a:pt x="28575" y="280035"/>
                                <a:pt x="40957" y="283845"/>
                                <a:pt x="52388" y="289560"/>
                              </a:cubicBezTo>
                              <a:cubicBezTo>
                                <a:pt x="64770" y="295275"/>
                                <a:pt x="78105" y="304800"/>
                                <a:pt x="92392" y="312420"/>
                              </a:cubicBezTo>
                              <a:cubicBezTo>
                                <a:pt x="99060" y="316230"/>
                                <a:pt x="106680" y="320040"/>
                                <a:pt x="114300" y="322897"/>
                              </a:cubicBezTo>
                              <a:cubicBezTo>
                                <a:pt x="121920" y="325755"/>
                                <a:pt x="130492" y="327660"/>
                                <a:pt x="138113" y="327660"/>
                              </a:cubicBezTo>
                              <a:cubicBezTo>
                                <a:pt x="145733" y="327660"/>
                                <a:pt x="154305" y="325755"/>
                                <a:pt x="161925" y="322897"/>
                              </a:cubicBezTo>
                              <a:cubicBezTo>
                                <a:pt x="169545" y="320040"/>
                                <a:pt x="176213" y="316230"/>
                                <a:pt x="181927" y="311467"/>
                              </a:cubicBezTo>
                              <a:cubicBezTo>
                                <a:pt x="193358" y="301942"/>
                                <a:pt x="198120" y="288608"/>
                                <a:pt x="200025" y="276225"/>
                              </a:cubicBezTo>
                              <a:cubicBezTo>
                                <a:pt x="201930" y="264795"/>
                                <a:pt x="200025" y="254317"/>
                                <a:pt x="199073" y="247650"/>
                              </a:cubicBezTo>
                              <a:cubicBezTo>
                                <a:pt x="198120" y="243840"/>
                                <a:pt x="197167" y="241935"/>
                                <a:pt x="197167" y="240030"/>
                              </a:cubicBezTo>
                              <a:cubicBezTo>
                                <a:pt x="196215" y="238125"/>
                                <a:pt x="196215" y="237172"/>
                                <a:pt x="196215" y="237172"/>
                              </a:cubicBezTo>
                              <a:cubicBezTo>
                                <a:pt x="196215" y="237172"/>
                                <a:pt x="195263" y="233363"/>
                                <a:pt x="192405" y="225742"/>
                              </a:cubicBezTo>
                              <a:cubicBezTo>
                                <a:pt x="189548" y="219075"/>
                                <a:pt x="184785" y="209550"/>
                                <a:pt x="176213" y="200025"/>
                              </a:cubicBezTo>
                              <a:cubicBezTo>
                                <a:pt x="167640" y="190500"/>
                                <a:pt x="156210" y="180975"/>
                                <a:pt x="141923" y="170497"/>
                              </a:cubicBezTo>
                              <a:cubicBezTo>
                                <a:pt x="128588" y="160972"/>
                                <a:pt x="113348" y="150495"/>
                                <a:pt x="100013" y="137160"/>
                              </a:cubicBezTo>
                              <a:cubicBezTo>
                                <a:pt x="86677" y="123825"/>
                                <a:pt x="78105" y="106680"/>
                                <a:pt x="72390" y="90488"/>
                              </a:cubicBezTo>
                              <a:cubicBezTo>
                                <a:pt x="69533" y="82867"/>
                                <a:pt x="67627" y="74295"/>
                                <a:pt x="65723" y="66675"/>
                              </a:cubicBezTo>
                              <a:cubicBezTo>
                                <a:pt x="64770" y="59055"/>
                                <a:pt x="63817" y="51435"/>
                                <a:pt x="63817" y="44767"/>
                              </a:cubicBezTo>
                              <a:cubicBezTo>
                                <a:pt x="63817" y="38100"/>
                                <a:pt x="63817" y="31433"/>
                                <a:pt x="64770" y="25717"/>
                              </a:cubicBezTo>
                              <a:cubicBezTo>
                                <a:pt x="65723" y="20002"/>
                                <a:pt x="65723" y="15240"/>
                                <a:pt x="67627" y="11430"/>
                              </a:cubicBezTo>
                              <a:cubicBezTo>
                                <a:pt x="70485" y="3810"/>
                                <a:pt x="71438" y="0"/>
                                <a:pt x="72390" y="0"/>
                              </a:cubicBezTo>
                              <a:cubicBezTo>
                                <a:pt x="73342" y="0"/>
                                <a:pt x="66675" y="18098"/>
                                <a:pt x="69533" y="44767"/>
                              </a:cubicBezTo>
                              <a:cubicBezTo>
                                <a:pt x="69533" y="51435"/>
                                <a:pt x="71438" y="58102"/>
                                <a:pt x="72390" y="65723"/>
                              </a:cubicBezTo>
                              <a:cubicBezTo>
                                <a:pt x="74295" y="73342"/>
                                <a:pt x="76200" y="80963"/>
                                <a:pt x="80010" y="88583"/>
                              </a:cubicBezTo>
                              <a:cubicBezTo>
                                <a:pt x="85725" y="103823"/>
                                <a:pt x="94298" y="120015"/>
                                <a:pt x="107633" y="131445"/>
                              </a:cubicBezTo>
                              <a:cubicBezTo>
                                <a:pt x="120015" y="143827"/>
                                <a:pt x="135255" y="153353"/>
                                <a:pt x="149542" y="162878"/>
                              </a:cubicBezTo>
                              <a:cubicBezTo>
                                <a:pt x="163830" y="172403"/>
                                <a:pt x="177165" y="181928"/>
                                <a:pt x="186690" y="193358"/>
                              </a:cubicBezTo>
                              <a:cubicBezTo>
                                <a:pt x="196215" y="203835"/>
                                <a:pt x="201930" y="214313"/>
                                <a:pt x="205740" y="221933"/>
                              </a:cubicBezTo>
                              <a:cubicBezTo>
                                <a:pt x="208598" y="229553"/>
                                <a:pt x="210502" y="234315"/>
                                <a:pt x="210502" y="234315"/>
                              </a:cubicBezTo>
                              <a:cubicBezTo>
                                <a:pt x="210502" y="234315"/>
                                <a:pt x="210502" y="235267"/>
                                <a:pt x="211455" y="237172"/>
                              </a:cubicBezTo>
                              <a:cubicBezTo>
                                <a:pt x="212408" y="239078"/>
                                <a:pt x="213360" y="241935"/>
                                <a:pt x="213360" y="245745"/>
                              </a:cubicBezTo>
                              <a:cubicBezTo>
                                <a:pt x="215265" y="253365"/>
                                <a:pt x="216217" y="264795"/>
                                <a:pt x="214313" y="279083"/>
                              </a:cubicBezTo>
                              <a:cubicBezTo>
                                <a:pt x="212408" y="292417"/>
                                <a:pt x="205740" y="309563"/>
                                <a:pt x="191452" y="320992"/>
                              </a:cubicBezTo>
                              <a:cubicBezTo>
                                <a:pt x="184785" y="326708"/>
                                <a:pt x="176213" y="331470"/>
                                <a:pt x="167640" y="334328"/>
                              </a:cubicBezTo>
                              <a:cubicBezTo>
                                <a:pt x="159067" y="337185"/>
                                <a:pt x="149542" y="339090"/>
                                <a:pt x="140017" y="338138"/>
                              </a:cubicBezTo>
                              <a:cubicBezTo>
                                <a:pt x="130492" y="338138"/>
                                <a:pt x="121920" y="335280"/>
                                <a:pt x="113348" y="332422"/>
                              </a:cubicBezTo>
                              <a:cubicBezTo>
                                <a:pt x="104775" y="328613"/>
                                <a:pt x="97155" y="324803"/>
                                <a:pt x="90488" y="320040"/>
                              </a:cubicBezTo>
                              <a:cubicBezTo>
                                <a:pt x="76200" y="311467"/>
                                <a:pt x="63817" y="301942"/>
                                <a:pt x="52388" y="295275"/>
                              </a:cubicBezTo>
                              <a:cubicBezTo>
                                <a:pt x="40957" y="288608"/>
                                <a:pt x="30480" y="284797"/>
                                <a:pt x="21907" y="283845"/>
                              </a:cubicBezTo>
                              <a:cubicBezTo>
                                <a:pt x="20002" y="283845"/>
                                <a:pt x="18098" y="282892"/>
                                <a:pt x="16193" y="282892"/>
                              </a:cubicBezTo>
                              <a:cubicBezTo>
                                <a:pt x="14288" y="282892"/>
                                <a:pt x="13335" y="282892"/>
                                <a:pt x="11430" y="282892"/>
                              </a:cubicBezTo>
                              <a:cubicBezTo>
                                <a:pt x="8573" y="282892"/>
                                <a:pt x="7620" y="282892"/>
                                <a:pt x="6668" y="282892"/>
                              </a:cubicBezTo>
                              <a:lnTo>
                                <a:pt x="6668" y="282892"/>
                              </a:lnTo>
                              <a:cubicBezTo>
                                <a:pt x="0" y="281940"/>
                                <a:pt x="0" y="281940"/>
                                <a:pt x="0" y="28194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3" name="Freeform: Shape 304">
                          <a:extLst>
                            <a:ext uri="{FF2B5EF4-FFF2-40B4-BE49-F238E27FC236}">
                              <a16:creationId xmlns:a16="http://schemas.microsoft.com/office/drawing/2014/main" id="{71A62156-1EB4-71B0-6858-AB0DF73407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93707" y="3047074"/>
                          <a:ext cx="396240" cy="92365"/>
                        </a:xfrm>
                        <a:custGeom>
                          <a:avLst/>
                          <a:gdLst>
                            <a:gd name="connsiteX0" fmla="*/ 396240 w 396240"/>
                            <a:gd name="connsiteY0" fmla="*/ 35216 h 92365"/>
                            <a:gd name="connsiteX1" fmla="*/ 365760 w 396240"/>
                            <a:gd name="connsiteY1" fmla="*/ 48550 h 92365"/>
                            <a:gd name="connsiteX2" fmla="*/ 333375 w 396240"/>
                            <a:gd name="connsiteY2" fmla="*/ 60933 h 92365"/>
                            <a:gd name="connsiteX3" fmla="*/ 296228 w 396240"/>
                            <a:gd name="connsiteY3" fmla="*/ 74268 h 92365"/>
                            <a:gd name="connsiteX4" fmla="*/ 277178 w 396240"/>
                            <a:gd name="connsiteY4" fmla="*/ 80935 h 92365"/>
                            <a:gd name="connsiteX5" fmla="*/ 258128 w 396240"/>
                            <a:gd name="connsiteY5" fmla="*/ 86650 h 92365"/>
                            <a:gd name="connsiteX6" fmla="*/ 222885 w 396240"/>
                            <a:gd name="connsiteY6" fmla="*/ 92366 h 92365"/>
                            <a:gd name="connsiteX7" fmla="*/ 197168 w 396240"/>
                            <a:gd name="connsiteY7" fmla="*/ 88555 h 92365"/>
                            <a:gd name="connsiteX8" fmla="*/ 190500 w 396240"/>
                            <a:gd name="connsiteY8" fmla="*/ 86650 h 92365"/>
                            <a:gd name="connsiteX9" fmla="*/ 187643 w 396240"/>
                            <a:gd name="connsiteY9" fmla="*/ 85698 h 92365"/>
                            <a:gd name="connsiteX10" fmla="*/ 179070 w 396240"/>
                            <a:gd name="connsiteY10" fmla="*/ 81888 h 92365"/>
                            <a:gd name="connsiteX11" fmla="*/ 169545 w 396240"/>
                            <a:gd name="connsiteY11" fmla="*/ 77125 h 92365"/>
                            <a:gd name="connsiteX12" fmla="*/ 157163 w 396240"/>
                            <a:gd name="connsiteY12" fmla="*/ 69505 h 92365"/>
                            <a:gd name="connsiteX13" fmla="*/ 98108 w 396240"/>
                            <a:gd name="connsiteY13" fmla="*/ 25691 h 92365"/>
                            <a:gd name="connsiteX14" fmla="*/ 63818 w 396240"/>
                            <a:gd name="connsiteY14" fmla="*/ 9498 h 92365"/>
                            <a:gd name="connsiteX15" fmla="*/ 31433 w 396240"/>
                            <a:gd name="connsiteY15" fmla="*/ 8546 h 92365"/>
                            <a:gd name="connsiteX16" fmla="*/ 8573 w 396240"/>
                            <a:gd name="connsiteY16" fmla="*/ 16166 h 92365"/>
                            <a:gd name="connsiteX17" fmla="*/ 0 w 396240"/>
                            <a:gd name="connsiteY17" fmla="*/ 19023 h 92365"/>
                            <a:gd name="connsiteX18" fmla="*/ 7620 w 396240"/>
                            <a:gd name="connsiteY18" fmla="*/ 13308 h 92365"/>
                            <a:gd name="connsiteX19" fmla="*/ 30480 w 396240"/>
                            <a:gd name="connsiteY19" fmla="*/ 2830 h 92365"/>
                            <a:gd name="connsiteX20" fmla="*/ 65723 w 396240"/>
                            <a:gd name="connsiteY20" fmla="*/ 1878 h 92365"/>
                            <a:gd name="connsiteX21" fmla="*/ 102870 w 396240"/>
                            <a:gd name="connsiteY21" fmla="*/ 17118 h 92365"/>
                            <a:gd name="connsiteX22" fmla="*/ 163830 w 396240"/>
                            <a:gd name="connsiteY22" fmla="*/ 59028 h 92365"/>
                            <a:gd name="connsiteX23" fmla="*/ 175260 w 396240"/>
                            <a:gd name="connsiteY23" fmla="*/ 65696 h 92365"/>
                            <a:gd name="connsiteX24" fmla="*/ 184785 w 396240"/>
                            <a:gd name="connsiteY24" fmla="*/ 70458 h 92365"/>
                            <a:gd name="connsiteX25" fmla="*/ 193358 w 396240"/>
                            <a:gd name="connsiteY25" fmla="*/ 73316 h 92365"/>
                            <a:gd name="connsiteX26" fmla="*/ 195263 w 396240"/>
                            <a:gd name="connsiteY26" fmla="*/ 74268 h 92365"/>
                            <a:gd name="connsiteX27" fmla="*/ 200978 w 396240"/>
                            <a:gd name="connsiteY27" fmla="*/ 76173 h 92365"/>
                            <a:gd name="connsiteX28" fmla="*/ 222885 w 396240"/>
                            <a:gd name="connsiteY28" fmla="*/ 79983 h 92365"/>
                            <a:gd name="connsiteX29" fmla="*/ 255270 w 396240"/>
                            <a:gd name="connsiteY29" fmla="*/ 76173 h 92365"/>
                            <a:gd name="connsiteX30" fmla="*/ 274320 w 396240"/>
                            <a:gd name="connsiteY30" fmla="*/ 71410 h 92365"/>
                            <a:gd name="connsiteX31" fmla="*/ 293370 w 396240"/>
                            <a:gd name="connsiteY31" fmla="*/ 65696 h 92365"/>
                            <a:gd name="connsiteX32" fmla="*/ 331470 w 396240"/>
                            <a:gd name="connsiteY32" fmla="*/ 54266 h 92365"/>
                            <a:gd name="connsiteX33" fmla="*/ 363855 w 396240"/>
                            <a:gd name="connsiteY33" fmla="*/ 43788 h 92365"/>
                            <a:gd name="connsiteX34" fmla="*/ 396240 w 396240"/>
                            <a:gd name="connsiteY34" fmla="*/ 35216 h 923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</a:cxnLst>
                          <a:rect l="l" t="t" r="r" b="b"/>
                          <a:pathLst>
                            <a:path w="396240" h="92365">
                              <a:moveTo>
                                <a:pt x="396240" y="35216"/>
                              </a:moveTo>
                              <a:cubicBezTo>
                                <a:pt x="396240" y="36168"/>
                                <a:pt x="383858" y="41883"/>
                                <a:pt x="365760" y="48550"/>
                              </a:cubicBezTo>
                              <a:cubicBezTo>
                                <a:pt x="356235" y="52360"/>
                                <a:pt x="345758" y="57123"/>
                                <a:pt x="333375" y="60933"/>
                              </a:cubicBezTo>
                              <a:cubicBezTo>
                                <a:pt x="320993" y="64743"/>
                                <a:pt x="308610" y="69505"/>
                                <a:pt x="296228" y="74268"/>
                              </a:cubicBezTo>
                              <a:cubicBezTo>
                                <a:pt x="289560" y="76173"/>
                                <a:pt x="283845" y="79030"/>
                                <a:pt x="277178" y="80935"/>
                              </a:cubicBezTo>
                              <a:cubicBezTo>
                                <a:pt x="270510" y="82841"/>
                                <a:pt x="264795" y="84746"/>
                                <a:pt x="258128" y="86650"/>
                              </a:cubicBezTo>
                              <a:cubicBezTo>
                                <a:pt x="245745" y="89508"/>
                                <a:pt x="233363" y="92366"/>
                                <a:pt x="222885" y="92366"/>
                              </a:cubicBezTo>
                              <a:cubicBezTo>
                                <a:pt x="212408" y="92366"/>
                                <a:pt x="202883" y="90460"/>
                                <a:pt x="197168" y="88555"/>
                              </a:cubicBezTo>
                              <a:cubicBezTo>
                                <a:pt x="194310" y="87603"/>
                                <a:pt x="191453" y="86650"/>
                                <a:pt x="190500" y="86650"/>
                              </a:cubicBezTo>
                              <a:cubicBezTo>
                                <a:pt x="188595" y="85698"/>
                                <a:pt x="187643" y="85698"/>
                                <a:pt x="187643" y="85698"/>
                              </a:cubicBezTo>
                              <a:cubicBezTo>
                                <a:pt x="187643" y="85698"/>
                                <a:pt x="183833" y="84746"/>
                                <a:pt x="179070" y="81888"/>
                              </a:cubicBezTo>
                              <a:cubicBezTo>
                                <a:pt x="176213" y="80935"/>
                                <a:pt x="173355" y="79030"/>
                                <a:pt x="169545" y="77125"/>
                              </a:cubicBezTo>
                              <a:cubicBezTo>
                                <a:pt x="165735" y="75221"/>
                                <a:pt x="161925" y="72363"/>
                                <a:pt x="157163" y="69505"/>
                              </a:cubicBezTo>
                              <a:cubicBezTo>
                                <a:pt x="140018" y="58075"/>
                                <a:pt x="120015" y="39978"/>
                                <a:pt x="98108" y="25691"/>
                              </a:cubicBezTo>
                              <a:cubicBezTo>
                                <a:pt x="87630" y="18071"/>
                                <a:pt x="75248" y="12355"/>
                                <a:pt x="63818" y="9498"/>
                              </a:cubicBezTo>
                              <a:cubicBezTo>
                                <a:pt x="52388" y="5688"/>
                                <a:pt x="40958" y="7593"/>
                                <a:pt x="31433" y="8546"/>
                              </a:cubicBezTo>
                              <a:cubicBezTo>
                                <a:pt x="21908" y="10450"/>
                                <a:pt x="14288" y="13308"/>
                                <a:pt x="8573" y="16166"/>
                              </a:cubicBezTo>
                              <a:cubicBezTo>
                                <a:pt x="2858" y="18071"/>
                                <a:pt x="0" y="19975"/>
                                <a:pt x="0" y="19023"/>
                              </a:cubicBezTo>
                              <a:cubicBezTo>
                                <a:pt x="0" y="19023"/>
                                <a:pt x="2858" y="17118"/>
                                <a:pt x="7620" y="13308"/>
                              </a:cubicBezTo>
                              <a:cubicBezTo>
                                <a:pt x="12383" y="9498"/>
                                <a:pt x="20003" y="6641"/>
                                <a:pt x="30480" y="2830"/>
                              </a:cubicBezTo>
                              <a:cubicBezTo>
                                <a:pt x="40005" y="925"/>
                                <a:pt x="53340" y="-1932"/>
                                <a:pt x="65723" y="1878"/>
                              </a:cubicBezTo>
                              <a:cubicBezTo>
                                <a:pt x="78105" y="4735"/>
                                <a:pt x="91440" y="10450"/>
                                <a:pt x="102870" y="17118"/>
                              </a:cubicBezTo>
                              <a:cubicBezTo>
                                <a:pt x="126682" y="31405"/>
                                <a:pt x="146685" y="48550"/>
                                <a:pt x="163830" y="59028"/>
                              </a:cubicBezTo>
                              <a:cubicBezTo>
                                <a:pt x="167640" y="61885"/>
                                <a:pt x="171450" y="63791"/>
                                <a:pt x="175260" y="65696"/>
                              </a:cubicBezTo>
                              <a:cubicBezTo>
                                <a:pt x="179070" y="67600"/>
                                <a:pt x="181928" y="68553"/>
                                <a:pt x="184785" y="70458"/>
                              </a:cubicBezTo>
                              <a:cubicBezTo>
                                <a:pt x="189548" y="72363"/>
                                <a:pt x="193358" y="73316"/>
                                <a:pt x="193358" y="73316"/>
                              </a:cubicBezTo>
                              <a:cubicBezTo>
                                <a:pt x="193358" y="73316"/>
                                <a:pt x="194310" y="73316"/>
                                <a:pt x="195263" y="74268"/>
                              </a:cubicBezTo>
                              <a:cubicBezTo>
                                <a:pt x="196215" y="75221"/>
                                <a:pt x="199073" y="75221"/>
                                <a:pt x="200978" y="76173"/>
                              </a:cubicBezTo>
                              <a:cubicBezTo>
                                <a:pt x="206693" y="78078"/>
                                <a:pt x="213360" y="79983"/>
                                <a:pt x="222885" y="79983"/>
                              </a:cubicBezTo>
                              <a:cubicBezTo>
                                <a:pt x="232410" y="79983"/>
                                <a:pt x="243840" y="78078"/>
                                <a:pt x="255270" y="76173"/>
                              </a:cubicBezTo>
                              <a:cubicBezTo>
                                <a:pt x="260985" y="74268"/>
                                <a:pt x="267653" y="73316"/>
                                <a:pt x="274320" y="71410"/>
                              </a:cubicBezTo>
                              <a:cubicBezTo>
                                <a:pt x="280988" y="69505"/>
                                <a:pt x="286703" y="67600"/>
                                <a:pt x="293370" y="65696"/>
                              </a:cubicBezTo>
                              <a:cubicBezTo>
                                <a:pt x="305753" y="61885"/>
                                <a:pt x="319088" y="58075"/>
                                <a:pt x="331470" y="54266"/>
                              </a:cubicBezTo>
                              <a:cubicBezTo>
                                <a:pt x="343853" y="50455"/>
                                <a:pt x="354330" y="46646"/>
                                <a:pt x="363855" y="43788"/>
                              </a:cubicBezTo>
                              <a:cubicBezTo>
                                <a:pt x="382905" y="38073"/>
                                <a:pt x="396240" y="34263"/>
                                <a:pt x="396240" y="352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4" name="Freeform: Shape 305">
                          <a:extLst>
                            <a:ext uri="{FF2B5EF4-FFF2-40B4-BE49-F238E27FC236}">
                              <a16:creationId xmlns:a16="http://schemas.microsoft.com/office/drawing/2014/main" id="{CD630BC9-2F43-C378-2D4F-B0DACFF99C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07835" y="2875597"/>
                          <a:ext cx="47809" cy="160019"/>
                        </a:xfrm>
                        <a:custGeom>
                          <a:avLst/>
                          <a:gdLst>
                            <a:gd name="connsiteX0" fmla="*/ 185 w 47809"/>
                            <a:gd name="connsiteY0" fmla="*/ 160020 h 160019"/>
                            <a:gd name="connsiteX1" fmla="*/ 5900 w 47809"/>
                            <a:gd name="connsiteY1" fmla="*/ 147637 h 160019"/>
                            <a:gd name="connsiteX2" fmla="*/ 12567 w 47809"/>
                            <a:gd name="connsiteY2" fmla="*/ 136207 h 160019"/>
                            <a:gd name="connsiteX3" fmla="*/ 19235 w 47809"/>
                            <a:gd name="connsiteY3" fmla="*/ 122873 h 160019"/>
                            <a:gd name="connsiteX4" fmla="*/ 24950 w 47809"/>
                            <a:gd name="connsiteY4" fmla="*/ 108585 h 160019"/>
                            <a:gd name="connsiteX5" fmla="*/ 28760 w 47809"/>
                            <a:gd name="connsiteY5" fmla="*/ 96202 h 160019"/>
                            <a:gd name="connsiteX6" fmla="*/ 31617 w 47809"/>
                            <a:gd name="connsiteY6" fmla="*/ 83820 h 160019"/>
                            <a:gd name="connsiteX7" fmla="*/ 32570 w 47809"/>
                            <a:gd name="connsiteY7" fmla="*/ 80010 h 160019"/>
                            <a:gd name="connsiteX8" fmla="*/ 34475 w 47809"/>
                            <a:gd name="connsiteY8" fmla="*/ 70485 h 160019"/>
                            <a:gd name="connsiteX9" fmla="*/ 38285 w 47809"/>
                            <a:gd name="connsiteY9" fmla="*/ 41910 h 160019"/>
                            <a:gd name="connsiteX10" fmla="*/ 44952 w 47809"/>
                            <a:gd name="connsiteY10" fmla="*/ 0 h 160019"/>
                            <a:gd name="connsiteX11" fmla="*/ 47810 w 47809"/>
                            <a:gd name="connsiteY11" fmla="*/ 41910 h 160019"/>
                            <a:gd name="connsiteX12" fmla="*/ 46857 w 47809"/>
                            <a:gd name="connsiteY12" fmla="*/ 71437 h 160019"/>
                            <a:gd name="connsiteX13" fmla="*/ 45905 w 47809"/>
                            <a:gd name="connsiteY13" fmla="*/ 80962 h 160019"/>
                            <a:gd name="connsiteX14" fmla="*/ 44952 w 47809"/>
                            <a:gd name="connsiteY14" fmla="*/ 84773 h 160019"/>
                            <a:gd name="connsiteX15" fmla="*/ 41142 w 47809"/>
                            <a:gd name="connsiteY15" fmla="*/ 98107 h 160019"/>
                            <a:gd name="connsiteX16" fmla="*/ 35427 w 47809"/>
                            <a:gd name="connsiteY16" fmla="*/ 111443 h 160019"/>
                            <a:gd name="connsiteX17" fmla="*/ 27807 w 47809"/>
                            <a:gd name="connsiteY17" fmla="*/ 125730 h 160019"/>
                            <a:gd name="connsiteX18" fmla="*/ 19235 w 47809"/>
                            <a:gd name="connsiteY18" fmla="*/ 139065 h 160019"/>
                            <a:gd name="connsiteX19" fmla="*/ 10662 w 47809"/>
                            <a:gd name="connsiteY19" fmla="*/ 149543 h 160019"/>
                            <a:gd name="connsiteX20" fmla="*/ 185 w 47809"/>
                            <a:gd name="connsiteY20" fmla="*/ 160020 h 1600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47809" h="160019">
                              <a:moveTo>
                                <a:pt x="185" y="160020"/>
                              </a:moveTo>
                              <a:cubicBezTo>
                                <a:pt x="-768" y="159068"/>
                                <a:pt x="2090" y="154305"/>
                                <a:pt x="5900" y="147637"/>
                              </a:cubicBezTo>
                              <a:cubicBezTo>
                                <a:pt x="7805" y="143827"/>
                                <a:pt x="10662" y="140018"/>
                                <a:pt x="12567" y="136207"/>
                              </a:cubicBezTo>
                              <a:cubicBezTo>
                                <a:pt x="14472" y="131445"/>
                                <a:pt x="17330" y="127635"/>
                                <a:pt x="19235" y="122873"/>
                              </a:cubicBezTo>
                              <a:cubicBezTo>
                                <a:pt x="22092" y="118110"/>
                                <a:pt x="23045" y="113348"/>
                                <a:pt x="24950" y="108585"/>
                              </a:cubicBezTo>
                              <a:cubicBezTo>
                                <a:pt x="25902" y="103823"/>
                                <a:pt x="27807" y="100012"/>
                                <a:pt x="28760" y="96202"/>
                              </a:cubicBezTo>
                              <a:cubicBezTo>
                                <a:pt x="30665" y="88582"/>
                                <a:pt x="31617" y="83820"/>
                                <a:pt x="31617" y="83820"/>
                              </a:cubicBezTo>
                              <a:cubicBezTo>
                                <a:pt x="31617" y="83820"/>
                                <a:pt x="32570" y="82868"/>
                                <a:pt x="32570" y="80010"/>
                              </a:cubicBezTo>
                              <a:cubicBezTo>
                                <a:pt x="32570" y="78105"/>
                                <a:pt x="33522" y="74295"/>
                                <a:pt x="34475" y="70485"/>
                              </a:cubicBezTo>
                              <a:cubicBezTo>
                                <a:pt x="36380" y="62865"/>
                                <a:pt x="37332" y="52387"/>
                                <a:pt x="38285" y="41910"/>
                              </a:cubicBezTo>
                              <a:cubicBezTo>
                                <a:pt x="40190" y="20955"/>
                                <a:pt x="43047" y="0"/>
                                <a:pt x="44952" y="0"/>
                              </a:cubicBezTo>
                              <a:cubicBezTo>
                                <a:pt x="46857" y="0"/>
                                <a:pt x="46857" y="20955"/>
                                <a:pt x="47810" y="41910"/>
                              </a:cubicBezTo>
                              <a:cubicBezTo>
                                <a:pt x="47810" y="52387"/>
                                <a:pt x="47810" y="62865"/>
                                <a:pt x="46857" y="71437"/>
                              </a:cubicBezTo>
                              <a:cubicBezTo>
                                <a:pt x="46857" y="75248"/>
                                <a:pt x="45905" y="79057"/>
                                <a:pt x="45905" y="80962"/>
                              </a:cubicBezTo>
                              <a:cubicBezTo>
                                <a:pt x="45905" y="82868"/>
                                <a:pt x="44952" y="84773"/>
                                <a:pt x="44952" y="84773"/>
                              </a:cubicBezTo>
                              <a:cubicBezTo>
                                <a:pt x="44952" y="84773"/>
                                <a:pt x="43047" y="90487"/>
                                <a:pt x="41142" y="98107"/>
                              </a:cubicBezTo>
                              <a:cubicBezTo>
                                <a:pt x="40190" y="101918"/>
                                <a:pt x="38285" y="106680"/>
                                <a:pt x="35427" y="111443"/>
                              </a:cubicBezTo>
                              <a:cubicBezTo>
                                <a:pt x="33522" y="116205"/>
                                <a:pt x="31617" y="120968"/>
                                <a:pt x="27807" y="125730"/>
                              </a:cubicBezTo>
                              <a:cubicBezTo>
                                <a:pt x="24950" y="130493"/>
                                <a:pt x="22092" y="135255"/>
                                <a:pt x="19235" y="139065"/>
                              </a:cubicBezTo>
                              <a:cubicBezTo>
                                <a:pt x="16377" y="142875"/>
                                <a:pt x="12567" y="146685"/>
                                <a:pt x="10662" y="149543"/>
                              </a:cubicBezTo>
                              <a:cubicBezTo>
                                <a:pt x="4947" y="156210"/>
                                <a:pt x="1137" y="160020"/>
                                <a:pt x="185" y="16002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5" name="Freeform: Shape 306">
                          <a:extLst>
                            <a:ext uri="{FF2B5EF4-FFF2-40B4-BE49-F238E27FC236}">
                              <a16:creationId xmlns:a16="http://schemas.microsoft.com/office/drawing/2014/main" id="{BA5F947E-C984-D3AA-52C6-737A66D4F5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86786" y="2306926"/>
                          <a:ext cx="98477" cy="237201"/>
                        </a:xfrm>
                        <a:custGeom>
                          <a:avLst/>
                          <a:gdLst>
                            <a:gd name="connsiteX0" fmla="*/ 2158 w 98477"/>
                            <a:gd name="connsiteY0" fmla="*/ 237201 h 237201"/>
                            <a:gd name="connsiteX1" fmla="*/ 253 w 98477"/>
                            <a:gd name="connsiteY1" fmla="*/ 216246 h 237201"/>
                            <a:gd name="connsiteX2" fmla="*/ 3111 w 98477"/>
                            <a:gd name="connsiteY2" fmla="*/ 170526 h 237201"/>
                            <a:gd name="connsiteX3" fmla="*/ 7873 w 98477"/>
                            <a:gd name="connsiteY3" fmla="*/ 146714 h 237201"/>
                            <a:gd name="connsiteX4" fmla="*/ 10731 w 98477"/>
                            <a:gd name="connsiteY4" fmla="*/ 135284 h 237201"/>
                            <a:gd name="connsiteX5" fmla="*/ 13588 w 98477"/>
                            <a:gd name="connsiteY5" fmla="*/ 125759 h 237201"/>
                            <a:gd name="connsiteX6" fmla="*/ 20256 w 98477"/>
                            <a:gd name="connsiteY6" fmla="*/ 105756 h 237201"/>
                            <a:gd name="connsiteX7" fmla="*/ 29781 w 98477"/>
                            <a:gd name="connsiteY7" fmla="*/ 86706 h 237201"/>
                            <a:gd name="connsiteX8" fmla="*/ 34543 w 98477"/>
                            <a:gd name="connsiteY8" fmla="*/ 78134 h 237201"/>
                            <a:gd name="connsiteX9" fmla="*/ 40258 w 98477"/>
                            <a:gd name="connsiteY9" fmla="*/ 68609 h 237201"/>
                            <a:gd name="connsiteX10" fmla="*/ 53593 w 98477"/>
                            <a:gd name="connsiteY10" fmla="*/ 48606 h 237201"/>
                            <a:gd name="connsiteX11" fmla="*/ 98361 w 98477"/>
                            <a:gd name="connsiteY11" fmla="*/ 29 h 237201"/>
                            <a:gd name="connsiteX12" fmla="*/ 61213 w 98477"/>
                            <a:gd name="connsiteY12" fmla="*/ 54321 h 237201"/>
                            <a:gd name="connsiteX13" fmla="*/ 48831 w 98477"/>
                            <a:gd name="connsiteY13" fmla="*/ 75276 h 237201"/>
                            <a:gd name="connsiteX14" fmla="*/ 43116 w 98477"/>
                            <a:gd name="connsiteY14" fmla="*/ 84801 h 237201"/>
                            <a:gd name="connsiteX15" fmla="*/ 39306 w 98477"/>
                            <a:gd name="connsiteY15" fmla="*/ 93374 h 237201"/>
                            <a:gd name="connsiteX16" fmla="*/ 30733 w 98477"/>
                            <a:gd name="connsiteY16" fmla="*/ 111471 h 237201"/>
                            <a:gd name="connsiteX17" fmla="*/ 23113 w 98477"/>
                            <a:gd name="connsiteY17" fmla="*/ 130521 h 237201"/>
                            <a:gd name="connsiteX18" fmla="*/ 19303 w 98477"/>
                            <a:gd name="connsiteY18" fmla="*/ 140046 h 237201"/>
                            <a:gd name="connsiteX19" fmla="*/ 16446 w 98477"/>
                            <a:gd name="connsiteY19" fmla="*/ 150524 h 237201"/>
                            <a:gd name="connsiteX20" fmla="*/ 9778 w 98477"/>
                            <a:gd name="connsiteY20" fmla="*/ 173384 h 237201"/>
                            <a:gd name="connsiteX21" fmla="*/ 2158 w 98477"/>
                            <a:gd name="connsiteY21" fmla="*/ 237201 h 2372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98477" h="237201">
                              <a:moveTo>
                                <a:pt x="2158" y="237201"/>
                              </a:moveTo>
                              <a:cubicBezTo>
                                <a:pt x="1206" y="237201"/>
                                <a:pt x="1206" y="228629"/>
                                <a:pt x="253" y="216246"/>
                              </a:cubicBezTo>
                              <a:cubicBezTo>
                                <a:pt x="-699" y="203864"/>
                                <a:pt x="1206" y="186719"/>
                                <a:pt x="3111" y="170526"/>
                              </a:cubicBezTo>
                              <a:cubicBezTo>
                                <a:pt x="4063" y="161954"/>
                                <a:pt x="5968" y="154334"/>
                                <a:pt x="7873" y="146714"/>
                              </a:cubicBezTo>
                              <a:cubicBezTo>
                                <a:pt x="8826" y="142904"/>
                                <a:pt x="9778" y="139094"/>
                                <a:pt x="10731" y="135284"/>
                              </a:cubicBezTo>
                              <a:cubicBezTo>
                                <a:pt x="11683" y="131474"/>
                                <a:pt x="12636" y="128616"/>
                                <a:pt x="13588" y="125759"/>
                              </a:cubicBezTo>
                              <a:cubicBezTo>
                                <a:pt x="17398" y="113376"/>
                                <a:pt x="20256" y="105756"/>
                                <a:pt x="20256" y="105756"/>
                              </a:cubicBezTo>
                              <a:cubicBezTo>
                                <a:pt x="20256" y="105756"/>
                                <a:pt x="24066" y="98136"/>
                                <a:pt x="29781" y="86706"/>
                              </a:cubicBezTo>
                              <a:cubicBezTo>
                                <a:pt x="31686" y="83849"/>
                                <a:pt x="32638" y="80991"/>
                                <a:pt x="34543" y="78134"/>
                              </a:cubicBezTo>
                              <a:cubicBezTo>
                                <a:pt x="36448" y="75276"/>
                                <a:pt x="38353" y="72419"/>
                                <a:pt x="40258" y="68609"/>
                              </a:cubicBezTo>
                              <a:cubicBezTo>
                                <a:pt x="45021" y="61941"/>
                                <a:pt x="48831" y="55274"/>
                                <a:pt x="53593" y="48606"/>
                              </a:cubicBezTo>
                              <a:cubicBezTo>
                                <a:pt x="73596" y="21936"/>
                                <a:pt x="97408" y="-924"/>
                                <a:pt x="98361" y="29"/>
                              </a:cubicBezTo>
                              <a:cubicBezTo>
                                <a:pt x="100266" y="1934"/>
                                <a:pt x="78358" y="26699"/>
                                <a:pt x="61213" y="54321"/>
                              </a:cubicBezTo>
                              <a:cubicBezTo>
                                <a:pt x="56451" y="60989"/>
                                <a:pt x="52641" y="68609"/>
                                <a:pt x="48831" y="75276"/>
                              </a:cubicBezTo>
                              <a:cubicBezTo>
                                <a:pt x="46926" y="78134"/>
                                <a:pt x="45021" y="81944"/>
                                <a:pt x="43116" y="84801"/>
                              </a:cubicBezTo>
                              <a:cubicBezTo>
                                <a:pt x="41211" y="87659"/>
                                <a:pt x="40258" y="90516"/>
                                <a:pt x="39306" y="93374"/>
                              </a:cubicBezTo>
                              <a:cubicBezTo>
                                <a:pt x="34543" y="104804"/>
                                <a:pt x="30733" y="111471"/>
                                <a:pt x="30733" y="111471"/>
                              </a:cubicBezTo>
                              <a:cubicBezTo>
                                <a:pt x="30733" y="111471"/>
                                <a:pt x="27876" y="119091"/>
                                <a:pt x="23113" y="130521"/>
                              </a:cubicBezTo>
                              <a:cubicBezTo>
                                <a:pt x="22161" y="133379"/>
                                <a:pt x="21208" y="136236"/>
                                <a:pt x="19303" y="140046"/>
                              </a:cubicBezTo>
                              <a:cubicBezTo>
                                <a:pt x="18351" y="142904"/>
                                <a:pt x="17398" y="146714"/>
                                <a:pt x="16446" y="150524"/>
                              </a:cubicBezTo>
                              <a:cubicBezTo>
                                <a:pt x="14541" y="158144"/>
                                <a:pt x="11683" y="165764"/>
                                <a:pt x="9778" y="173384"/>
                              </a:cubicBezTo>
                              <a:cubicBezTo>
                                <a:pt x="5968" y="203864"/>
                                <a:pt x="5016" y="237201"/>
                                <a:pt x="2158" y="23720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6" name="Freeform: Shape 307">
                          <a:extLst>
                            <a:ext uri="{FF2B5EF4-FFF2-40B4-BE49-F238E27FC236}">
                              <a16:creationId xmlns:a16="http://schemas.microsoft.com/office/drawing/2014/main" id="{D3205AD3-B65D-98D0-A881-E58AA41289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4665" y="2424088"/>
                          <a:ext cx="31660" cy="231506"/>
                        </a:xfrm>
                        <a:custGeom>
                          <a:avLst/>
                          <a:gdLst>
                            <a:gd name="connsiteX0" fmla="*/ 31432 w 31660"/>
                            <a:gd name="connsiteY0" fmla="*/ 231481 h 231506"/>
                            <a:gd name="connsiteX1" fmla="*/ 8572 w 31660"/>
                            <a:gd name="connsiteY1" fmla="*/ 176236 h 231506"/>
                            <a:gd name="connsiteX2" fmla="*/ 1905 w 31660"/>
                            <a:gd name="connsiteY2" fmla="*/ 135279 h 231506"/>
                            <a:gd name="connsiteX3" fmla="*/ 0 w 31660"/>
                            <a:gd name="connsiteY3" fmla="*/ 116229 h 231506"/>
                            <a:gd name="connsiteX4" fmla="*/ 953 w 31660"/>
                            <a:gd name="connsiteY4" fmla="*/ 97179 h 231506"/>
                            <a:gd name="connsiteX5" fmla="*/ 6667 w 31660"/>
                            <a:gd name="connsiteY5" fmla="*/ 56221 h 231506"/>
                            <a:gd name="connsiteX6" fmla="*/ 26670 w 31660"/>
                            <a:gd name="connsiteY6" fmla="*/ 24 h 231506"/>
                            <a:gd name="connsiteX7" fmla="*/ 15240 w 31660"/>
                            <a:gd name="connsiteY7" fmla="*/ 58126 h 231506"/>
                            <a:gd name="connsiteX8" fmla="*/ 12382 w 31660"/>
                            <a:gd name="connsiteY8" fmla="*/ 98131 h 231506"/>
                            <a:gd name="connsiteX9" fmla="*/ 12382 w 31660"/>
                            <a:gd name="connsiteY9" fmla="*/ 116229 h 231506"/>
                            <a:gd name="connsiteX10" fmla="*/ 13335 w 31660"/>
                            <a:gd name="connsiteY10" fmla="*/ 134326 h 231506"/>
                            <a:gd name="connsiteX11" fmla="*/ 17145 w 31660"/>
                            <a:gd name="connsiteY11" fmla="*/ 174331 h 231506"/>
                            <a:gd name="connsiteX12" fmla="*/ 31432 w 31660"/>
                            <a:gd name="connsiteY12" fmla="*/ 231481 h 2315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1660" h="231506">
                              <a:moveTo>
                                <a:pt x="31432" y="231481"/>
                              </a:moveTo>
                              <a:cubicBezTo>
                                <a:pt x="30480" y="232434"/>
                                <a:pt x="16192" y="205764"/>
                                <a:pt x="8572" y="176236"/>
                              </a:cubicBezTo>
                              <a:cubicBezTo>
                                <a:pt x="5715" y="161949"/>
                                <a:pt x="1905" y="146709"/>
                                <a:pt x="1905" y="135279"/>
                              </a:cubicBezTo>
                              <a:cubicBezTo>
                                <a:pt x="953" y="123849"/>
                                <a:pt x="0" y="116229"/>
                                <a:pt x="0" y="116229"/>
                              </a:cubicBezTo>
                              <a:cubicBezTo>
                                <a:pt x="0" y="116229"/>
                                <a:pt x="0" y="108609"/>
                                <a:pt x="953" y="97179"/>
                              </a:cubicBezTo>
                              <a:cubicBezTo>
                                <a:pt x="953" y="85749"/>
                                <a:pt x="3810" y="71461"/>
                                <a:pt x="6667" y="56221"/>
                              </a:cubicBezTo>
                              <a:cubicBezTo>
                                <a:pt x="13335" y="26694"/>
                                <a:pt x="25717" y="-929"/>
                                <a:pt x="26670" y="24"/>
                              </a:cubicBezTo>
                              <a:cubicBezTo>
                                <a:pt x="28575" y="976"/>
                                <a:pt x="20003" y="28599"/>
                                <a:pt x="15240" y="58126"/>
                              </a:cubicBezTo>
                              <a:cubicBezTo>
                                <a:pt x="14288" y="72414"/>
                                <a:pt x="12382" y="86701"/>
                                <a:pt x="12382" y="98131"/>
                              </a:cubicBezTo>
                              <a:cubicBezTo>
                                <a:pt x="12382" y="108609"/>
                                <a:pt x="12382" y="116229"/>
                                <a:pt x="12382" y="116229"/>
                              </a:cubicBezTo>
                              <a:cubicBezTo>
                                <a:pt x="12382" y="116229"/>
                                <a:pt x="12382" y="123849"/>
                                <a:pt x="13335" y="134326"/>
                              </a:cubicBezTo>
                              <a:cubicBezTo>
                                <a:pt x="13335" y="145756"/>
                                <a:pt x="15240" y="160044"/>
                                <a:pt x="17145" y="174331"/>
                              </a:cubicBezTo>
                              <a:cubicBezTo>
                                <a:pt x="22860" y="202906"/>
                                <a:pt x="33338" y="230529"/>
                                <a:pt x="31432" y="2314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7" name="Freeform: Shape 308">
                          <a:extLst>
                            <a:ext uri="{FF2B5EF4-FFF2-40B4-BE49-F238E27FC236}">
                              <a16:creationId xmlns:a16="http://schemas.microsoft.com/office/drawing/2014/main" id="{C94592BF-17A3-7EA5-A3A2-C7BAEC2984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44625" y="2851785"/>
                          <a:ext cx="52234" cy="95322"/>
                        </a:xfrm>
                        <a:custGeom>
                          <a:avLst/>
                          <a:gdLst>
                            <a:gd name="connsiteX0" fmla="*/ 51964 w 52234"/>
                            <a:gd name="connsiteY0" fmla="*/ 95250 h 95322"/>
                            <a:gd name="connsiteX1" fmla="*/ 31009 w 52234"/>
                            <a:gd name="connsiteY1" fmla="*/ 77152 h 95322"/>
                            <a:gd name="connsiteX2" fmla="*/ 13864 w 52234"/>
                            <a:gd name="connsiteY2" fmla="*/ 54292 h 95322"/>
                            <a:gd name="connsiteX3" fmla="*/ 10054 w 52234"/>
                            <a:gd name="connsiteY3" fmla="*/ 46673 h 95322"/>
                            <a:gd name="connsiteX4" fmla="*/ 3387 w 52234"/>
                            <a:gd name="connsiteY4" fmla="*/ 28575 h 95322"/>
                            <a:gd name="connsiteX5" fmla="*/ 529 w 52234"/>
                            <a:gd name="connsiteY5" fmla="*/ 0 h 95322"/>
                            <a:gd name="connsiteX6" fmla="*/ 11959 w 52234"/>
                            <a:gd name="connsiteY6" fmla="*/ 24765 h 95322"/>
                            <a:gd name="connsiteX7" fmla="*/ 20532 w 52234"/>
                            <a:gd name="connsiteY7" fmla="*/ 40957 h 95322"/>
                            <a:gd name="connsiteX8" fmla="*/ 25294 w 52234"/>
                            <a:gd name="connsiteY8" fmla="*/ 47625 h 95322"/>
                            <a:gd name="connsiteX9" fmla="*/ 38629 w 52234"/>
                            <a:gd name="connsiteY9" fmla="*/ 71438 h 95322"/>
                            <a:gd name="connsiteX10" fmla="*/ 51964 w 52234"/>
                            <a:gd name="connsiteY10" fmla="*/ 95250 h 953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52234" h="95322">
                              <a:moveTo>
                                <a:pt x="51964" y="95250"/>
                              </a:moveTo>
                              <a:cubicBezTo>
                                <a:pt x="51012" y="96202"/>
                                <a:pt x="40534" y="87630"/>
                                <a:pt x="31009" y="77152"/>
                              </a:cubicBezTo>
                              <a:cubicBezTo>
                                <a:pt x="21484" y="66675"/>
                                <a:pt x="13864" y="54292"/>
                                <a:pt x="13864" y="54292"/>
                              </a:cubicBezTo>
                              <a:cubicBezTo>
                                <a:pt x="13864" y="54292"/>
                                <a:pt x="11959" y="51435"/>
                                <a:pt x="10054" y="46673"/>
                              </a:cubicBezTo>
                              <a:cubicBezTo>
                                <a:pt x="8149" y="41910"/>
                                <a:pt x="5292" y="35242"/>
                                <a:pt x="3387" y="28575"/>
                              </a:cubicBezTo>
                              <a:cubicBezTo>
                                <a:pt x="-423" y="15240"/>
                                <a:pt x="-423" y="952"/>
                                <a:pt x="529" y="0"/>
                              </a:cubicBezTo>
                              <a:cubicBezTo>
                                <a:pt x="2434" y="0"/>
                                <a:pt x="6244" y="13335"/>
                                <a:pt x="11959" y="24765"/>
                              </a:cubicBezTo>
                              <a:cubicBezTo>
                                <a:pt x="14817" y="30480"/>
                                <a:pt x="17674" y="36195"/>
                                <a:pt x="20532" y="40957"/>
                              </a:cubicBezTo>
                              <a:cubicBezTo>
                                <a:pt x="23389" y="44767"/>
                                <a:pt x="25294" y="47625"/>
                                <a:pt x="25294" y="47625"/>
                              </a:cubicBezTo>
                              <a:cubicBezTo>
                                <a:pt x="25294" y="47625"/>
                                <a:pt x="31009" y="59055"/>
                                <a:pt x="38629" y="71438"/>
                              </a:cubicBezTo>
                              <a:cubicBezTo>
                                <a:pt x="45297" y="82868"/>
                                <a:pt x="53869" y="93345"/>
                                <a:pt x="51964" y="9525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8" name="Freeform: Shape 309">
                          <a:extLst>
                            <a:ext uri="{FF2B5EF4-FFF2-40B4-BE49-F238E27FC236}">
                              <a16:creationId xmlns:a16="http://schemas.microsoft.com/office/drawing/2014/main" id="{A786299D-47A8-8F21-7F0B-C375573847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81077" y="2803207"/>
                          <a:ext cx="78533" cy="208717"/>
                        </a:xfrm>
                        <a:custGeom>
                          <a:avLst/>
                          <a:gdLst>
                            <a:gd name="connsiteX0" fmla="*/ 57410 w 78533"/>
                            <a:gd name="connsiteY0" fmla="*/ 208597 h 208717"/>
                            <a:gd name="connsiteX1" fmla="*/ 65030 w 78533"/>
                            <a:gd name="connsiteY1" fmla="*/ 192405 h 208717"/>
                            <a:gd name="connsiteX2" fmla="*/ 65982 w 78533"/>
                            <a:gd name="connsiteY2" fmla="*/ 156210 h 208717"/>
                            <a:gd name="connsiteX3" fmla="*/ 50742 w 78533"/>
                            <a:gd name="connsiteY3" fmla="*/ 121920 h 208717"/>
                            <a:gd name="connsiteX4" fmla="*/ 41217 w 78533"/>
                            <a:gd name="connsiteY4" fmla="*/ 106680 h 208717"/>
                            <a:gd name="connsiteX5" fmla="*/ 31692 w 78533"/>
                            <a:gd name="connsiteY5" fmla="*/ 91440 h 208717"/>
                            <a:gd name="connsiteX6" fmla="*/ 12642 w 78533"/>
                            <a:gd name="connsiteY6" fmla="*/ 56197 h 208717"/>
                            <a:gd name="connsiteX7" fmla="*/ 260 w 78533"/>
                            <a:gd name="connsiteY7" fmla="*/ 18097 h 208717"/>
                            <a:gd name="connsiteX8" fmla="*/ 2165 w 78533"/>
                            <a:gd name="connsiteY8" fmla="*/ 0 h 208717"/>
                            <a:gd name="connsiteX9" fmla="*/ 5975 w 78533"/>
                            <a:gd name="connsiteY9" fmla="*/ 17145 h 208717"/>
                            <a:gd name="connsiteX10" fmla="*/ 22167 w 78533"/>
                            <a:gd name="connsiteY10" fmla="*/ 52388 h 208717"/>
                            <a:gd name="connsiteX11" fmla="*/ 44075 w 78533"/>
                            <a:gd name="connsiteY11" fmla="*/ 84772 h 208717"/>
                            <a:gd name="connsiteX12" fmla="*/ 54552 w 78533"/>
                            <a:gd name="connsiteY12" fmla="*/ 100013 h 208717"/>
                            <a:gd name="connsiteX13" fmla="*/ 63125 w 78533"/>
                            <a:gd name="connsiteY13" fmla="*/ 116205 h 208717"/>
                            <a:gd name="connsiteX14" fmla="*/ 77412 w 78533"/>
                            <a:gd name="connsiteY14" fmla="*/ 154305 h 208717"/>
                            <a:gd name="connsiteX15" fmla="*/ 71697 w 78533"/>
                            <a:gd name="connsiteY15" fmla="*/ 195263 h 208717"/>
                            <a:gd name="connsiteX16" fmla="*/ 57410 w 78533"/>
                            <a:gd name="connsiteY16" fmla="*/ 208597 h 2087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78533" h="208717">
                              <a:moveTo>
                                <a:pt x="57410" y="208597"/>
                              </a:moveTo>
                              <a:cubicBezTo>
                                <a:pt x="56457" y="207645"/>
                                <a:pt x="61220" y="201930"/>
                                <a:pt x="65030" y="192405"/>
                              </a:cubicBezTo>
                              <a:cubicBezTo>
                                <a:pt x="68840" y="182880"/>
                                <a:pt x="69792" y="168592"/>
                                <a:pt x="65982" y="156210"/>
                              </a:cubicBezTo>
                              <a:cubicBezTo>
                                <a:pt x="62172" y="142875"/>
                                <a:pt x="55505" y="130492"/>
                                <a:pt x="50742" y="121920"/>
                              </a:cubicBezTo>
                              <a:cubicBezTo>
                                <a:pt x="45027" y="112395"/>
                                <a:pt x="41217" y="106680"/>
                                <a:pt x="41217" y="106680"/>
                              </a:cubicBezTo>
                              <a:cubicBezTo>
                                <a:pt x="41217" y="106680"/>
                                <a:pt x="37407" y="100965"/>
                                <a:pt x="31692" y="91440"/>
                              </a:cubicBezTo>
                              <a:cubicBezTo>
                                <a:pt x="25977" y="81915"/>
                                <a:pt x="18357" y="69532"/>
                                <a:pt x="12642" y="56197"/>
                              </a:cubicBezTo>
                              <a:cubicBezTo>
                                <a:pt x="5975" y="42863"/>
                                <a:pt x="1212" y="28575"/>
                                <a:pt x="260" y="18097"/>
                              </a:cubicBezTo>
                              <a:cubicBezTo>
                                <a:pt x="-693" y="6667"/>
                                <a:pt x="1212" y="0"/>
                                <a:pt x="2165" y="0"/>
                              </a:cubicBezTo>
                              <a:cubicBezTo>
                                <a:pt x="3117" y="0"/>
                                <a:pt x="3117" y="7620"/>
                                <a:pt x="5975" y="17145"/>
                              </a:cubicBezTo>
                              <a:cubicBezTo>
                                <a:pt x="8832" y="27622"/>
                                <a:pt x="14547" y="40005"/>
                                <a:pt x="22167" y="52388"/>
                              </a:cubicBezTo>
                              <a:cubicBezTo>
                                <a:pt x="29787" y="64770"/>
                                <a:pt x="37407" y="76200"/>
                                <a:pt x="44075" y="84772"/>
                              </a:cubicBezTo>
                              <a:cubicBezTo>
                                <a:pt x="49790" y="93345"/>
                                <a:pt x="54552" y="100013"/>
                                <a:pt x="54552" y="100013"/>
                              </a:cubicBezTo>
                              <a:cubicBezTo>
                                <a:pt x="54552" y="100013"/>
                                <a:pt x="58362" y="106680"/>
                                <a:pt x="63125" y="116205"/>
                              </a:cubicBezTo>
                              <a:cubicBezTo>
                                <a:pt x="67887" y="125730"/>
                                <a:pt x="74555" y="140017"/>
                                <a:pt x="77412" y="154305"/>
                              </a:cubicBezTo>
                              <a:cubicBezTo>
                                <a:pt x="80270" y="169545"/>
                                <a:pt x="77412" y="185738"/>
                                <a:pt x="71697" y="195263"/>
                              </a:cubicBezTo>
                              <a:cubicBezTo>
                                <a:pt x="64077" y="204788"/>
                                <a:pt x="58362" y="209550"/>
                                <a:pt x="57410" y="2085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99" name="Freeform: Shape 310">
                          <a:extLst>
                            <a:ext uri="{FF2B5EF4-FFF2-40B4-BE49-F238E27FC236}">
                              <a16:creationId xmlns:a16="http://schemas.microsoft.com/office/drawing/2014/main" id="{C27930F4-79B2-6776-957A-B21BEE5025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01125" y="2948940"/>
                          <a:ext cx="187831" cy="183001"/>
                        </a:xfrm>
                        <a:custGeom>
                          <a:avLst/>
                          <a:gdLst>
                            <a:gd name="connsiteX0" fmla="*/ 111632 w 187831"/>
                            <a:gd name="connsiteY0" fmla="*/ 0 h 183001"/>
                            <a:gd name="connsiteX1" fmla="*/ 115442 w 187831"/>
                            <a:gd name="connsiteY1" fmla="*/ 8572 h 183001"/>
                            <a:gd name="connsiteX2" fmla="*/ 116394 w 187831"/>
                            <a:gd name="connsiteY2" fmla="*/ 13335 h 183001"/>
                            <a:gd name="connsiteX3" fmla="*/ 115442 w 187831"/>
                            <a:gd name="connsiteY3" fmla="*/ 19050 h 183001"/>
                            <a:gd name="connsiteX4" fmla="*/ 107822 w 187831"/>
                            <a:gd name="connsiteY4" fmla="*/ 30480 h 183001"/>
                            <a:gd name="connsiteX5" fmla="*/ 79247 w 187831"/>
                            <a:gd name="connsiteY5" fmla="*/ 48577 h 183001"/>
                            <a:gd name="connsiteX6" fmla="*/ 47814 w 187831"/>
                            <a:gd name="connsiteY6" fmla="*/ 65722 h 183001"/>
                            <a:gd name="connsiteX7" fmla="*/ 24002 w 187831"/>
                            <a:gd name="connsiteY7" fmla="*/ 92392 h 183001"/>
                            <a:gd name="connsiteX8" fmla="*/ 14477 w 187831"/>
                            <a:gd name="connsiteY8" fmla="*/ 120015 h 183001"/>
                            <a:gd name="connsiteX9" fmla="*/ 17334 w 187831"/>
                            <a:gd name="connsiteY9" fmla="*/ 140017 h 183001"/>
                            <a:gd name="connsiteX10" fmla="*/ 20192 w 187831"/>
                            <a:gd name="connsiteY10" fmla="*/ 144780 h 183001"/>
                            <a:gd name="connsiteX11" fmla="*/ 21144 w 187831"/>
                            <a:gd name="connsiteY11" fmla="*/ 146685 h 183001"/>
                            <a:gd name="connsiteX12" fmla="*/ 22097 w 187831"/>
                            <a:gd name="connsiteY12" fmla="*/ 148590 h 183001"/>
                            <a:gd name="connsiteX13" fmla="*/ 24954 w 187831"/>
                            <a:gd name="connsiteY13" fmla="*/ 153352 h 183001"/>
                            <a:gd name="connsiteX14" fmla="*/ 39242 w 187831"/>
                            <a:gd name="connsiteY14" fmla="*/ 167640 h 183001"/>
                            <a:gd name="connsiteX15" fmla="*/ 66864 w 187831"/>
                            <a:gd name="connsiteY15" fmla="*/ 170497 h 183001"/>
                            <a:gd name="connsiteX16" fmla="*/ 99249 w 187831"/>
                            <a:gd name="connsiteY16" fmla="*/ 157163 h 183001"/>
                            <a:gd name="connsiteX17" fmla="*/ 158304 w 187831"/>
                            <a:gd name="connsiteY17" fmla="*/ 120015 h 183001"/>
                            <a:gd name="connsiteX18" fmla="*/ 181164 w 187831"/>
                            <a:gd name="connsiteY18" fmla="*/ 114300 h 183001"/>
                            <a:gd name="connsiteX19" fmla="*/ 187832 w 187831"/>
                            <a:gd name="connsiteY19" fmla="*/ 120015 h 183001"/>
                            <a:gd name="connsiteX20" fmla="*/ 180212 w 187831"/>
                            <a:gd name="connsiteY20" fmla="*/ 116205 h 183001"/>
                            <a:gd name="connsiteX21" fmla="*/ 160209 w 187831"/>
                            <a:gd name="connsiteY21" fmla="*/ 123825 h 183001"/>
                            <a:gd name="connsiteX22" fmla="*/ 103059 w 187831"/>
                            <a:gd name="connsiteY22" fmla="*/ 164782 h 183001"/>
                            <a:gd name="connsiteX23" fmla="*/ 67817 w 187831"/>
                            <a:gd name="connsiteY23" fmla="*/ 180975 h 183001"/>
                            <a:gd name="connsiteX24" fmla="*/ 31622 w 187831"/>
                            <a:gd name="connsiteY24" fmla="*/ 178117 h 183001"/>
                            <a:gd name="connsiteX25" fmla="*/ 12572 w 187831"/>
                            <a:gd name="connsiteY25" fmla="*/ 160972 h 183001"/>
                            <a:gd name="connsiteX26" fmla="*/ 8762 w 187831"/>
                            <a:gd name="connsiteY26" fmla="*/ 155257 h 183001"/>
                            <a:gd name="connsiteX27" fmla="*/ 7809 w 187831"/>
                            <a:gd name="connsiteY27" fmla="*/ 153352 h 183001"/>
                            <a:gd name="connsiteX28" fmla="*/ 6857 w 187831"/>
                            <a:gd name="connsiteY28" fmla="*/ 151447 h 183001"/>
                            <a:gd name="connsiteX29" fmla="*/ 3999 w 187831"/>
                            <a:gd name="connsiteY29" fmla="*/ 144780 h 183001"/>
                            <a:gd name="connsiteX30" fmla="*/ 189 w 187831"/>
                            <a:gd name="connsiteY30" fmla="*/ 119063 h 183001"/>
                            <a:gd name="connsiteX31" fmla="*/ 12572 w 187831"/>
                            <a:gd name="connsiteY31" fmla="*/ 86677 h 183001"/>
                            <a:gd name="connsiteX32" fmla="*/ 39242 w 187831"/>
                            <a:gd name="connsiteY32" fmla="*/ 58102 h 183001"/>
                            <a:gd name="connsiteX33" fmla="*/ 73532 w 187831"/>
                            <a:gd name="connsiteY33" fmla="*/ 40957 h 183001"/>
                            <a:gd name="connsiteX34" fmla="*/ 101154 w 187831"/>
                            <a:gd name="connsiteY34" fmla="*/ 26670 h 183001"/>
                            <a:gd name="connsiteX35" fmla="*/ 109727 w 187831"/>
                            <a:gd name="connsiteY35" fmla="*/ 8572 h 183001"/>
                            <a:gd name="connsiteX36" fmla="*/ 111632 w 187831"/>
                            <a:gd name="connsiteY36" fmla="*/ 0 h 1830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187831" h="183001">
                              <a:moveTo>
                                <a:pt x="111632" y="0"/>
                              </a:moveTo>
                              <a:cubicBezTo>
                                <a:pt x="111632" y="0"/>
                                <a:pt x="113537" y="2857"/>
                                <a:pt x="115442" y="8572"/>
                              </a:cubicBezTo>
                              <a:cubicBezTo>
                                <a:pt x="115442" y="10477"/>
                                <a:pt x="116394" y="11430"/>
                                <a:pt x="116394" y="13335"/>
                              </a:cubicBezTo>
                              <a:cubicBezTo>
                                <a:pt x="116394" y="15240"/>
                                <a:pt x="116394" y="17145"/>
                                <a:pt x="115442" y="19050"/>
                              </a:cubicBezTo>
                              <a:cubicBezTo>
                                <a:pt x="114489" y="22860"/>
                                <a:pt x="111632" y="27622"/>
                                <a:pt x="107822" y="30480"/>
                              </a:cubicBezTo>
                              <a:cubicBezTo>
                                <a:pt x="100202" y="38100"/>
                                <a:pt x="89724" y="42863"/>
                                <a:pt x="79247" y="48577"/>
                              </a:cubicBezTo>
                              <a:cubicBezTo>
                                <a:pt x="68769" y="54292"/>
                                <a:pt x="56387" y="58102"/>
                                <a:pt x="47814" y="65722"/>
                              </a:cubicBezTo>
                              <a:cubicBezTo>
                                <a:pt x="38289" y="74295"/>
                                <a:pt x="29717" y="82867"/>
                                <a:pt x="24002" y="92392"/>
                              </a:cubicBezTo>
                              <a:cubicBezTo>
                                <a:pt x="18287" y="101917"/>
                                <a:pt x="14477" y="111442"/>
                                <a:pt x="14477" y="120015"/>
                              </a:cubicBezTo>
                              <a:cubicBezTo>
                                <a:pt x="13524" y="128588"/>
                                <a:pt x="15429" y="135255"/>
                                <a:pt x="17334" y="140017"/>
                              </a:cubicBezTo>
                              <a:cubicBezTo>
                                <a:pt x="18287" y="141922"/>
                                <a:pt x="19239" y="143827"/>
                                <a:pt x="20192" y="144780"/>
                              </a:cubicBezTo>
                              <a:cubicBezTo>
                                <a:pt x="21144" y="145732"/>
                                <a:pt x="21144" y="146685"/>
                                <a:pt x="21144" y="146685"/>
                              </a:cubicBezTo>
                              <a:cubicBezTo>
                                <a:pt x="21144" y="146685"/>
                                <a:pt x="21144" y="147638"/>
                                <a:pt x="22097" y="148590"/>
                              </a:cubicBezTo>
                              <a:cubicBezTo>
                                <a:pt x="23049" y="149542"/>
                                <a:pt x="24002" y="151447"/>
                                <a:pt x="24954" y="153352"/>
                              </a:cubicBezTo>
                              <a:cubicBezTo>
                                <a:pt x="27812" y="157163"/>
                                <a:pt x="32574" y="163830"/>
                                <a:pt x="39242" y="167640"/>
                              </a:cubicBezTo>
                              <a:cubicBezTo>
                                <a:pt x="45909" y="171450"/>
                                <a:pt x="56387" y="173355"/>
                                <a:pt x="66864" y="170497"/>
                              </a:cubicBezTo>
                              <a:cubicBezTo>
                                <a:pt x="77342" y="168592"/>
                                <a:pt x="88772" y="162877"/>
                                <a:pt x="99249" y="157163"/>
                              </a:cubicBezTo>
                              <a:cubicBezTo>
                                <a:pt x="121157" y="144780"/>
                                <a:pt x="141159" y="128588"/>
                                <a:pt x="158304" y="120015"/>
                              </a:cubicBezTo>
                              <a:cubicBezTo>
                                <a:pt x="166877" y="115252"/>
                                <a:pt x="175449" y="112395"/>
                                <a:pt x="181164" y="114300"/>
                              </a:cubicBezTo>
                              <a:cubicBezTo>
                                <a:pt x="186879" y="116205"/>
                                <a:pt x="187832" y="120967"/>
                                <a:pt x="187832" y="120015"/>
                              </a:cubicBezTo>
                              <a:cubicBezTo>
                                <a:pt x="186879" y="120967"/>
                                <a:pt x="185927" y="117157"/>
                                <a:pt x="180212" y="116205"/>
                              </a:cubicBezTo>
                              <a:cubicBezTo>
                                <a:pt x="175449" y="115252"/>
                                <a:pt x="167829" y="119063"/>
                                <a:pt x="160209" y="123825"/>
                              </a:cubicBezTo>
                              <a:cubicBezTo>
                                <a:pt x="144017" y="134302"/>
                                <a:pt x="124967" y="150495"/>
                                <a:pt x="103059" y="164782"/>
                              </a:cubicBezTo>
                              <a:cubicBezTo>
                                <a:pt x="92582" y="171450"/>
                                <a:pt x="80199" y="178117"/>
                                <a:pt x="67817" y="180975"/>
                              </a:cubicBezTo>
                              <a:cubicBezTo>
                                <a:pt x="55434" y="184785"/>
                                <a:pt x="42099" y="182880"/>
                                <a:pt x="31622" y="178117"/>
                              </a:cubicBezTo>
                              <a:cubicBezTo>
                                <a:pt x="22097" y="173355"/>
                                <a:pt x="16382" y="165735"/>
                                <a:pt x="12572" y="160972"/>
                              </a:cubicBezTo>
                              <a:cubicBezTo>
                                <a:pt x="10667" y="158115"/>
                                <a:pt x="9714" y="156210"/>
                                <a:pt x="8762" y="155257"/>
                              </a:cubicBezTo>
                              <a:cubicBezTo>
                                <a:pt x="7809" y="154305"/>
                                <a:pt x="7809" y="153352"/>
                                <a:pt x="7809" y="153352"/>
                              </a:cubicBezTo>
                              <a:cubicBezTo>
                                <a:pt x="7809" y="153352"/>
                                <a:pt x="7809" y="152400"/>
                                <a:pt x="6857" y="151447"/>
                              </a:cubicBezTo>
                              <a:cubicBezTo>
                                <a:pt x="5904" y="149542"/>
                                <a:pt x="4952" y="147638"/>
                                <a:pt x="3999" y="144780"/>
                              </a:cubicBezTo>
                              <a:cubicBezTo>
                                <a:pt x="2094" y="139065"/>
                                <a:pt x="-763" y="130492"/>
                                <a:pt x="189" y="119063"/>
                              </a:cubicBezTo>
                              <a:cubicBezTo>
                                <a:pt x="1142" y="108585"/>
                                <a:pt x="5904" y="96202"/>
                                <a:pt x="12572" y="86677"/>
                              </a:cubicBezTo>
                              <a:cubicBezTo>
                                <a:pt x="19239" y="76200"/>
                                <a:pt x="28764" y="66675"/>
                                <a:pt x="39242" y="58102"/>
                              </a:cubicBezTo>
                              <a:cubicBezTo>
                                <a:pt x="50672" y="49530"/>
                                <a:pt x="63054" y="45720"/>
                                <a:pt x="73532" y="40957"/>
                              </a:cubicBezTo>
                              <a:cubicBezTo>
                                <a:pt x="84962" y="36195"/>
                                <a:pt x="94487" y="32385"/>
                                <a:pt x="101154" y="26670"/>
                              </a:cubicBezTo>
                              <a:cubicBezTo>
                                <a:pt x="107822" y="20955"/>
                                <a:pt x="110679" y="13335"/>
                                <a:pt x="109727" y="8572"/>
                              </a:cubicBezTo>
                              <a:cubicBezTo>
                                <a:pt x="112584" y="3810"/>
                                <a:pt x="110679" y="0"/>
                                <a:pt x="11163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877" name="Freeform: Shape 311">
                        <a:extLst>
                          <a:ext uri="{FF2B5EF4-FFF2-40B4-BE49-F238E27FC236}">
                            <a16:creationId xmlns:a16="http://schemas.microsoft.com/office/drawing/2014/main" id="{8A1657EA-08DE-9C35-F30F-00CBA3FE96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40670" y="2067715"/>
                        <a:ext cx="78629" cy="96533"/>
                      </a:xfrm>
                      <a:custGeom>
                        <a:avLst/>
                        <a:gdLst>
                          <a:gd name="connsiteX0" fmla="*/ 40755 w 78629"/>
                          <a:gd name="connsiteY0" fmla="*/ 45882 h 96533"/>
                          <a:gd name="connsiteX1" fmla="*/ 11227 w 78629"/>
                          <a:gd name="connsiteY1" fmla="*/ 35404 h 96533"/>
                          <a:gd name="connsiteX2" fmla="*/ 2655 w 78629"/>
                          <a:gd name="connsiteY2" fmla="*/ 3019 h 96533"/>
                          <a:gd name="connsiteX3" fmla="*/ 31230 w 78629"/>
                          <a:gd name="connsiteY3" fmla="*/ 13497 h 96533"/>
                          <a:gd name="connsiteX4" fmla="*/ 40755 w 78629"/>
                          <a:gd name="connsiteY4" fmla="*/ 45882 h 96533"/>
                          <a:gd name="connsiteX5" fmla="*/ 76950 w 78629"/>
                          <a:gd name="connsiteY5" fmla="*/ 94459 h 96533"/>
                          <a:gd name="connsiteX6" fmla="*/ 55995 w 78629"/>
                          <a:gd name="connsiteY6" fmla="*/ 86839 h 96533"/>
                          <a:gd name="connsiteX7" fmla="*/ 49327 w 78629"/>
                          <a:gd name="connsiteY7" fmla="*/ 63027 h 96533"/>
                          <a:gd name="connsiteX8" fmla="*/ 70282 w 78629"/>
                          <a:gd name="connsiteY8" fmla="*/ 70647 h 96533"/>
                          <a:gd name="connsiteX9" fmla="*/ 76950 w 78629"/>
                          <a:gd name="connsiteY9" fmla="*/ 94459 h 965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8629" h="96533">
                            <a:moveTo>
                              <a:pt x="40755" y="45882"/>
                            </a:moveTo>
                            <a:cubicBezTo>
                              <a:pt x="35040" y="51597"/>
                              <a:pt x="21705" y="47787"/>
                              <a:pt x="11227" y="35404"/>
                            </a:cubicBezTo>
                            <a:cubicBezTo>
                              <a:pt x="750" y="23974"/>
                              <a:pt x="-3060" y="8734"/>
                              <a:pt x="2655" y="3019"/>
                            </a:cubicBezTo>
                            <a:cubicBezTo>
                              <a:pt x="8370" y="-3648"/>
                              <a:pt x="21705" y="1114"/>
                              <a:pt x="31230" y="13497"/>
                            </a:cubicBezTo>
                            <a:cubicBezTo>
                              <a:pt x="41707" y="24927"/>
                              <a:pt x="45517" y="40167"/>
                              <a:pt x="40755" y="45882"/>
                            </a:cubicBezTo>
                            <a:close/>
                            <a:moveTo>
                              <a:pt x="76950" y="94459"/>
                            </a:moveTo>
                            <a:cubicBezTo>
                              <a:pt x="73140" y="99222"/>
                              <a:pt x="63615" y="95412"/>
                              <a:pt x="55995" y="86839"/>
                            </a:cubicBezTo>
                            <a:cubicBezTo>
                              <a:pt x="48375" y="78267"/>
                              <a:pt x="45517" y="67789"/>
                              <a:pt x="49327" y="63027"/>
                            </a:cubicBezTo>
                            <a:cubicBezTo>
                              <a:pt x="53137" y="58264"/>
                              <a:pt x="62662" y="62074"/>
                              <a:pt x="70282" y="70647"/>
                            </a:cubicBezTo>
                            <a:cubicBezTo>
                              <a:pt x="77902" y="79219"/>
                              <a:pt x="80760" y="89697"/>
                              <a:pt x="76950" y="94459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8" name="Freeform: Shape 312">
                        <a:extLst>
                          <a:ext uri="{FF2B5EF4-FFF2-40B4-BE49-F238E27FC236}">
                            <a16:creationId xmlns:a16="http://schemas.microsoft.com/office/drawing/2014/main" id="{A612FAF3-CAA2-5C10-5C45-448A4D5391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88254" y="2642682"/>
                        <a:ext cx="41872" cy="116082"/>
                      </a:xfrm>
                      <a:custGeom>
                        <a:avLst/>
                        <a:gdLst>
                          <a:gd name="connsiteX0" fmla="*/ 23588 w 41872"/>
                          <a:gd name="connsiteY0" fmla="*/ 55750 h 116082"/>
                          <a:gd name="connsiteX1" fmla="*/ 1680 w 41872"/>
                          <a:gd name="connsiteY1" fmla="*/ 33843 h 116082"/>
                          <a:gd name="connsiteX2" fmla="*/ 8348 w 41872"/>
                          <a:gd name="connsiteY2" fmla="*/ 505 h 116082"/>
                          <a:gd name="connsiteX3" fmla="*/ 30255 w 41872"/>
                          <a:gd name="connsiteY3" fmla="*/ 22413 h 116082"/>
                          <a:gd name="connsiteX4" fmla="*/ 23588 w 41872"/>
                          <a:gd name="connsiteY4" fmla="*/ 55750 h 116082"/>
                          <a:gd name="connsiteX5" fmla="*/ 35970 w 41872"/>
                          <a:gd name="connsiteY5" fmla="*/ 115758 h 116082"/>
                          <a:gd name="connsiteX6" fmla="*/ 20730 w 41872"/>
                          <a:gd name="connsiteY6" fmla="*/ 100518 h 116082"/>
                          <a:gd name="connsiteX7" fmla="*/ 25493 w 41872"/>
                          <a:gd name="connsiteY7" fmla="*/ 76705 h 116082"/>
                          <a:gd name="connsiteX8" fmla="*/ 40733 w 41872"/>
                          <a:gd name="connsiteY8" fmla="*/ 91945 h 116082"/>
                          <a:gd name="connsiteX9" fmla="*/ 35970 w 41872"/>
                          <a:gd name="connsiteY9" fmla="*/ 115758 h 1160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1872" h="116082">
                            <a:moveTo>
                              <a:pt x="23588" y="55750"/>
                            </a:moveTo>
                            <a:cubicBezTo>
                              <a:pt x="15968" y="58608"/>
                              <a:pt x="6443" y="49083"/>
                              <a:pt x="1680" y="33843"/>
                            </a:cubicBezTo>
                            <a:cubicBezTo>
                              <a:pt x="-2130" y="18603"/>
                              <a:pt x="728" y="3363"/>
                              <a:pt x="8348" y="505"/>
                            </a:cubicBezTo>
                            <a:cubicBezTo>
                              <a:pt x="15968" y="-2352"/>
                              <a:pt x="25493" y="7173"/>
                              <a:pt x="30255" y="22413"/>
                            </a:cubicBezTo>
                            <a:cubicBezTo>
                              <a:pt x="35018" y="37653"/>
                              <a:pt x="32160" y="52893"/>
                              <a:pt x="23588" y="55750"/>
                            </a:cubicBezTo>
                            <a:close/>
                            <a:moveTo>
                              <a:pt x="35970" y="115758"/>
                            </a:moveTo>
                            <a:cubicBezTo>
                              <a:pt x="30255" y="117663"/>
                              <a:pt x="23588" y="110995"/>
                              <a:pt x="20730" y="100518"/>
                            </a:cubicBezTo>
                            <a:cubicBezTo>
                              <a:pt x="17873" y="90040"/>
                              <a:pt x="19778" y="78610"/>
                              <a:pt x="25493" y="76705"/>
                            </a:cubicBezTo>
                            <a:cubicBezTo>
                              <a:pt x="31208" y="74800"/>
                              <a:pt x="37875" y="81468"/>
                              <a:pt x="40733" y="91945"/>
                            </a:cubicBezTo>
                            <a:cubicBezTo>
                              <a:pt x="43590" y="102423"/>
                              <a:pt x="40733" y="112900"/>
                              <a:pt x="35970" y="115758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67" name="Graphic 4">
                      <a:extLst>
                        <a:ext uri="{FF2B5EF4-FFF2-40B4-BE49-F238E27FC236}">
                          <a16:creationId xmlns:a16="http://schemas.microsoft.com/office/drawing/2014/main" id="{A6329B76-AACE-A1B2-75B1-651E61761F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4023" y="2596684"/>
                      <a:ext cx="240198" cy="282403"/>
                      <a:chOff x="3064023" y="2596684"/>
                      <a:chExt cx="240198" cy="282403"/>
                    </a:xfrm>
                  </p:grpSpPr>
                  <p:sp>
                    <p:nvSpPr>
                      <p:cNvPr id="868" name="Freeform: Shape 314">
                        <a:extLst>
                          <a:ext uri="{FF2B5EF4-FFF2-40B4-BE49-F238E27FC236}">
                            <a16:creationId xmlns:a16="http://schemas.microsoft.com/office/drawing/2014/main" id="{423AF513-2215-FDBE-F09B-44726D8145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64023" y="2596684"/>
                        <a:ext cx="240198" cy="282403"/>
                      </a:xfrm>
                      <a:custGeom>
                        <a:avLst/>
                        <a:gdLst>
                          <a:gd name="connsiteX0" fmla="*/ 16361 w 240198"/>
                          <a:gd name="connsiteY0" fmla="*/ 45550 h 282403"/>
                          <a:gd name="connsiteX1" fmla="*/ 156379 w 240198"/>
                          <a:gd name="connsiteY1" fmla="*/ 14118 h 282403"/>
                          <a:gd name="connsiteX2" fmla="*/ 240199 w 240198"/>
                          <a:gd name="connsiteY2" fmla="*/ 274150 h 282403"/>
                          <a:gd name="connsiteX3" fmla="*/ 154474 w 240198"/>
                          <a:gd name="connsiteY3" fmla="*/ 276055 h 282403"/>
                          <a:gd name="connsiteX4" fmla="*/ 16361 w 240198"/>
                          <a:gd name="connsiteY4" fmla="*/ 45550 h 282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0198" h="282403">
                            <a:moveTo>
                              <a:pt x="16361" y="45550"/>
                            </a:moveTo>
                            <a:cubicBezTo>
                              <a:pt x="66844" y="-19220"/>
                              <a:pt x="128756" y="-170"/>
                              <a:pt x="156379" y="14118"/>
                            </a:cubicBezTo>
                            <a:cubicBezTo>
                              <a:pt x="200194" y="93175"/>
                              <a:pt x="230674" y="183663"/>
                              <a:pt x="240199" y="274150"/>
                            </a:cubicBezTo>
                            <a:cubicBezTo>
                              <a:pt x="220196" y="282723"/>
                              <a:pt x="192574" y="286533"/>
                              <a:pt x="154474" y="276055"/>
                            </a:cubicBezTo>
                            <a:cubicBezTo>
                              <a:pt x="59224" y="250338"/>
                              <a:pt x="-39836" y="116035"/>
                              <a:pt x="16361" y="45550"/>
                            </a:cubicBezTo>
                            <a:close/>
                          </a:path>
                        </a:pathLst>
                      </a:custGeom>
                      <a:solidFill>
                        <a:srgbClr val="F9A56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9" name="Freeform: Shape 315">
                        <a:extLst>
                          <a:ext uri="{FF2B5EF4-FFF2-40B4-BE49-F238E27FC236}">
                            <a16:creationId xmlns:a16="http://schemas.microsoft.com/office/drawing/2014/main" id="{F596AF74-3326-DB1D-2CEB-8BC13C0AC4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16580" y="2806064"/>
                        <a:ext cx="186689" cy="73023"/>
                      </a:xfrm>
                      <a:custGeom>
                        <a:avLst/>
                        <a:gdLst>
                          <a:gd name="connsiteX0" fmla="*/ 81915 w 186689"/>
                          <a:gd name="connsiteY0" fmla="*/ 46673 h 73023"/>
                          <a:gd name="connsiteX1" fmla="*/ 182880 w 186689"/>
                          <a:gd name="connsiteY1" fmla="*/ 36195 h 73023"/>
                          <a:gd name="connsiteX2" fmla="*/ 186690 w 186689"/>
                          <a:gd name="connsiteY2" fmla="*/ 64770 h 73023"/>
                          <a:gd name="connsiteX3" fmla="*/ 100965 w 186689"/>
                          <a:gd name="connsiteY3" fmla="*/ 66675 h 73023"/>
                          <a:gd name="connsiteX4" fmla="*/ 0 w 186689"/>
                          <a:gd name="connsiteY4" fmla="*/ 0 h 73023"/>
                          <a:gd name="connsiteX5" fmla="*/ 81915 w 186689"/>
                          <a:gd name="connsiteY5" fmla="*/ 46673 h 730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6689" h="73023">
                            <a:moveTo>
                              <a:pt x="81915" y="46673"/>
                            </a:moveTo>
                            <a:cubicBezTo>
                              <a:pt x="131445" y="60008"/>
                              <a:pt x="162877" y="50483"/>
                              <a:pt x="182880" y="36195"/>
                            </a:cubicBezTo>
                            <a:cubicBezTo>
                              <a:pt x="184785" y="45720"/>
                              <a:pt x="185738" y="55245"/>
                              <a:pt x="186690" y="64770"/>
                            </a:cubicBezTo>
                            <a:cubicBezTo>
                              <a:pt x="166688" y="73343"/>
                              <a:pt x="139065" y="77152"/>
                              <a:pt x="100965" y="66675"/>
                            </a:cubicBezTo>
                            <a:cubicBezTo>
                              <a:pt x="64770" y="57150"/>
                              <a:pt x="28575" y="31433"/>
                              <a:pt x="0" y="0"/>
                            </a:cubicBezTo>
                            <a:cubicBezTo>
                              <a:pt x="24765" y="21908"/>
                              <a:pt x="53340" y="39052"/>
                              <a:pt x="81915" y="46673"/>
                            </a:cubicBezTo>
                            <a:close/>
                          </a:path>
                        </a:pathLst>
                      </a:custGeom>
                      <a:solidFill>
                        <a:srgbClr val="F9B79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70" name="Graphic 4">
                        <a:extLst>
                          <a:ext uri="{FF2B5EF4-FFF2-40B4-BE49-F238E27FC236}">
                            <a16:creationId xmlns:a16="http://schemas.microsoft.com/office/drawing/2014/main" id="{6A8F6B3E-9AAA-CFEA-13B3-33B3AA6902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117763" y="2614612"/>
                        <a:ext cx="176933" cy="226312"/>
                        <a:chOff x="3117763" y="2614612"/>
                        <a:chExt cx="176933" cy="226312"/>
                      </a:xfrm>
                    </p:grpSpPr>
                    <p:sp>
                      <p:nvSpPr>
                        <p:cNvPr id="871" name="Freeform: Shape 317">
                          <a:extLst>
                            <a:ext uri="{FF2B5EF4-FFF2-40B4-BE49-F238E27FC236}">
                              <a16:creationId xmlns:a16="http://schemas.microsoft.com/office/drawing/2014/main" id="{C10A7729-5530-5B06-2DC4-8347219870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17763" y="2656512"/>
                          <a:ext cx="169313" cy="182182"/>
                        </a:xfrm>
                        <a:custGeom>
                          <a:avLst/>
                          <a:gdLst>
                            <a:gd name="connsiteX0" fmla="*/ 721 w 169313"/>
                            <a:gd name="connsiteY0" fmla="*/ 59065 h 182182"/>
                            <a:gd name="connsiteX1" fmla="*/ 27391 w 169313"/>
                            <a:gd name="connsiteY1" fmla="*/ 10 h 182182"/>
                            <a:gd name="connsiteX2" fmla="*/ 139786 w 169313"/>
                            <a:gd name="connsiteY2" fmla="*/ 65733 h 182182"/>
                            <a:gd name="connsiteX3" fmla="*/ 110259 w 169313"/>
                            <a:gd name="connsiteY3" fmla="*/ 99070 h 182182"/>
                            <a:gd name="connsiteX4" fmla="*/ 169314 w 169313"/>
                            <a:gd name="connsiteY4" fmla="*/ 143838 h 182182"/>
                            <a:gd name="connsiteX5" fmla="*/ 129309 w 169313"/>
                            <a:gd name="connsiteY5" fmla="*/ 181938 h 182182"/>
                            <a:gd name="connsiteX6" fmla="*/ 721 w 169313"/>
                            <a:gd name="connsiteY6" fmla="*/ 59065 h 1821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9313" h="182182">
                              <a:moveTo>
                                <a:pt x="721" y="59065"/>
                              </a:moveTo>
                              <a:cubicBezTo>
                                <a:pt x="721" y="59065"/>
                                <a:pt x="-6899" y="10"/>
                                <a:pt x="27391" y="10"/>
                              </a:cubicBezTo>
                              <a:cubicBezTo>
                                <a:pt x="61681" y="-942"/>
                                <a:pt x="139786" y="65733"/>
                                <a:pt x="139786" y="65733"/>
                              </a:cubicBezTo>
                              <a:cubicBezTo>
                                <a:pt x="139786" y="65733"/>
                                <a:pt x="96924" y="66685"/>
                                <a:pt x="110259" y="99070"/>
                              </a:cubicBezTo>
                              <a:cubicBezTo>
                                <a:pt x="123594" y="132408"/>
                                <a:pt x="169314" y="143838"/>
                                <a:pt x="169314" y="143838"/>
                              </a:cubicBezTo>
                              <a:cubicBezTo>
                                <a:pt x="169314" y="143838"/>
                                <a:pt x="165504" y="185748"/>
                                <a:pt x="129309" y="181938"/>
                              </a:cubicBezTo>
                              <a:cubicBezTo>
                                <a:pt x="94066" y="180033"/>
                                <a:pt x="4531" y="117168"/>
                                <a:pt x="721" y="590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A56A">
                            <a:alpha val="4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72" name="Freeform: Shape 318">
                          <a:extLst>
                            <a:ext uri="{FF2B5EF4-FFF2-40B4-BE49-F238E27FC236}">
                              <a16:creationId xmlns:a16="http://schemas.microsoft.com/office/drawing/2014/main" id="{7591178A-F481-12B0-7E49-95AF96D85C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18485" y="2656274"/>
                          <a:ext cx="176212" cy="184649"/>
                        </a:xfrm>
                        <a:custGeom>
                          <a:avLst/>
                          <a:gdLst>
                            <a:gd name="connsiteX0" fmla="*/ 0 w 176212"/>
                            <a:gd name="connsiteY0" fmla="*/ 31680 h 184649"/>
                            <a:gd name="connsiteX1" fmla="*/ 3810 w 176212"/>
                            <a:gd name="connsiteY1" fmla="*/ 15488 h 184649"/>
                            <a:gd name="connsiteX2" fmla="*/ 12382 w 176212"/>
                            <a:gd name="connsiteY2" fmla="*/ 5963 h 184649"/>
                            <a:gd name="connsiteX3" fmla="*/ 26670 w 176212"/>
                            <a:gd name="connsiteY3" fmla="*/ 248 h 184649"/>
                            <a:gd name="connsiteX4" fmla="*/ 59055 w 176212"/>
                            <a:gd name="connsiteY4" fmla="*/ 4058 h 184649"/>
                            <a:gd name="connsiteX5" fmla="*/ 119063 w 176212"/>
                            <a:gd name="connsiteY5" fmla="*/ 34538 h 184649"/>
                            <a:gd name="connsiteX6" fmla="*/ 132397 w 176212"/>
                            <a:gd name="connsiteY6" fmla="*/ 44063 h 184649"/>
                            <a:gd name="connsiteX7" fmla="*/ 139065 w 176212"/>
                            <a:gd name="connsiteY7" fmla="*/ 49778 h 184649"/>
                            <a:gd name="connsiteX8" fmla="*/ 148590 w 176212"/>
                            <a:gd name="connsiteY8" fmla="*/ 58350 h 184649"/>
                            <a:gd name="connsiteX9" fmla="*/ 148590 w 176212"/>
                            <a:gd name="connsiteY9" fmla="*/ 58350 h 184649"/>
                            <a:gd name="connsiteX10" fmla="*/ 157163 w 176212"/>
                            <a:gd name="connsiteY10" fmla="*/ 85020 h 184649"/>
                            <a:gd name="connsiteX11" fmla="*/ 148590 w 176212"/>
                            <a:gd name="connsiteY11" fmla="*/ 83115 h 184649"/>
                            <a:gd name="connsiteX12" fmla="*/ 137160 w 176212"/>
                            <a:gd name="connsiteY12" fmla="*/ 80258 h 184649"/>
                            <a:gd name="connsiteX13" fmla="*/ 129540 w 176212"/>
                            <a:gd name="connsiteY13" fmla="*/ 80258 h 184649"/>
                            <a:gd name="connsiteX14" fmla="*/ 125730 w 176212"/>
                            <a:gd name="connsiteY14" fmla="*/ 80258 h 184649"/>
                            <a:gd name="connsiteX15" fmla="*/ 124777 w 176212"/>
                            <a:gd name="connsiteY15" fmla="*/ 81210 h 184649"/>
                            <a:gd name="connsiteX16" fmla="*/ 122872 w 176212"/>
                            <a:gd name="connsiteY16" fmla="*/ 82163 h 184649"/>
                            <a:gd name="connsiteX17" fmla="*/ 120967 w 176212"/>
                            <a:gd name="connsiteY17" fmla="*/ 85973 h 184649"/>
                            <a:gd name="connsiteX18" fmla="*/ 120015 w 176212"/>
                            <a:gd name="connsiteY18" fmla="*/ 86925 h 184649"/>
                            <a:gd name="connsiteX19" fmla="*/ 119063 w 176212"/>
                            <a:gd name="connsiteY19" fmla="*/ 91688 h 184649"/>
                            <a:gd name="connsiteX20" fmla="*/ 125730 w 176212"/>
                            <a:gd name="connsiteY20" fmla="*/ 110738 h 184649"/>
                            <a:gd name="connsiteX21" fmla="*/ 149542 w 176212"/>
                            <a:gd name="connsiteY21" fmla="*/ 130740 h 184649"/>
                            <a:gd name="connsiteX22" fmla="*/ 158115 w 176212"/>
                            <a:gd name="connsiteY22" fmla="*/ 134550 h 184649"/>
                            <a:gd name="connsiteX23" fmla="*/ 162877 w 176212"/>
                            <a:gd name="connsiteY23" fmla="*/ 135503 h 184649"/>
                            <a:gd name="connsiteX24" fmla="*/ 171450 w 176212"/>
                            <a:gd name="connsiteY24" fmla="*/ 137408 h 184649"/>
                            <a:gd name="connsiteX25" fmla="*/ 176213 w 176212"/>
                            <a:gd name="connsiteY25" fmla="*/ 159315 h 184649"/>
                            <a:gd name="connsiteX26" fmla="*/ 174308 w 176212"/>
                            <a:gd name="connsiteY26" fmla="*/ 164078 h 184649"/>
                            <a:gd name="connsiteX27" fmla="*/ 153352 w 176212"/>
                            <a:gd name="connsiteY27" fmla="*/ 182175 h 184649"/>
                            <a:gd name="connsiteX28" fmla="*/ 128588 w 176212"/>
                            <a:gd name="connsiteY28" fmla="*/ 184080 h 184649"/>
                            <a:gd name="connsiteX29" fmla="*/ 90488 w 176212"/>
                            <a:gd name="connsiteY29" fmla="*/ 171698 h 184649"/>
                            <a:gd name="connsiteX30" fmla="*/ 60960 w 176212"/>
                            <a:gd name="connsiteY30" fmla="*/ 149790 h 184649"/>
                            <a:gd name="connsiteX31" fmla="*/ 94297 w 176212"/>
                            <a:gd name="connsiteY31" fmla="*/ 165030 h 184649"/>
                            <a:gd name="connsiteX32" fmla="*/ 130492 w 176212"/>
                            <a:gd name="connsiteY32" fmla="*/ 172650 h 184649"/>
                            <a:gd name="connsiteX33" fmla="*/ 149542 w 176212"/>
                            <a:gd name="connsiteY33" fmla="*/ 169793 h 184649"/>
                            <a:gd name="connsiteX34" fmla="*/ 160972 w 176212"/>
                            <a:gd name="connsiteY34" fmla="*/ 158363 h 184649"/>
                            <a:gd name="connsiteX35" fmla="*/ 162877 w 176212"/>
                            <a:gd name="connsiteY35" fmla="*/ 151695 h 184649"/>
                            <a:gd name="connsiteX36" fmla="*/ 161925 w 176212"/>
                            <a:gd name="connsiteY36" fmla="*/ 149790 h 184649"/>
                            <a:gd name="connsiteX37" fmla="*/ 160020 w 176212"/>
                            <a:gd name="connsiteY37" fmla="*/ 149790 h 184649"/>
                            <a:gd name="connsiteX38" fmla="*/ 154305 w 176212"/>
                            <a:gd name="connsiteY38" fmla="*/ 148838 h 184649"/>
                            <a:gd name="connsiteX39" fmla="*/ 142875 w 176212"/>
                            <a:gd name="connsiteY39" fmla="*/ 145028 h 184649"/>
                            <a:gd name="connsiteX40" fmla="*/ 110490 w 176212"/>
                            <a:gd name="connsiteY40" fmla="*/ 120263 h 184649"/>
                            <a:gd name="connsiteX41" fmla="*/ 100013 w 176212"/>
                            <a:gd name="connsiteY41" fmla="*/ 92640 h 184649"/>
                            <a:gd name="connsiteX42" fmla="*/ 100965 w 176212"/>
                            <a:gd name="connsiteY42" fmla="*/ 83115 h 184649"/>
                            <a:gd name="connsiteX43" fmla="*/ 101917 w 176212"/>
                            <a:gd name="connsiteY43" fmla="*/ 79305 h 184649"/>
                            <a:gd name="connsiteX44" fmla="*/ 102870 w 176212"/>
                            <a:gd name="connsiteY44" fmla="*/ 76448 h 184649"/>
                            <a:gd name="connsiteX45" fmla="*/ 109538 w 176212"/>
                            <a:gd name="connsiteY45" fmla="*/ 67875 h 184649"/>
                            <a:gd name="connsiteX46" fmla="*/ 116205 w 176212"/>
                            <a:gd name="connsiteY46" fmla="*/ 63113 h 184649"/>
                            <a:gd name="connsiteX47" fmla="*/ 120015 w 176212"/>
                            <a:gd name="connsiteY47" fmla="*/ 61208 h 184649"/>
                            <a:gd name="connsiteX48" fmla="*/ 122872 w 176212"/>
                            <a:gd name="connsiteY48" fmla="*/ 60255 h 184649"/>
                            <a:gd name="connsiteX49" fmla="*/ 123825 w 176212"/>
                            <a:gd name="connsiteY49" fmla="*/ 60255 h 184649"/>
                            <a:gd name="connsiteX50" fmla="*/ 124777 w 176212"/>
                            <a:gd name="connsiteY50" fmla="*/ 59303 h 184649"/>
                            <a:gd name="connsiteX51" fmla="*/ 123825 w 176212"/>
                            <a:gd name="connsiteY51" fmla="*/ 58350 h 184649"/>
                            <a:gd name="connsiteX52" fmla="*/ 119063 w 176212"/>
                            <a:gd name="connsiteY52" fmla="*/ 54540 h 184649"/>
                            <a:gd name="connsiteX53" fmla="*/ 107632 w 176212"/>
                            <a:gd name="connsiteY53" fmla="*/ 45015 h 184649"/>
                            <a:gd name="connsiteX54" fmla="*/ 53340 w 176212"/>
                            <a:gd name="connsiteY54" fmla="*/ 12630 h 184649"/>
                            <a:gd name="connsiteX55" fmla="*/ 26670 w 176212"/>
                            <a:gd name="connsiteY55" fmla="*/ 6915 h 184649"/>
                            <a:gd name="connsiteX56" fmla="*/ 8572 w 176212"/>
                            <a:gd name="connsiteY56" fmla="*/ 15488 h 184649"/>
                            <a:gd name="connsiteX57" fmla="*/ 952 w 176212"/>
                            <a:gd name="connsiteY57" fmla="*/ 34538 h 184649"/>
                            <a:gd name="connsiteX58" fmla="*/ 0 w 176212"/>
                            <a:gd name="connsiteY58" fmla="*/ 31680 h 1846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</a:cxnLst>
                          <a:rect l="l" t="t" r="r" b="b"/>
                          <a:pathLst>
                            <a:path w="176212" h="184649">
                              <a:moveTo>
                                <a:pt x="0" y="31680"/>
                              </a:moveTo>
                              <a:cubicBezTo>
                                <a:pt x="0" y="27870"/>
                                <a:pt x="0" y="22155"/>
                                <a:pt x="3810" y="15488"/>
                              </a:cubicBezTo>
                              <a:cubicBezTo>
                                <a:pt x="5715" y="11678"/>
                                <a:pt x="8572" y="8820"/>
                                <a:pt x="12382" y="5963"/>
                              </a:cubicBezTo>
                              <a:cubicBezTo>
                                <a:pt x="16192" y="3105"/>
                                <a:pt x="21907" y="1200"/>
                                <a:pt x="26670" y="248"/>
                              </a:cubicBezTo>
                              <a:cubicBezTo>
                                <a:pt x="37147" y="-705"/>
                                <a:pt x="48577" y="1200"/>
                                <a:pt x="59055" y="4058"/>
                              </a:cubicBezTo>
                              <a:cubicBezTo>
                                <a:pt x="80010" y="10725"/>
                                <a:pt x="100965" y="22155"/>
                                <a:pt x="119063" y="34538"/>
                              </a:cubicBezTo>
                              <a:cubicBezTo>
                                <a:pt x="123825" y="37395"/>
                                <a:pt x="127635" y="40253"/>
                                <a:pt x="132397" y="44063"/>
                              </a:cubicBezTo>
                              <a:cubicBezTo>
                                <a:pt x="135255" y="45968"/>
                                <a:pt x="136208" y="46920"/>
                                <a:pt x="139065" y="49778"/>
                              </a:cubicBezTo>
                              <a:cubicBezTo>
                                <a:pt x="142875" y="52635"/>
                                <a:pt x="145733" y="55493"/>
                                <a:pt x="148590" y="58350"/>
                              </a:cubicBezTo>
                              <a:cubicBezTo>
                                <a:pt x="148590" y="58350"/>
                                <a:pt x="148590" y="58350"/>
                                <a:pt x="148590" y="58350"/>
                              </a:cubicBezTo>
                              <a:cubicBezTo>
                                <a:pt x="151447" y="66923"/>
                                <a:pt x="154305" y="75495"/>
                                <a:pt x="157163" y="85020"/>
                              </a:cubicBezTo>
                              <a:cubicBezTo>
                                <a:pt x="154305" y="84068"/>
                                <a:pt x="151447" y="84068"/>
                                <a:pt x="148590" y="83115"/>
                              </a:cubicBezTo>
                              <a:cubicBezTo>
                                <a:pt x="144780" y="82163"/>
                                <a:pt x="140970" y="81210"/>
                                <a:pt x="137160" y="80258"/>
                              </a:cubicBezTo>
                              <a:cubicBezTo>
                                <a:pt x="133350" y="79305"/>
                                <a:pt x="132397" y="80258"/>
                                <a:pt x="129540" y="80258"/>
                              </a:cubicBezTo>
                              <a:cubicBezTo>
                                <a:pt x="126682" y="80258"/>
                                <a:pt x="126682" y="80258"/>
                                <a:pt x="125730" y="80258"/>
                              </a:cubicBezTo>
                              <a:cubicBezTo>
                                <a:pt x="124777" y="80258"/>
                                <a:pt x="124777" y="80258"/>
                                <a:pt x="124777" y="81210"/>
                              </a:cubicBezTo>
                              <a:cubicBezTo>
                                <a:pt x="123825" y="82163"/>
                                <a:pt x="122872" y="82163"/>
                                <a:pt x="122872" y="82163"/>
                              </a:cubicBezTo>
                              <a:cubicBezTo>
                                <a:pt x="120967" y="84068"/>
                                <a:pt x="120967" y="85973"/>
                                <a:pt x="120967" y="85973"/>
                              </a:cubicBezTo>
                              <a:cubicBezTo>
                                <a:pt x="120967" y="85973"/>
                                <a:pt x="120967" y="85973"/>
                                <a:pt x="120015" y="86925"/>
                              </a:cubicBezTo>
                              <a:cubicBezTo>
                                <a:pt x="120015" y="87878"/>
                                <a:pt x="120015" y="89783"/>
                                <a:pt x="119063" y="91688"/>
                              </a:cubicBezTo>
                              <a:cubicBezTo>
                                <a:pt x="119063" y="96450"/>
                                <a:pt x="120967" y="103118"/>
                                <a:pt x="125730" y="110738"/>
                              </a:cubicBezTo>
                              <a:cubicBezTo>
                                <a:pt x="130492" y="118358"/>
                                <a:pt x="139065" y="125978"/>
                                <a:pt x="149542" y="130740"/>
                              </a:cubicBezTo>
                              <a:cubicBezTo>
                                <a:pt x="152400" y="131693"/>
                                <a:pt x="155258" y="132645"/>
                                <a:pt x="158115" y="134550"/>
                              </a:cubicBezTo>
                              <a:cubicBezTo>
                                <a:pt x="160020" y="135503"/>
                                <a:pt x="160972" y="135503"/>
                                <a:pt x="162877" y="135503"/>
                              </a:cubicBezTo>
                              <a:lnTo>
                                <a:pt x="171450" y="137408"/>
                              </a:lnTo>
                              <a:cubicBezTo>
                                <a:pt x="173355" y="145028"/>
                                <a:pt x="174308" y="151695"/>
                                <a:pt x="176213" y="159315"/>
                              </a:cubicBezTo>
                              <a:cubicBezTo>
                                <a:pt x="175260" y="161220"/>
                                <a:pt x="175260" y="162173"/>
                                <a:pt x="174308" y="164078"/>
                              </a:cubicBezTo>
                              <a:cubicBezTo>
                                <a:pt x="170497" y="171698"/>
                                <a:pt x="162877" y="179318"/>
                                <a:pt x="153352" y="182175"/>
                              </a:cubicBezTo>
                              <a:cubicBezTo>
                                <a:pt x="144780" y="185033"/>
                                <a:pt x="136208" y="185033"/>
                                <a:pt x="128588" y="184080"/>
                              </a:cubicBezTo>
                              <a:cubicBezTo>
                                <a:pt x="113347" y="182175"/>
                                <a:pt x="100965" y="177413"/>
                                <a:pt x="90488" y="171698"/>
                              </a:cubicBezTo>
                              <a:cubicBezTo>
                                <a:pt x="70485" y="161220"/>
                                <a:pt x="60007" y="150743"/>
                                <a:pt x="60960" y="149790"/>
                              </a:cubicBezTo>
                              <a:cubicBezTo>
                                <a:pt x="61913" y="148838"/>
                                <a:pt x="73342" y="157410"/>
                                <a:pt x="94297" y="165030"/>
                              </a:cubicBezTo>
                              <a:cubicBezTo>
                                <a:pt x="104775" y="168840"/>
                                <a:pt x="117157" y="172650"/>
                                <a:pt x="130492" y="172650"/>
                              </a:cubicBezTo>
                              <a:cubicBezTo>
                                <a:pt x="137160" y="173603"/>
                                <a:pt x="143827" y="172650"/>
                                <a:pt x="149542" y="169793"/>
                              </a:cubicBezTo>
                              <a:cubicBezTo>
                                <a:pt x="155258" y="167888"/>
                                <a:pt x="158115" y="163125"/>
                                <a:pt x="160972" y="158363"/>
                              </a:cubicBezTo>
                              <a:cubicBezTo>
                                <a:pt x="161925" y="155505"/>
                                <a:pt x="162877" y="152648"/>
                                <a:pt x="162877" y="151695"/>
                              </a:cubicBezTo>
                              <a:cubicBezTo>
                                <a:pt x="162877" y="150743"/>
                                <a:pt x="162877" y="149790"/>
                                <a:pt x="161925" y="149790"/>
                              </a:cubicBezTo>
                              <a:cubicBezTo>
                                <a:pt x="160972" y="149790"/>
                                <a:pt x="160972" y="149790"/>
                                <a:pt x="160020" y="149790"/>
                              </a:cubicBezTo>
                              <a:cubicBezTo>
                                <a:pt x="158115" y="149790"/>
                                <a:pt x="156210" y="148838"/>
                                <a:pt x="154305" y="148838"/>
                              </a:cubicBezTo>
                              <a:cubicBezTo>
                                <a:pt x="150495" y="147885"/>
                                <a:pt x="146685" y="146933"/>
                                <a:pt x="142875" y="145028"/>
                              </a:cubicBezTo>
                              <a:cubicBezTo>
                                <a:pt x="128588" y="139313"/>
                                <a:pt x="117157" y="129788"/>
                                <a:pt x="110490" y="120263"/>
                              </a:cubicBezTo>
                              <a:cubicBezTo>
                                <a:pt x="103822" y="110738"/>
                                <a:pt x="100013" y="100260"/>
                                <a:pt x="100013" y="92640"/>
                              </a:cubicBezTo>
                              <a:cubicBezTo>
                                <a:pt x="100013" y="88830"/>
                                <a:pt x="100965" y="85020"/>
                                <a:pt x="100965" y="83115"/>
                              </a:cubicBezTo>
                              <a:cubicBezTo>
                                <a:pt x="101917" y="81210"/>
                                <a:pt x="101917" y="79305"/>
                                <a:pt x="101917" y="79305"/>
                              </a:cubicBezTo>
                              <a:cubicBezTo>
                                <a:pt x="101917" y="79305"/>
                                <a:pt x="101917" y="78353"/>
                                <a:pt x="102870" y="76448"/>
                              </a:cubicBezTo>
                              <a:cubicBezTo>
                                <a:pt x="103822" y="74543"/>
                                <a:pt x="106680" y="71685"/>
                                <a:pt x="109538" y="67875"/>
                              </a:cubicBezTo>
                              <a:cubicBezTo>
                                <a:pt x="111442" y="65970"/>
                                <a:pt x="114300" y="65018"/>
                                <a:pt x="116205" y="63113"/>
                              </a:cubicBezTo>
                              <a:cubicBezTo>
                                <a:pt x="117157" y="62160"/>
                                <a:pt x="119063" y="61208"/>
                                <a:pt x="120015" y="61208"/>
                              </a:cubicBezTo>
                              <a:cubicBezTo>
                                <a:pt x="120967" y="61208"/>
                                <a:pt x="123825" y="60255"/>
                                <a:pt x="122872" y="60255"/>
                              </a:cubicBezTo>
                              <a:cubicBezTo>
                                <a:pt x="122872" y="60255"/>
                                <a:pt x="123825" y="60255"/>
                                <a:pt x="123825" y="60255"/>
                              </a:cubicBezTo>
                              <a:cubicBezTo>
                                <a:pt x="125730" y="61208"/>
                                <a:pt x="124777" y="60255"/>
                                <a:pt x="124777" y="59303"/>
                              </a:cubicBezTo>
                              <a:lnTo>
                                <a:pt x="123825" y="58350"/>
                              </a:lnTo>
                              <a:cubicBezTo>
                                <a:pt x="122872" y="57398"/>
                                <a:pt x="120967" y="55493"/>
                                <a:pt x="119063" y="54540"/>
                              </a:cubicBezTo>
                              <a:cubicBezTo>
                                <a:pt x="115252" y="51683"/>
                                <a:pt x="111442" y="47873"/>
                                <a:pt x="107632" y="45015"/>
                              </a:cubicBezTo>
                              <a:cubicBezTo>
                                <a:pt x="91440" y="32633"/>
                                <a:pt x="72390" y="20250"/>
                                <a:pt x="53340" y="12630"/>
                              </a:cubicBezTo>
                              <a:cubicBezTo>
                                <a:pt x="43815" y="8820"/>
                                <a:pt x="34290" y="6915"/>
                                <a:pt x="26670" y="6915"/>
                              </a:cubicBezTo>
                              <a:cubicBezTo>
                                <a:pt x="18097" y="6915"/>
                                <a:pt x="12382" y="10725"/>
                                <a:pt x="8572" y="15488"/>
                              </a:cubicBezTo>
                              <a:cubicBezTo>
                                <a:pt x="1905" y="25965"/>
                                <a:pt x="1905" y="34538"/>
                                <a:pt x="952" y="34538"/>
                              </a:cubicBezTo>
                              <a:cubicBezTo>
                                <a:pt x="0" y="37395"/>
                                <a:pt x="0" y="35490"/>
                                <a:pt x="0" y="316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2633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73" name="Freeform: Shape 319">
                          <a:extLst>
                            <a:ext uri="{FF2B5EF4-FFF2-40B4-BE49-F238E27FC236}">
                              <a16:creationId xmlns:a16="http://schemas.microsoft.com/office/drawing/2014/main" id="{FEDE8638-4588-768E-0363-7EA97F731F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27937" y="2614612"/>
                          <a:ext cx="39197" cy="20002"/>
                        </a:xfrm>
                        <a:custGeom>
                          <a:avLst/>
                          <a:gdLst>
                            <a:gd name="connsiteX0" fmla="*/ 72 w 39197"/>
                            <a:gd name="connsiteY0" fmla="*/ 10477 h 20002"/>
                            <a:gd name="connsiteX1" fmla="*/ 18170 w 39197"/>
                            <a:gd name="connsiteY1" fmla="*/ 20002 h 20002"/>
                            <a:gd name="connsiteX2" fmla="*/ 39125 w 39197"/>
                            <a:gd name="connsiteY2" fmla="*/ 9525 h 20002"/>
                            <a:gd name="connsiteX3" fmla="*/ 21027 w 39197"/>
                            <a:gd name="connsiteY3" fmla="*/ 0 h 20002"/>
                            <a:gd name="connsiteX4" fmla="*/ 72 w 39197"/>
                            <a:gd name="connsiteY4" fmla="*/ 10477 h 200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197" h="20002">
                              <a:moveTo>
                                <a:pt x="72" y="10477"/>
                              </a:moveTo>
                              <a:cubicBezTo>
                                <a:pt x="-880" y="16192"/>
                                <a:pt x="7692" y="20002"/>
                                <a:pt x="18170" y="20002"/>
                              </a:cubicBezTo>
                              <a:cubicBezTo>
                                <a:pt x="29600" y="20002"/>
                                <a:pt x="39125" y="15240"/>
                                <a:pt x="39125" y="9525"/>
                              </a:cubicBezTo>
                              <a:cubicBezTo>
                                <a:pt x="40077" y="3810"/>
                                <a:pt x="31505" y="0"/>
                                <a:pt x="21027" y="0"/>
                              </a:cubicBezTo>
                              <a:cubicBezTo>
                                <a:pt x="10550" y="0"/>
                                <a:pt x="1025" y="4763"/>
                                <a:pt x="72" y="104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4A6FBBE5-1AFD-403B-4D6D-AC9AF95E5760}"/>
                </a:ext>
              </a:extLst>
            </p:cNvPr>
            <p:cNvGrpSpPr/>
            <p:nvPr/>
          </p:nvGrpSpPr>
          <p:grpSpPr>
            <a:xfrm>
              <a:off x="2790825" y="1704975"/>
              <a:ext cx="3162300" cy="3450907"/>
              <a:chOff x="2790825" y="1704975"/>
              <a:chExt cx="3162300" cy="3450907"/>
            </a:xfrm>
          </p:grpSpPr>
          <p:sp>
            <p:nvSpPr>
              <p:cNvPr id="619" name="Freeform: Shape 321">
                <a:extLst>
                  <a:ext uri="{FF2B5EF4-FFF2-40B4-BE49-F238E27FC236}">
                    <a16:creationId xmlns:a16="http://schemas.microsoft.com/office/drawing/2014/main" id="{FC751E48-FA7D-AAF2-B7A9-A3C7E96E2323}"/>
                  </a:ext>
                </a:extLst>
              </p:cNvPr>
              <p:cNvSpPr/>
              <p:nvPr/>
            </p:nvSpPr>
            <p:spPr>
              <a:xfrm>
                <a:off x="4610100" y="4729162"/>
                <a:ext cx="1343025" cy="426719"/>
              </a:xfrm>
              <a:custGeom>
                <a:avLst/>
                <a:gdLst>
                  <a:gd name="connsiteX0" fmla="*/ 1343025 w 1343025"/>
                  <a:gd name="connsiteY0" fmla="*/ 213360 h 426719"/>
                  <a:gd name="connsiteX1" fmla="*/ 671513 w 1343025"/>
                  <a:gd name="connsiteY1" fmla="*/ 426720 h 426719"/>
                  <a:gd name="connsiteX2" fmla="*/ 0 w 1343025"/>
                  <a:gd name="connsiteY2" fmla="*/ 213360 h 426719"/>
                  <a:gd name="connsiteX3" fmla="*/ 671513 w 1343025"/>
                  <a:gd name="connsiteY3" fmla="*/ 0 h 426719"/>
                  <a:gd name="connsiteX4" fmla="*/ 1343025 w 1343025"/>
                  <a:gd name="connsiteY4" fmla="*/ 213360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025" h="426719">
                    <a:moveTo>
                      <a:pt x="1343025" y="213360"/>
                    </a:moveTo>
                    <a:cubicBezTo>
                      <a:pt x="1343025" y="331195"/>
                      <a:pt x="1042379" y="426720"/>
                      <a:pt x="671513" y="426720"/>
                    </a:cubicBezTo>
                    <a:cubicBezTo>
                      <a:pt x="300646" y="426720"/>
                      <a:pt x="0" y="331195"/>
                      <a:pt x="0" y="213360"/>
                    </a:cubicBezTo>
                    <a:cubicBezTo>
                      <a:pt x="0" y="95524"/>
                      <a:pt x="300646" y="0"/>
                      <a:pt x="671513" y="0"/>
                    </a:cubicBezTo>
                    <a:cubicBezTo>
                      <a:pt x="1042379" y="0"/>
                      <a:pt x="1343025" y="95524"/>
                      <a:pt x="1343025" y="213360"/>
                    </a:cubicBezTo>
                    <a:close/>
                  </a:path>
                </a:pathLst>
              </a:custGeom>
              <a:solidFill>
                <a:srgbClr val="D0C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0" name="Graphic 4">
                <a:extLst>
                  <a:ext uri="{FF2B5EF4-FFF2-40B4-BE49-F238E27FC236}">
                    <a16:creationId xmlns:a16="http://schemas.microsoft.com/office/drawing/2014/main" id="{7C00DD54-5CD4-5D5D-219C-61EB6580064C}"/>
                  </a:ext>
                </a:extLst>
              </p:cNvPr>
              <p:cNvGrpSpPr/>
              <p:nvPr/>
            </p:nvGrpSpPr>
            <p:grpSpPr>
              <a:xfrm>
                <a:off x="2790825" y="1704975"/>
                <a:ext cx="3038808" cy="3288153"/>
                <a:chOff x="2790825" y="1704975"/>
                <a:chExt cx="3038808" cy="3288153"/>
              </a:xfrm>
            </p:grpSpPr>
            <p:grpSp>
              <p:nvGrpSpPr>
                <p:cNvPr id="621" name="Graphic 4">
                  <a:extLst>
                    <a:ext uri="{FF2B5EF4-FFF2-40B4-BE49-F238E27FC236}">
                      <a16:creationId xmlns:a16="http://schemas.microsoft.com/office/drawing/2014/main" id="{E2260D8D-2456-C672-CC2D-12FD021D8FCB}"/>
                    </a:ext>
                  </a:extLst>
                </p:cNvPr>
                <p:cNvGrpSpPr/>
                <p:nvPr/>
              </p:nvGrpSpPr>
              <p:grpSpPr>
                <a:xfrm>
                  <a:off x="5423534" y="3021329"/>
                  <a:ext cx="260984" cy="444817"/>
                  <a:chOff x="5423534" y="3021329"/>
                  <a:chExt cx="260984" cy="444817"/>
                </a:xfrm>
              </p:grpSpPr>
              <p:sp>
                <p:nvSpPr>
                  <p:cNvPr id="849" name="Freeform: Shape 324">
                    <a:extLst>
                      <a:ext uri="{FF2B5EF4-FFF2-40B4-BE49-F238E27FC236}">
                        <a16:creationId xmlns:a16="http://schemas.microsoft.com/office/drawing/2014/main" id="{B7D3F4E0-303A-3804-6625-D4A5E7DF3233}"/>
                      </a:ext>
                    </a:extLst>
                  </p:cNvPr>
                  <p:cNvSpPr/>
                  <p:nvPr/>
                </p:nvSpPr>
                <p:spPr>
                  <a:xfrm>
                    <a:off x="5423534" y="3021329"/>
                    <a:ext cx="260984" cy="444817"/>
                  </a:xfrm>
                  <a:custGeom>
                    <a:avLst/>
                    <a:gdLst>
                      <a:gd name="connsiteX0" fmla="*/ 4763 w 260984"/>
                      <a:gd name="connsiteY0" fmla="*/ 0 h 444817"/>
                      <a:gd name="connsiteX1" fmla="*/ 119063 w 260984"/>
                      <a:gd name="connsiteY1" fmla="*/ 72390 h 444817"/>
                      <a:gd name="connsiteX2" fmla="*/ 260985 w 260984"/>
                      <a:gd name="connsiteY2" fmla="*/ 386715 h 444817"/>
                      <a:gd name="connsiteX3" fmla="*/ 167640 w 260984"/>
                      <a:gd name="connsiteY3" fmla="*/ 444817 h 444817"/>
                      <a:gd name="connsiteX4" fmla="*/ 0 w 260984"/>
                      <a:gd name="connsiteY4" fmla="*/ 14288 h 444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4" h="444817">
                        <a:moveTo>
                          <a:pt x="4763" y="0"/>
                        </a:moveTo>
                        <a:cubicBezTo>
                          <a:pt x="4763" y="0"/>
                          <a:pt x="74295" y="6667"/>
                          <a:pt x="119063" y="72390"/>
                        </a:cubicBezTo>
                        <a:cubicBezTo>
                          <a:pt x="162878" y="137160"/>
                          <a:pt x="260985" y="386715"/>
                          <a:pt x="260985" y="386715"/>
                        </a:cubicBezTo>
                        <a:lnTo>
                          <a:pt x="167640" y="444817"/>
                        </a:lnTo>
                        <a:lnTo>
                          <a:pt x="0" y="14288"/>
                        </a:lnTo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Freeform: Shape 325">
                    <a:extLst>
                      <a:ext uri="{FF2B5EF4-FFF2-40B4-BE49-F238E27FC236}">
                        <a16:creationId xmlns:a16="http://schemas.microsoft.com/office/drawing/2014/main" id="{F345AAA2-D3BE-48EA-FB51-69474B3E1777}"/>
                      </a:ext>
                    </a:extLst>
                  </p:cNvPr>
                  <p:cNvSpPr/>
                  <p:nvPr/>
                </p:nvSpPr>
                <p:spPr>
                  <a:xfrm>
                    <a:off x="5423534" y="3021329"/>
                    <a:ext cx="260984" cy="444817"/>
                  </a:xfrm>
                  <a:custGeom>
                    <a:avLst/>
                    <a:gdLst>
                      <a:gd name="connsiteX0" fmla="*/ 4763 w 260984"/>
                      <a:gd name="connsiteY0" fmla="*/ 0 h 444817"/>
                      <a:gd name="connsiteX1" fmla="*/ 119063 w 260984"/>
                      <a:gd name="connsiteY1" fmla="*/ 72390 h 444817"/>
                      <a:gd name="connsiteX2" fmla="*/ 260985 w 260984"/>
                      <a:gd name="connsiteY2" fmla="*/ 386715 h 444817"/>
                      <a:gd name="connsiteX3" fmla="*/ 167640 w 260984"/>
                      <a:gd name="connsiteY3" fmla="*/ 444817 h 444817"/>
                      <a:gd name="connsiteX4" fmla="*/ 0 w 260984"/>
                      <a:gd name="connsiteY4" fmla="*/ 14288 h 444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4" h="444817">
                        <a:moveTo>
                          <a:pt x="4763" y="0"/>
                        </a:moveTo>
                        <a:cubicBezTo>
                          <a:pt x="4763" y="0"/>
                          <a:pt x="74295" y="6667"/>
                          <a:pt x="119063" y="72390"/>
                        </a:cubicBezTo>
                        <a:cubicBezTo>
                          <a:pt x="162878" y="137160"/>
                          <a:pt x="260985" y="386715"/>
                          <a:pt x="260985" y="386715"/>
                        </a:cubicBezTo>
                        <a:lnTo>
                          <a:pt x="167640" y="444817"/>
                        </a:lnTo>
                        <a:lnTo>
                          <a:pt x="0" y="14288"/>
                        </a:lnTo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2" name="Graphic 4">
                  <a:extLst>
                    <a:ext uri="{FF2B5EF4-FFF2-40B4-BE49-F238E27FC236}">
                      <a16:creationId xmlns:a16="http://schemas.microsoft.com/office/drawing/2014/main" id="{C1170CEC-E3F9-6E85-0A2A-041A7BC926D9}"/>
                    </a:ext>
                  </a:extLst>
                </p:cNvPr>
                <p:cNvGrpSpPr/>
                <p:nvPr/>
              </p:nvGrpSpPr>
              <p:grpSpPr>
                <a:xfrm>
                  <a:off x="4578535" y="2927073"/>
                  <a:ext cx="914896" cy="991424"/>
                  <a:chOff x="4578535" y="2927073"/>
                  <a:chExt cx="914896" cy="991424"/>
                </a:xfrm>
              </p:grpSpPr>
              <p:sp>
                <p:nvSpPr>
                  <p:cNvPr id="843" name="Freeform: Shape 327">
                    <a:extLst>
                      <a:ext uri="{FF2B5EF4-FFF2-40B4-BE49-F238E27FC236}">
                        <a16:creationId xmlns:a16="http://schemas.microsoft.com/office/drawing/2014/main" id="{5F8AB6DA-9E22-F452-8F0F-1786A8613D2E}"/>
                      </a:ext>
                    </a:extLst>
                  </p:cNvPr>
                  <p:cNvSpPr/>
                  <p:nvPr/>
                </p:nvSpPr>
                <p:spPr>
                  <a:xfrm>
                    <a:off x="4578535" y="2927073"/>
                    <a:ext cx="914896" cy="991424"/>
                  </a:xfrm>
                  <a:custGeom>
                    <a:avLst/>
                    <a:gdLst>
                      <a:gd name="connsiteX0" fmla="*/ 834522 w 914896"/>
                      <a:gd name="connsiteY0" fmla="*/ 103781 h 991424"/>
                      <a:gd name="connsiteX1" fmla="*/ 520197 w 914896"/>
                      <a:gd name="connsiteY1" fmla="*/ 2816 h 991424"/>
                      <a:gd name="connsiteX2" fmla="*/ 168724 w 914896"/>
                      <a:gd name="connsiteY2" fmla="*/ 103781 h 991424"/>
                      <a:gd name="connsiteX3" fmla="*/ 42042 w 914896"/>
                      <a:gd name="connsiteY3" fmla="*/ 356194 h 991424"/>
                      <a:gd name="connsiteX4" fmla="*/ 85857 w 914896"/>
                      <a:gd name="connsiteY4" fmla="*/ 455254 h 991424"/>
                      <a:gd name="connsiteX5" fmla="*/ 133482 w 914896"/>
                      <a:gd name="connsiteY5" fmla="*/ 899119 h 991424"/>
                      <a:gd name="connsiteX6" fmla="*/ 869764 w 914896"/>
                      <a:gd name="connsiteY6" fmla="*/ 916264 h 991424"/>
                      <a:gd name="connsiteX7" fmla="*/ 834522 w 914896"/>
                      <a:gd name="connsiteY7" fmla="*/ 103781 h 991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896" h="991424">
                        <a:moveTo>
                          <a:pt x="834522" y="103781"/>
                        </a:moveTo>
                        <a:cubicBezTo>
                          <a:pt x="834522" y="103781"/>
                          <a:pt x="767847" y="-20044"/>
                          <a:pt x="520197" y="2816"/>
                        </a:cubicBezTo>
                        <a:cubicBezTo>
                          <a:pt x="272547" y="25676"/>
                          <a:pt x="212539" y="62824"/>
                          <a:pt x="168724" y="103781"/>
                        </a:cubicBezTo>
                        <a:cubicBezTo>
                          <a:pt x="124909" y="144739"/>
                          <a:pt x="85857" y="305711"/>
                          <a:pt x="42042" y="356194"/>
                        </a:cubicBezTo>
                        <a:cubicBezTo>
                          <a:pt x="-1773" y="406676"/>
                          <a:pt x="-40826" y="459064"/>
                          <a:pt x="85857" y="455254"/>
                        </a:cubicBezTo>
                        <a:cubicBezTo>
                          <a:pt x="85857" y="455254"/>
                          <a:pt x="24897" y="810536"/>
                          <a:pt x="133482" y="899119"/>
                        </a:cubicBezTo>
                        <a:cubicBezTo>
                          <a:pt x="302074" y="1037231"/>
                          <a:pt x="775467" y="1001036"/>
                          <a:pt x="869764" y="916264"/>
                        </a:cubicBezTo>
                        <a:cubicBezTo>
                          <a:pt x="963109" y="830539"/>
                          <a:pt x="891672" y="179029"/>
                          <a:pt x="834522" y="103781"/>
                        </a:cubicBezTo>
                        <a:close/>
                      </a:path>
                    </a:pathLst>
                  </a:custGeom>
                  <a:solidFill>
                    <a:srgbClr val="AB00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Freeform: Shape 328">
                    <a:extLst>
                      <a:ext uri="{FF2B5EF4-FFF2-40B4-BE49-F238E27FC236}">
                        <a16:creationId xmlns:a16="http://schemas.microsoft.com/office/drawing/2014/main" id="{934FFE4F-2C72-78CF-C0ED-4336089A516B}"/>
                      </a:ext>
                    </a:extLst>
                  </p:cNvPr>
                  <p:cNvSpPr/>
                  <p:nvPr/>
                </p:nvSpPr>
                <p:spPr>
                  <a:xfrm>
                    <a:off x="4711519" y="2980251"/>
                    <a:ext cx="781651" cy="936747"/>
                  </a:xfrm>
                  <a:custGeom>
                    <a:avLst/>
                    <a:gdLst>
                      <a:gd name="connsiteX0" fmla="*/ 701538 w 781651"/>
                      <a:gd name="connsiteY0" fmla="*/ 50604 h 936747"/>
                      <a:gd name="connsiteX1" fmla="*/ 701538 w 781651"/>
                      <a:gd name="connsiteY1" fmla="*/ 50604 h 936747"/>
                      <a:gd name="connsiteX2" fmla="*/ 701538 w 781651"/>
                      <a:gd name="connsiteY2" fmla="*/ 50604 h 936747"/>
                      <a:gd name="connsiteX3" fmla="*/ 665343 w 781651"/>
                      <a:gd name="connsiteY3" fmla="*/ 10599 h 936747"/>
                      <a:gd name="connsiteX4" fmla="*/ 306250 w 781651"/>
                      <a:gd name="connsiteY4" fmla="*/ 20124 h 936747"/>
                      <a:gd name="connsiteX5" fmla="*/ 62410 w 781651"/>
                      <a:gd name="connsiteY5" fmla="*/ 212529 h 936747"/>
                      <a:gd name="connsiteX6" fmla="*/ 28120 w 781651"/>
                      <a:gd name="connsiteY6" fmla="*/ 857371 h 936747"/>
                      <a:gd name="connsiteX7" fmla="*/ 39550 w 781651"/>
                      <a:gd name="connsiteY7" fmla="*/ 870706 h 936747"/>
                      <a:gd name="connsiteX8" fmla="*/ 636768 w 781651"/>
                      <a:gd name="connsiteY8" fmla="*/ 906901 h 936747"/>
                      <a:gd name="connsiteX9" fmla="*/ 697728 w 781651"/>
                      <a:gd name="connsiteY9" fmla="*/ 883089 h 936747"/>
                      <a:gd name="connsiteX10" fmla="*/ 735828 w 781651"/>
                      <a:gd name="connsiteY10" fmla="*/ 862134 h 936747"/>
                      <a:gd name="connsiteX11" fmla="*/ 701538 w 781651"/>
                      <a:gd name="connsiteY11" fmla="*/ 50604 h 936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81651" h="936747">
                        <a:moveTo>
                          <a:pt x="701538" y="50604"/>
                        </a:moveTo>
                        <a:cubicBezTo>
                          <a:pt x="701538" y="50604"/>
                          <a:pt x="701538" y="49651"/>
                          <a:pt x="701538" y="50604"/>
                        </a:cubicBezTo>
                        <a:cubicBezTo>
                          <a:pt x="701538" y="49651"/>
                          <a:pt x="700585" y="49651"/>
                          <a:pt x="701538" y="50604"/>
                        </a:cubicBezTo>
                        <a:cubicBezTo>
                          <a:pt x="698680" y="45841"/>
                          <a:pt x="688203" y="29649"/>
                          <a:pt x="665343" y="10599"/>
                        </a:cubicBezTo>
                        <a:cubicBezTo>
                          <a:pt x="575808" y="121"/>
                          <a:pt x="419598" y="-10356"/>
                          <a:pt x="306250" y="20124"/>
                        </a:cubicBezTo>
                        <a:cubicBezTo>
                          <a:pt x="138610" y="65844"/>
                          <a:pt x="81460" y="82036"/>
                          <a:pt x="62410" y="212529"/>
                        </a:cubicBezTo>
                        <a:cubicBezTo>
                          <a:pt x="46218" y="330639"/>
                          <a:pt x="-45222" y="750691"/>
                          <a:pt x="28120" y="857371"/>
                        </a:cubicBezTo>
                        <a:cubicBezTo>
                          <a:pt x="30978" y="862134"/>
                          <a:pt x="34788" y="866896"/>
                          <a:pt x="39550" y="870706"/>
                        </a:cubicBezTo>
                        <a:cubicBezTo>
                          <a:pt x="190045" y="953574"/>
                          <a:pt x="476748" y="949764"/>
                          <a:pt x="636768" y="906901"/>
                        </a:cubicBezTo>
                        <a:cubicBezTo>
                          <a:pt x="657723" y="896424"/>
                          <a:pt x="678678" y="887851"/>
                          <a:pt x="697728" y="883089"/>
                        </a:cubicBezTo>
                        <a:cubicBezTo>
                          <a:pt x="713920" y="877374"/>
                          <a:pt x="726303" y="869754"/>
                          <a:pt x="735828" y="862134"/>
                        </a:cubicBezTo>
                        <a:cubicBezTo>
                          <a:pt x="830125" y="777361"/>
                          <a:pt x="758688" y="125851"/>
                          <a:pt x="701538" y="50604"/>
                        </a:cubicBezTo>
                        <a:close/>
                      </a:path>
                    </a:pathLst>
                  </a:custGeom>
                  <a:solidFill>
                    <a:srgbClr val="AB00C9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Freeform: Shape 329">
                    <a:extLst>
                      <a:ext uri="{FF2B5EF4-FFF2-40B4-BE49-F238E27FC236}">
                        <a16:creationId xmlns:a16="http://schemas.microsoft.com/office/drawing/2014/main" id="{896BE891-7E2B-2CF1-D494-56353A072892}"/>
                      </a:ext>
                    </a:extLst>
                  </p:cNvPr>
                  <p:cNvSpPr/>
                  <p:nvPr/>
                </p:nvSpPr>
                <p:spPr>
                  <a:xfrm>
                    <a:off x="4588192" y="3038668"/>
                    <a:ext cx="521017" cy="879176"/>
                  </a:xfrm>
                  <a:custGeom>
                    <a:avLst/>
                    <a:gdLst>
                      <a:gd name="connsiteX0" fmla="*/ 521017 w 521017"/>
                      <a:gd name="connsiteY0" fmla="*/ 878964 h 879176"/>
                      <a:gd name="connsiteX1" fmla="*/ 483870 w 521017"/>
                      <a:gd name="connsiteY1" fmla="*/ 814194 h 879176"/>
                      <a:gd name="connsiteX2" fmla="*/ 436245 w 521017"/>
                      <a:gd name="connsiteY2" fmla="*/ 687511 h 879176"/>
                      <a:gd name="connsiteX3" fmla="*/ 409575 w 521017"/>
                      <a:gd name="connsiteY3" fmla="*/ 461769 h 879176"/>
                      <a:gd name="connsiteX4" fmla="*/ 371475 w 521017"/>
                      <a:gd name="connsiteY4" fmla="*/ 200784 h 879176"/>
                      <a:gd name="connsiteX5" fmla="*/ 329565 w 521017"/>
                      <a:gd name="connsiteY5" fmla="*/ 51241 h 879176"/>
                      <a:gd name="connsiteX6" fmla="*/ 186690 w 521017"/>
                      <a:gd name="connsiteY6" fmla="*/ 15999 h 879176"/>
                      <a:gd name="connsiteX7" fmla="*/ 76200 w 521017"/>
                      <a:gd name="connsiteY7" fmla="*/ 233169 h 879176"/>
                      <a:gd name="connsiteX8" fmla="*/ 27623 w 521017"/>
                      <a:gd name="connsiteY8" fmla="*/ 303654 h 879176"/>
                      <a:gd name="connsiteX9" fmla="*/ 0 w 521017"/>
                      <a:gd name="connsiteY9" fmla="*/ 331276 h 879176"/>
                      <a:gd name="connsiteX10" fmla="*/ 0 w 521017"/>
                      <a:gd name="connsiteY10" fmla="*/ 331276 h 879176"/>
                      <a:gd name="connsiteX11" fmla="*/ 10478 w 521017"/>
                      <a:gd name="connsiteY11" fmla="*/ 336991 h 879176"/>
                      <a:gd name="connsiteX12" fmla="*/ 11430 w 521017"/>
                      <a:gd name="connsiteY12" fmla="*/ 336991 h 879176"/>
                      <a:gd name="connsiteX13" fmla="*/ 18098 w 521017"/>
                      <a:gd name="connsiteY13" fmla="*/ 338896 h 879176"/>
                      <a:gd name="connsiteX14" fmla="*/ 19050 w 521017"/>
                      <a:gd name="connsiteY14" fmla="*/ 338896 h 879176"/>
                      <a:gd name="connsiteX15" fmla="*/ 26670 w 521017"/>
                      <a:gd name="connsiteY15" fmla="*/ 340801 h 879176"/>
                      <a:gd name="connsiteX16" fmla="*/ 26670 w 521017"/>
                      <a:gd name="connsiteY16" fmla="*/ 340801 h 879176"/>
                      <a:gd name="connsiteX17" fmla="*/ 36195 w 521017"/>
                      <a:gd name="connsiteY17" fmla="*/ 341754 h 879176"/>
                      <a:gd name="connsiteX18" fmla="*/ 38100 w 521017"/>
                      <a:gd name="connsiteY18" fmla="*/ 341754 h 879176"/>
                      <a:gd name="connsiteX19" fmla="*/ 46673 w 521017"/>
                      <a:gd name="connsiteY19" fmla="*/ 342706 h 879176"/>
                      <a:gd name="connsiteX20" fmla="*/ 49530 w 521017"/>
                      <a:gd name="connsiteY20" fmla="*/ 342706 h 879176"/>
                      <a:gd name="connsiteX21" fmla="*/ 58103 w 521017"/>
                      <a:gd name="connsiteY21" fmla="*/ 342706 h 879176"/>
                      <a:gd name="connsiteX22" fmla="*/ 61913 w 521017"/>
                      <a:gd name="connsiteY22" fmla="*/ 342706 h 879176"/>
                      <a:gd name="connsiteX23" fmla="*/ 75248 w 521017"/>
                      <a:gd name="connsiteY23" fmla="*/ 342706 h 879176"/>
                      <a:gd name="connsiteX24" fmla="*/ 62865 w 521017"/>
                      <a:gd name="connsiteY24" fmla="*/ 440814 h 879176"/>
                      <a:gd name="connsiteX25" fmla="*/ 60960 w 521017"/>
                      <a:gd name="connsiteY25" fmla="*/ 461769 h 879176"/>
                      <a:gd name="connsiteX26" fmla="*/ 121920 w 521017"/>
                      <a:gd name="connsiteY26" fmla="*/ 786571 h 879176"/>
                      <a:gd name="connsiteX27" fmla="*/ 521017 w 521017"/>
                      <a:gd name="connsiteY27" fmla="*/ 878964 h 879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21017" h="879176">
                        <a:moveTo>
                          <a:pt x="521017" y="878964"/>
                        </a:moveTo>
                        <a:cubicBezTo>
                          <a:pt x="513398" y="856104"/>
                          <a:pt x="493395" y="832291"/>
                          <a:pt x="483870" y="814194"/>
                        </a:cubicBezTo>
                        <a:cubicBezTo>
                          <a:pt x="463867" y="774189"/>
                          <a:pt x="450533" y="729421"/>
                          <a:pt x="436245" y="687511"/>
                        </a:cubicBezTo>
                        <a:cubicBezTo>
                          <a:pt x="411480" y="615121"/>
                          <a:pt x="416242" y="537016"/>
                          <a:pt x="409575" y="461769"/>
                        </a:cubicBezTo>
                        <a:cubicBezTo>
                          <a:pt x="401955" y="374139"/>
                          <a:pt x="389573" y="287461"/>
                          <a:pt x="371475" y="200784"/>
                        </a:cubicBezTo>
                        <a:cubicBezTo>
                          <a:pt x="361950" y="154111"/>
                          <a:pt x="356235" y="92199"/>
                          <a:pt x="329565" y="51241"/>
                        </a:cubicBezTo>
                        <a:cubicBezTo>
                          <a:pt x="291465" y="-8766"/>
                          <a:pt x="239078" y="-9719"/>
                          <a:pt x="186690" y="15999"/>
                        </a:cubicBezTo>
                        <a:cubicBezTo>
                          <a:pt x="102870" y="57909"/>
                          <a:pt x="110490" y="160779"/>
                          <a:pt x="76200" y="233169"/>
                        </a:cubicBezTo>
                        <a:cubicBezTo>
                          <a:pt x="63817" y="259839"/>
                          <a:pt x="45720" y="281746"/>
                          <a:pt x="27623" y="303654"/>
                        </a:cubicBezTo>
                        <a:cubicBezTo>
                          <a:pt x="21908" y="310321"/>
                          <a:pt x="8573" y="320799"/>
                          <a:pt x="0" y="331276"/>
                        </a:cubicBezTo>
                        <a:cubicBezTo>
                          <a:pt x="0" y="331276"/>
                          <a:pt x="0" y="331276"/>
                          <a:pt x="0" y="331276"/>
                        </a:cubicBezTo>
                        <a:cubicBezTo>
                          <a:pt x="2858" y="333181"/>
                          <a:pt x="6667" y="335086"/>
                          <a:pt x="10478" y="336991"/>
                        </a:cubicBezTo>
                        <a:cubicBezTo>
                          <a:pt x="10478" y="336991"/>
                          <a:pt x="10478" y="336991"/>
                          <a:pt x="11430" y="336991"/>
                        </a:cubicBezTo>
                        <a:cubicBezTo>
                          <a:pt x="13335" y="337944"/>
                          <a:pt x="15240" y="337944"/>
                          <a:pt x="18098" y="338896"/>
                        </a:cubicBezTo>
                        <a:cubicBezTo>
                          <a:pt x="18098" y="338896"/>
                          <a:pt x="19050" y="338896"/>
                          <a:pt x="19050" y="338896"/>
                        </a:cubicBezTo>
                        <a:cubicBezTo>
                          <a:pt x="21908" y="339849"/>
                          <a:pt x="23813" y="339849"/>
                          <a:pt x="26670" y="340801"/>
                        </a:cubicBezTo>
                        <a:cubicBezTo>
                          <a:pt x="26670" y="340801"/>
                          <a:pt x="26670" y="340801"/>
                          <a:pt x="26670" y="340801"/>
                        </a:cubicBezTo>
                        <a:cubicBezTo>
                          <a:pt x="29528" y="340801"/>
                          <a:pt x="32385" y="341754"/>
                          <a:pt x="36195" y="341754"/>
                        </a:cubicBezTo>
                        <a:cubicBezTo>
                          <a:pt x="36195" y="341754"/>
                          <a:pt x="37148" y="341754"/>
                          <a:pt x="38100" y="341754"/>
                        </a:cubicBezTo>
                        <a:cubicBezTo>
                          <a:pt x="40958" y="341754"/>
                          <a:pt x="43815" y="341754"/>
                          <a:pt x="46673" y="342706"/>
                        </a:cubicBezTo>
                        <a:cubicBezTo>
                          <a:pt x="47625" y="342706"/>
                          <a:pt x="48578" y="342706"/>
                          <a:pt x="49530" y="342706"/>
                        </a:cubicBezTo>
                        <a:cubicBezTo>
                          <a:pt x="52388" y="342706"/>
                          <a:pt x="55245" y="342706"/>
                          <a:pt x="58103" y="342706"/>
                        </a:cubicBezTo>
                        <a:cubicBezTo>
                          <a:pt x="59055" y="342706"/>
                          <a:pt x="60008" y="342706"/>
                          <a:pt x="61913" y="342706"/>
                        </a:cubicBezTo>
                        <a:cubicBezTo>
                          <a:pt x="65723" y="342706"/>
                          <a:pt x="70485" y="342706"/>
                          <a:pt x="75248" y="342706"/>
                        </a:cubicBezTo>
                        <a:cubicBezTo>
                          <a:pt x="75248" y="342706"/>
                          <a:pt x="68580" y="383664"/>
                          <a:pt x="62865" y="440814"/>
                        </a:cubicBezTo>
                        <a:cubicBezTo>
                          <a:pt x="62865" y="447481"/>
                          <a:pt x="61913" y="455101"/>
                          <a:pt x="60960" y="461769"/>
                        </a:cubicBezTo>
                        <a:cubicBezTo>
                          <a:pt x="52388" y="573211"/>
                          <a:pt x="54292" y="731326"/>
                          <a:pt x="121920" y="786571"/>
                        </a:cubicBezTo>
                        <a:cubicBezTo>
                          <a:pt x="207645" y="856104"/>
                          <a:pt x="369570" y="881821"/>
                          <a:pt x="521017" y="878964"/>
                        </a:cubicBezTo>
                        <a:close/>
                      </a:path>
                    </a:pathLst>
                  </a:custGeom>
                  <a:solidFill>
                    <a:srgbClr val="AB00C9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Freeform: Shape 330">
                    <a:extLst>
                      <a:ext uri="{FF2B5EF4-FFF2-40B4-BE49-F238E27FC236}">
                        <a16:creationId xmlns:a16="http://schemas.microsoft.com/office/drawing/2014/main" id="{473117C1-0236-5480-5284-F81DBF78C286}"/>
                      </a:ext>
                    </a:extLst>
                  </p:cNvPr>
                  <p:cNvSpPr/>
                  <p:nvPr/>
                </p:nvSpPr>
                <p:spPr>
                  <a:xfrm>
                    <a:off x="4589145" y="3068954"/>
                    <a:ext cx="162877" cy="311610"/>
                  </a:xfrm>
                  <a:custGeom>
                    <a:avLst/>
                    <a:gdLst>
                      <a:gd name="connsiteX0" fmla="*/ 27622 w 162877"/>
                      <a:gd name="connsiteY0" fmla="*/ 273367 h 311610"/>
                      <a:gd name="connsiteX1" fmla="*/ 76200 w 162877"/>
                      <a:gd name="connsiteY1" fmla="*/ 202883 h 311610"/>
                      <a:gd name="connsiteX2" fmla="*/ 162877 w 162877"/>
                      <a:gd name="connsiteY2" fmla="*/ 0 h 311610"/>
                      <a:gd name="connsiteX3" fmla="*/ 96202 w 162877"/>
                      <a:gd name="connsiteY3" fmla="*/ 223838 h 311610"/>
                      <a:gd name="connsiteX4" fmla="*/ 73342 w 162877"/>
                      <a:gd name="connsiteY4" fmla="*/ 311467 h 311610"/>
                      <a:gd name="connsiteX5" fmla="*/ 0 w 162877"/>
                      <a:gd name="connsiteY5" fmla="*/ 300038 h 311610"/>
                      <a:gd name="connsiteX6" fmla="*/ 27622 w 162877"/>
                      <a:gd name="connsiteY6" fmla="*/ 273367 h 31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877" h="311610">
                        <a:moveTo>
                          <a:pt x="27622" y="273367"/>
                        </a:moveTo>
                        <a:cubicBezTo>
                          <a:pt x="45720" y="251460"/>
                          <a:pt x="63817" y="229553"/>
                          <a:pt x="76200" y="202883"/>
                        </a:cubicBezTo>
                        <a:cubicBezTo>
                          <a:pt x="106680" y="137160"/>
                          <a:pt x="103822" y="48578"/>
                          <a:pt x="162877" y="0"/>
                        </a:cubicBezTo>
                        <a:cubicBezTo>
                          <a:pt x="132397" y="40958"/>
                          <a:pt x="100013" y="172403"/>
                          <a:pt x="96202" y="223838"/>
                        </a:cubicBezTo>
                        <a:cubicBezTo>
                          <a:pt x="93345" y="258128"/>
                          <a:pt x="81915" y="291465"/>
                          <a:pt x="73342" y="311467"/>
                        </a:cubicBezTo>
                        <a:cubicBezTo>
                          <a:pt x="34290" y="312420"/>
                          <a:pt x="11430" y="308610"/>
                          <a:pt x="0" y="300038"/>
                        </a:cubicBezTo>
                        <a:cubicBezTo>
                          <a:pt x="8572" y="290513"/>
                          <a:pt x="21908" y="280988"/>
                          <a:pt x="27622" y="273367"/>
                        </a:cubicBezTo>
                        <a:close/>
                      </a:path>
                    </a:pathLst>
                  </a:custGeom>
                  <a:solidFill>
                    <a:srgbClr val="AB00C9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Freeform: Shape 331">
                    <a:extLst>
                      <a:ext uri="{FF2B5EF4-FFF2-40B4-BE49-F238E27FC236}">
                        <a16:creationId xmlns:a16="http://schemas.microsoft.com/office/drawing/2014/main" id="{F79E0DE5-542A-F749-0AA7-26007C65AB84}"/>
                      </a:ext>
                    </a:extLst>
                  </p:cNvPr>
                  <p:cNvSpPr/>
                  <p:nvPr/>
                </p:nvSpPr>
                <p:spPr>
                  <a:xfrm>
                    <a:off x="4602349" y="3039179"/>
                    <a:ext cx="271593" cy="327907"/>
                  </a:xfrm>
                  <a:custGeom>
                    <a:avLst/>
                    <a:gdLst>
                      <a:gd name="connsiteX0" fmla="*/ 131 w 271593"/>
                      <a:gd name="connsiteY0" fmla="*/ 327908 h 327907"/>
                      <a:gd name="connsiteX1" fmla="*/ 26801 w 271593"/>
                      <a:gd name="connsiteY1" fmla="*/ 303143 h 327907"/>
                      <a:gd name="connsiteX2" fmla="*/ 38231 w 271593"/>
                      <a:gd name="connsiteY2" fmla="*/ 289808 h 327907"/>
                      <a:gd name="connsiteX3" fmla="*/ 50613 w 271593"/>
                      <a:gd name="connsiteY3" fmla="*/ 274568 h 327907"/>
                      <a:gd name="connsiteX4" fmla="*/ 56328 w 271593"/>
                      <a:gd name="connsiteY4" fmla="*/ 265995 h 327907"/>
                      <a:gd name="connsiteX5" fmla="*/ 59185 w 271593"/>
                      <a:gd name="connsiteY5" fmla="*/ 261233 h 327907"/>
                      <a:gd name="connsiteX6" fmla="*/ 62043 w 271593"/>
                      <a:gd name="connsiteY6" fmla="*/ 256470 h 327907"/>
                      <a:gd name="connsiteX7" fmla="*/ 72521 w 271593"/>
                      <a:gd name="connsiteY7" fmla="*/ 237420 h 327907"/>
                      <a:gd name="connsiteX8" fmla="*/ 99191 w 271593"/>
                      <a:gd name="connsiteY8" fmla="*/ 162173 h 327907"/>
                      <a:gd name="connsiteX9" fmla="*/ 106810 w 271593"/>
                      <a:gd name="connsiteY9" fmla="*/ 137408 h 327907"/>
                      <a:gd name="connsiteX10" fmla="*/ 109668 w 271593"/>
                      <a:gd name="connsiteY10" fmla="*/ 127883 h 327907"/>
                      <a:gd name="connsiteX11" fmla="*/ 120146 w 271593"/>
                      <a:gd name="connsiteY11" fmla="*/ 93593 h 327907"/>
                      <a:gd name="connsiteX12" fmla="*/ 163960 w 271593"/>
                      <a:gd name="connsiteY12" fmla="*/ 33585 h 327907"/>
                      <a:gd name="connsiteX13" fmla="*/ 236351 w 271593"/>
                      <a:gd name="connsiteY13" fmla="*/ 7868 h 327907"/>
                      <a:gd name="connsiteX14" fmla="*/ 271593 w 271593"/>
                      <a:gd name="connsiteY14" fmla="*/ 248 h 327907"/>
                      <a:gd name="connsiteX15" fmla="*/ 235398 w 271593"/>
                      <a:gd name="connsiteY15" fmla="*/ 4058 h 327907"/>
                      <a:gd name="connsiteX16" fmla="*/ 159198 w 271593"/>
                      <a:gd name="connsiteY16" fmla="*/ 27870 h 327907"/>
                      <a:gd name="connsiteX17" fmla="*/ 127766 w 271593"/>
                      <a:gd name="connsiteY17" fmla="*/ 57398 h 327907"/>
                      <a:gd name="connsiteX18" fmla="*/ 110621 w 271593"/>
                      <a:gd name="connsiteY18" fmla="*/ 90735 h 327907"/>
                      <a:gd name="connsiteX19" fmla="*/ 99191 w 271593"/>
                      <a:gd name="connsiteY19" fmla="*/ 125025 h 327907"/>
                      <a:gd name="connsiteX20" fmla="*/ 96333 w 271593"/>
                      <a:gd name="connsiteY20" fmla="*/ 134550 h 327907"/>
                      <a:gd name="connsiteX21" fmla="*/ 89666 w 271593"/>
                      <a:gd name="connsiteY21" fmla="*/ 159315 h 327907"/>
                      <a:gd name="connsiteX22" fmla="*/ 65853 w 271593"/>
                      <a:gd name="connsiteY22" fmla="*/ 233610 h 327907"/>
                      <a:gd name="connsiteX23" fmla="*/ 131 w 271593"/>
                      <a:gd name="connsiteY23" fmla="*/ 327908 h 327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1593" h="327907">
                        <a:moveTo>
                          <a:pt x="131" y="327908"/>
                        </a:moveTo>
                        <a:cubicBezTo>
                          <a:pt x="1083" y="327908"/>
                          <a:pt x="10608" y="318383"/>
                          <a:pt x="26801" y="303143"/>
                        </a:cubicBezTo>
                        <a:cubicBezTo>
                          <a:pt x="30610" y="299333"/>
                          <a:pt x="34421" y="295523"/>
                          <a:pt x="38231" y="289808"/>
                        </a:cubicBezTo>
                        <a:cubicBezTo>
                          <a:pt x="42041" y="285045"/>
                          <a:pt x="45851" y="280283"/>
                          <a:pt x="50613" y="274568"/>
                        </a:cubicBezTo>
                        <a:cubicBezTo>
                          <a:pt x="52518" y="271710"/>
                          <a:pt x="54423" y="268853"/>
                          <a:pt x="56328" y="265995"/>
                        </a:cubicBezTo>
                        <a:lnTo>
                          <a:pt x="59185" y="261233"/>
                        </a:lnTo>
                        <a:lnTo>
                          <a:pt x="62043" y="256470"/>
                        </a:lnTo>
                        <a:cubicBezTo>
                          <a:pt x="65853" y="249803"/>
                          <a:pt x="68710" y="244088"/>
                          <a:pt x="72521" y="237420"/>
                        </a:cubicBezTo>
                        <a:cubicBezTo>
                          <a:pt x="84903" y="210750"/>
                          <a:pt x="92523" y="183128"/>
                          <a:pt x="99191" y="162173"/>
                        </a:cubicBezTo>
                        <a:cubicBezTo>
                          <a:pt x="102048" y="151695"/>
                          <a:pt x="104906" y="143123"/>
                          <a:pt x="106810" y="137408"/>
                        </a:cubicBezTo>
                        <a:cubicBezTo>
                          <a:pt x="108716" y="131693"/>
                          <a:pt x="109668" y="127883"/>
                          <a:pt x="109668" y="127883"/>
                        </a:cubicBezTo>
                        <a:cubicBezTo>
                          <a:pt x="109668" y="127883"/>
                          <a:pt x="113478" y="113595"/>
                          <a:pt x="120146" y="93593"/>
                        </a:cubicBezTo>
                        <a:cubicBezTo>
                          <a:pt x="126813" y="73590"/>
                          <a:pt x="140148" y="48825"/>
                          <a:pt x="163960" y="33585"/>
                        </a:cubicBezTo>
                        <a:cubicBezTo>
                          <a:pt x="186821" y="18345"/>
                          <a:pt x="216348" y="12630"/>
                          <a:pt x="236351" y="7868"/>
                        </a:cubicBezTo>
                        <a:cubicBezTo>
                          <a:pt x="257306" y="4058"/>
                          <a:pt x="271593" y="1200"/>
                          <a:pt x="271593" y="248"/>
                        </a:cubicBezTo>
                        <a:cubicBezTo>
                          <a:pt x="271593" y="-705"/>
                          <a:pt x="257306" y="1200"/>
                          <a:pt x="235398" y="4058"/>
                        </a:cubicBezTo>
                        <a:cubicBezTo>
                          <a:pt x="214443" y="7868"/>
                          <a:pt x="184916" y="11678"/>
                          <a:pt x="159198" y="27870"/>
                        </a:cubicBezTo>
                        <a:cubicBezTo>
                          <a:pt x="146816" y="35490"/>
                          <a:pt x="135385" y="45968"/>
                          <a:pt x="127766" y="57398"/>
                        </a:cubicBezTo>
                        <a:cubicBezTo>
                          <a:pt x="119193" y="68828"/>
                          <a:pt x="114431" y="81210"/>
                          <a:pt x="110621" y="90735"/>
                        </a:cubicBezTo>
                        <a:cubicBezTo>
                          <a:pt x="103001" y="110738"/>
                          <a:pt x="99191" y="125025"/>
                          <a:pt x="99191" y="125025"/>
                        </a:cubicBezTo>
                        <a:cubicBezTo>
                          <a:pt x="99191" y="125025"/>
                          <a:pt x="98238" y="128835"/>
                          <a:pt x="96333" y="134550"/>
                        </a:cubicBezTo>
                        <a:cubicBezTo>
                          <a:pt x="94428" y="140265"/>
                          <a:pt x="92523" y="149790"/>
                          <a:pt x="89666" y="159315"/>
                        </a:cubicBezTo>
                        <a:cubicBezTo>
                          <a:pt x="83951" y="180270"/>
                          <a:pt x="77283" y="207893"/>
                          <a:pt x="65853" y="233610"/>
                        </a:cubicBezTo>
                        <a:cubicBezTo>
                          <a:pt x="42041" y="286950"/>
                          <a:pt x="-2727" y="326003"/>
                          <a:pt x="131" y="327908"/>
                        </a:cubicBezTo>
                        <a:close/>
                      </a:path>
                    </a:pathLst>
                  </a:custGeom>
                  <a:solidFill>
                    <a:srgbClr val="7C00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Freeform: Shape 332">
                    <a:extLst>
                      <a:ext uri="{FF2B5EF4-FFF2-40B4-BE49-F238E27FC236}">
                        <a16:creationId xmlns:a16="http://schemas.microsoft.com/office/drawing/2014/main" id="{BC4312D7-C373-B394-8816-7A091F29D49F}"/>
                      </a:ext>
                    </a:extLst>
                  </p:cNvPr>
                  <p:cNvSpPr/>
                  <p:nvPr/>
                </p:nvSpPr>
                <p:spPr>
                  <a:xfrm>
                    <a:off x="4631054" y="3253740"/>
                    <a:ext cx="98107" cy="594359"/>
                  </a:xfrm>
                  <a:custGeom>
                    <a:avLst/>
                    <a:gdLst>
                      <a:gd name="connsiteX0" fmla="*/ 0 w 98107"/>
                      <a:gd name="connsiteY0" fmla="*/ 348615 h 594359"/>
                      <a:gd name="connsiteX1" fmla="*/ 1905 w 98107"/>
                      <a:gd name="connsiteY1" fmla="*/ 387667 h 594359"/>
                      <a:gd name="connsiteX2" fmla="*/ 25717 w 98107"/>
                      <a:gd name="connsiteY2" fmla="*/ 502920 h 594359"/>
                      <a:gd name="connsiteX3" fmla="*/ 57150 w 98107"/>
                      <a:gd name="connsiteY3" fmla="*/ 558165 h 594359"/>
                      <a:gd name="connsiteX4" fmla="*/ 83820 w 98107"/>
                      <a:gd name="connsiteY4" fmla="*/ 589597 h 594359"/>
                      <a:gd name="connsiteX5" fmla="*/ 98108 w 98107"/>
                      <a:gd name="connsiteY5" fmla="*/ 594360 h 594359"/>
                      <a:gd name="connsiteX6" fmla="*/ 64770 w 98107"/>
                      <a:gd name="connsiteY6" fmla="*/ 552450 h 594359"/>
                      <a:gd name="connsiteX7" fmla="*/ 36195 w 98107"/>
                      <a:gd name="connsiteY7" fmla="*/ 499110 h 594359"/>
                      <a:gd name="connsiteX8" fmla="*/ 17145 w 98107"/>
                      <a:gd name="connsiteY8" fmla="*/ 386715 h 594359"/>
                      <a:gd name="connsiteX9" fmla="*/ 16192 w 98107"/>
                      <a:gd name="connsiteY9" fmla="*/ 348615 h 594359"/>
                      <a:gd name="connsiteX10" fmla="*/ 16192 w 98107"/>
                      <a:gd name="connsiteY10" fmla="*/ 338138 h 594359"/>
                      <a:gd name="connsiteX11" fmla="*/ 16192 w 98107"/>
                      <a:gd name="connsiteY11" fmla="*/ 334327 h 594359"/>
                      <a:gd name="connsiteX12" fmla="*/ 17145 w 98107"/>
                      <a:gd name="connsiteY12" fmla="*/ 320040 h 594359"/>
                      <a:gd name="connsiteX13" fmla="*/ 19050 w 98107"/>
                      <a:gd name="connsiteY13" fmla="*/ 281940 h 594359"/>
                      <a:gd name="connsiteX14" fmla="*/ 21908 w 98107"/>
                      <a:gd name="connsiteY14" fmla="*/ 257175 h 594359"/>
                      <a:gd name="connsiteX15" fmla="*/ 25717 w 98107"/>
                      <a:gd name="connsiteY15" fmla="*/ 229552 h 594359"/>
                      <a:gd name="connsiteX16" fmla="*/ 37148 w 98107"/>
                      <a:gd name="connsiteY16" fmla="*/ 168592 h 594359"/>
                      <a:gd name="connsiteX17" fmla="*/ 46673 w 98107"/>
                      <a:gd name="connsiteY17" fmla="*/ 106680 h 594359"/>
                      <a:gd name="connsiteX18" fmla="*/ 55245 w 98107"/>
                      <a:gd name="connsiteY18" fmla="*/ 53340 h 594359"/>
                      <a:gd name="connsiteX19" fmla="*/ 55245 w 98107"/>
                      <a:gd name="connsiteY19" fmla="*/ 14288 h 594359"/>
                      <a:gd name="connsiteX20" fmla="*/ 52388 w 98107"/>
                      <a:gd name="connsiteY20" fmla="*/ 3810 h 594359"/>
                      <a:gd name="connsiteX21" fmla="*/ 50483 w 98107"/>
                      <a:gd name="connsiteY21" fmla="*/ 0 h 594359"/>
                      <a:gd name="connsiteX22" fmla="*/ 50483 w 98107"/>
                      <a:gd name="connsiteY22" fmla="*/ 3810 h 594359"/>
                      <a:gd name="connsiteX23" fmla="*/ 52388 w 98107"/>
                      <a:gd name="connsiteY23" fmla="*/ 14288 h 594359"/>
                      <a:gd name="connsiteX24" fmla="*/ 49530 w 98107"/>
                      <a:gd name="connsiteY24" fmla="*/ 51435 h 594359"/>
                      <a:gd name="connsiteX25" fmla="*/ 38100 w 98107"/>
                      <a:gd name="connsiteY25" fmla="*/ 104775 h 594359"/>
                      <a:gd name="connsiteX26" fmla="*/ 25717 w 98107"/>
                      <a:gd name="connsiteY26" fmla="*/ 165735 h 594359"/>
                      <a:gd name="connsiteX27" fmla="*/ 12383 w 98107"/>
                      <a:gd name="connsiteY27" fmla="*/ 226695 h 594359"/>
                      <a:gd name="connsiteX28" fmla="*/ 7620 w 98107"/>
                      <a:gd name="connsiteY28" fmla="*/ 255270 h 594359"/>
                      <a:gd name="connsiteX29" fmla="*/ 3810 w 98107"/>
                      <a:gd name="connsiteY29" fmla="*/ 280988 h 594359"/>
                      <a:gd name="connsiteX30" fmla="*/ 953 w 98107"/>
                      <a:gd name="connsiteY30" fmla="*/ 320040 h 594359"/>
                      <a:gd name="connsiteX31" fmla="*/ 0 w 98107"/>
                      <a:gd name="connsiteY31" fmla="*/ 334327 h 594359"/>
                      <a:gd name="connsiteX32" fmla="*/ 0 w 98107"/>
                      <a:gd name="connsiteY32" fmla="*/ 338138 h 594359"/>
                      <a:gd name="connsiteX33" fmla="*/ 0 w 98107"/>
                      <a:gd name="connsiteY33" fmla="*/ 348615 h 59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98107" h="594359">
                        <a:moveTo>
                          <a:pt x="0" y="348615"/>
                        </a:moveTo>
                        <a:cubicBezTo>
                          <a:pt x="0" y="358140"/>
                          <a:pt x="953" y="371475"/>
                          <a:pt x="1905" y="387667"/>
                        </a:cubicBezTo>
                        <a:cubicBezTo>
                          <a:pt x="4763" y="419100"/>
                          <a:pt x="8573" y="462915"/>
                          <a:pt x="25717" y="502920"/>
                        </a:cubicBezTo>
                        <a:cubicBezTo>
                          <a:pt x="33338" y="522922"/>
                          <a:pt x="45720" y="541972"/>
                          <a:pt x="57150" y="558165"/>
                        </a:cubicBezTo>
                        <a:cubicBezTo>
                          <a:pt x="65723" y="569595"/>
                          <a:pt x="75248" y="580072"/>
                          <a:pt x="83820" y="589597"/>
                        </a:cubicBezTo>
                        <a:cubicBezTo>
                          <a:pt x="88583" y="591502"/>
                          <a:pt x="93345" y="592455"/>
                          <a:pt x="98108" y="594360"/>
                        </a:cubicBezTo>
                        <a:cubicBezTo>
                          <a:pt x="87630" y="582930"/>
                          <a:pt x="75248" y="568643"/>
                          <a:pt x="64770" y="552450"/>
                        </a:cubicBezTo>
                        <a:cubicBezTo>
                          <a:pt x="54292" y="536257"/>
                          <a:pt x="42863" y="518160"/>
                          <a:pt x="36195" y="499110"/>
                        </a:cubicBezTo>
                        <a:cubicBezTo>
                          <a:pt x="21908" y="460057"/>
                          <a:pt x="19050" y="418147"/>
                          <a:pt x="17145" y="386715"/>
                        </a:cubicBezTo>
                        <a:cubicBezTo>
                          <a:pt x="17145" y="371475"/>
                          <a:pt x="17145" y="358140"/>
                          <a:pt x="16192" y="348615"/>
                        </a:cubicBezTo>
                        <a:cubicBezTo>
                          <a:pt x="16192" y="343852"/>
                          <a:pt x="16192" y="340042"/>
                          <a:pt x="16192" y="338138"/>
                        </a:cubicBezTo>
                        <a:cubicBezTo>
                          <a:pt x="16192" y="335280"/>
                          <a:pt x="16192" y="334327"/>
                          <a:pt x="16192" y="334327"/>
                        </a:cubicBezTo>
                        <a:cubicBezTo>
                          <a:pt x="16192" y="334327"/>
                          <a:pt x="16192" y="329565"/>
                          <a:pt x="17145" y="320040"/>
                        </a:cubicBezTo>
                        <a:cubicBezTo>
                          <a:pt x="18098" y="310515"/>
                          <a:pt x="18098" y="298132"/>
                          <a:pt x="19050" y="281940"/>
                        </a:cubicBezTo>
                        <a:cubicBezTo>
                          <a:pt x="20003" y="274320"/>
                          <a:pt x="20955" y="265747"/>
                          <a:pt x="21908" y="257175"/>
                        </a:cubicBezTo>
                        <a:cubicBezTo>
                          <a:pt x="22860" y="248602"/>
                          <a:pt x="23813" y="239077"/>
                          <a:pt x="25717" y="229552"/>
                        </a:cubicBezTo>
                        <a:cubicBezTo>
                          <a:pt x="29528" y="210502"/>
                          <a:pt x="32385" y="189547"/>
                          <a:pt x="37148" y="168592"/>
                        </a:cubicBezTo>
                        <a:cubicBezTo>
                          <a:pt x="41910" y="147638"/>
                          <a:pt x="44767" y="126682"/>
                          <a:pt x="46673" y="106680"/>
                        </a:cubicBezTo>
                        <a:cubicBezTo>
                          <a:pt x="49530" y="86677"/>
                          <a:pt x="53340" y="69532"/>
                          <a:pt x="55245" y="53340"/>
                        </a:cubicBezTo>
                        <a:cubicBezTo>
                          <a:pt x="57150" y="37147"/>
                          <a:pt x="58103" y="23813"/>
                          <a:pt x="55245" y="14288"/>
                        </a:cubicBezTo>
                        <a:cubicBezTo>
                          <a:pt x="55245" y="9525"/>
                          <a:pt x="52388" y="5715"/>
                          <a:pt x="52388" y="3810"/>
                        </a:cubicBezTo>
                        <a:cubicBezTo>
                          <a:pt x="51435" y="1905"/>
                          <a:pt x="50483" y="0"/>
                          <a:pt x="50483" y="0"/>
                        </a:cubicBezTo>
                        <a:cubicBezTo>
                          <a:pt x="50483" y="0"/>
                          <a:pt x="50483" y="1905"/>
                          <a:pt x="50483" y="3810"/>
                        </a:cubicBezTo>
                        <a:cubicBezTo>
                          <a:pt x="50483" y="6667"/>
                          <a:pt x="52388" y="9525"/>
                          <a:pt x="52388" y="14288"/>
                        </a:cubicBezTo>
                        <a:cubicBezTo>
                          <a:pt x="53340" y="22860"/>
                          <a:pt x="52388" y="36195"/>
                          <a:pt x="49530" y="51435"/>
                        </a:cubicBezTo>
                        <a:cubicBezTo>
                          <a:pt x="46673" y="66675"/>
                          <a:pt x="41910" y="84772"/>
                          <a:pt x="38100" y="104775"/>
                        </a:cubicBezTo>
                        <a:cubicBezTo>
                          <a:pt x="34290" y="123825"/>
                          <a:pt x="31433" y="144780"/>
                          <a:pt x="25717" y="165735"/>
                        </a:cubicBezTo>
                        <a:cubicBezTo>
                          <a:pt x="20955" y="185738"/>
                          <a:pt x="16192" y="206692"/>
                          <a:pt x="12383" y="226695"/>
                        </a:cubicBezTo>
                        <a:cubicBezTo>
                          <a:pt x="10478" y="236220"/>
                          <a:pt x="8573" y="245745"/>
                          <a:pt x="7620" y="255270"/>
                        </a:cubicBezTo>
                        <a:cubicBezTo>
                          <a:pt x="6667" y="264795"/>
                          <a:pt x="4763" y="273367"/>
                          <a:pt x="3810" y="280988"/>
                        </a:cubicBezTo>
                        <a:cubicBezTo>
                          <a:pt x="1905" y="297180"/>
                          <a:pt x="1905" y="310515"/>
                          <a:pt x="953" y="320040"/>
                        </a:cubicBezTo>
                        <a:cubicBezTo>
                          <a:pt x="0" y="329565"/>
                          <a:pt x="0" y="334327"/>
                          <a:pt x="0" y="334327"/>
                        </a:cubicBezTo>
                        <a:cubicBezTo>
                          <a:pt x="0" y="334327"/>
                          <a:pt x="0" y="335280"/>
                          <a:pt x="0" y="338138"/>
                        </a:cubicBezTo>
                        <a:cubicBezTo>
                          <a:pt x="0" y="340042"/>
                          <a:pt x="0" y="343852"/>
                          <a:pt x="0" y="348615"/>
                        </a:cubicBezTo>
                        <a:close/>
                      </a:path>
                    </a:pathLst>
                  </a:custGeom>
                  <a:solidFill>
                    <a:srgbClr val="7C00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3" name="Graphic 4">
                  <a:extLst>
                    <a:ext uri="{FF2B5EF4-FFF2-40B4-BE49-F238E27FC236}">
                      <a16:creationId xmlns:a16="http://schemas.microsoft.com/office/drawing/2014/main" id="{639968C5-4571-F582-17FC-36BABA58C9B4}"/>
                    </a:ext>
                  </a:extLst>
                </p:cNvPr>
                <p:cNvGrpSpPr/>
                <p:nvPr/>
              </p:nvGrpSpPr>
              <p:grpSpPr>
                <a:xfrm>
                  <a:off x="4892648" y="4198460"/>
                  <a:ext cx="326299" cy="794667"/>
                  <a:chOff x="4892648" y="4198460"/>
                  <a:chExt cx="326299" cy="794667"/>
                </a:xfrm>
              </p:grpSpPr>
              <p:sp>
                <p:nvSpPr>
                  <p:cNvPr id="824" name="Freeform: Shape 334">
                    <a:extLst>
                      <a:ext uri="{FF2B5EF4-FFF2-40B4-BE49-F238E27FC236}">
                        <a16:creationId xmlns:a16="http://schemas.microsoft.com/office/drawing/2014/main" id="{B53212C0-EA46-A45F-BD4D-DDBBD5D19FC1}"/>
                      </a:ext>
                    </a:extLst>
                  </p:cNvPr>
                  <p:cNvSpPr/>
                  <p:nvPr/>
                </p:nvSpPr>
                <p:spPr>
                  <a:xfrm>
                    <a:off x="4892648" y="4198460"/>
                    <a:ext cx="295871" cy="666929"/>
                  </a:xfrm>
                  <a:custGeom>
                    <a:avLst/>
                    <a:gdLst>
                      <a:gd name="connsiteX0" fmla="*/ 16536 w 295871"/>
                      <a:gd name="connsiteY0" fmla="*/ 643097 h 666929"/>
                      <a:gd name="connsiteX1" fmla="*/ 2249 w 295871"/>
                      <a:gd name="connsiteY1" fmla="*/ 43974 h 666929"/>
                      <a:gd name="connsiteX2" fmla="*/ 293714 w 295871"/>
                      <a:gd name="connsiteY2" fmla="*/ 10637 h 666929"/>
                      <a:gd name="connsiteX3" fmla="*/ 119406 w 295871"/>
                      <a:gd name="connsiteY3" fmla="*/ 657384 h 666929"/>
                      <a:gd name="connsiteX4" fmla="*/ 16536 w 295871"/>
                      <a:gd name="connsiteY4" fmla="*/ 643097 h 666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871" h="666929">
                        <a:moveTo>
                          <a:pt x="16536" y="643097"/>
                        </a:moveTo>
                        <a:cubicBezTo>
                          <a:pt x="16536" y="643097"/>
                          <a:pt x="-7276" y="78264"/>
                          <a:pt x="2249" y="43974"/>
                        </a:cubicBezTo>
                        <a:cubicBezTo>
                          <a:pt x="11774" y="9684"/>
                          <a:pt x="272759" y="-15081"/>
                          <a:pt x="293714" y="10637"/>
                        </a:cubicBezTo>
                        <a:cubicBezTo>
                          <a:pt x="314669" y="36354"/>
                          <a:pt x="177509" y="524987"/>
                          <a:pt x="119406" y="657384"/>
                        </a:cubicBezTo>
                        <a:cubicBezTo>
                          <a:pt x="119406" y="659289"/>
                          <a:pt x="35586" y="685007"/>
                          <a:pt x="16536" y="643097"/>
                        </a:cubicBezTo>
                        <a:close/>
                      </a:path>
                    </a:pathLst>
                  </a:custGeom>
                  <a:solidFill>
                    <a:srgbClr val="F9B7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25" name="Graphic 4">
                    <a:extLst>
                      <a:ext uri="{FF2B5EF4-FFF2-40B4-BE49-F238E27FC236}">
                        <a16:creationId xmlns:a16="http://schemas.microsoft.com/office/drawing/2014/main" id="{18793928-7CCA-90C9-4E79-B4A020CF7CEB}"/>
                      </a:ext>
                    </a:extLst>
                  </p:cNvPr>
                  <p:cNvGrpSpPr/>
                  <p:nvPr/>
                </p:nvGrpSpPr>
                <p:grpSpPr>
                  <a:xfrm>
                    <a:off x="5065395" y="4324350"/>
                    <a:ext cx="104179" cy="182912"/>
                    <a:chOff x="5065395" y="4324350"/>
                    <a:chExt cx="104179" cy="182912"/>
                  </a:xfrm>
                  <a:solidFill>
                    <a:srgbClr val="FF6875"/>
                  </a:solidFill>
                </p:grpSpPr>
                <p:sp>
                  <p:nvSpPr>
                    <p:cNvPr id="841" name="Freeform: Shape 336">
                      <a:extLst>
                        <a:ext uri="{FF2B5EF4-FFF2-40B4-BE49-F238E27FC236}">
                          <a16:creationId xmlns:a16="http://schemas.microsoft.com/office/drawing/2014/main" id="{E1550EAE-89AE-617E-68F5-22F615461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5395" y="4436596"/>
                      <a:ext cx="11853" cy="32657"/>
                    </a:xfrm>
                    <a:custGeom>
                      <a:avLst/>
                      <a:gdLst>
                        <a:gd name="connsiteX0" fmla="*/ 6667 w 11853"/>
                        <a:gd name="connsiteY0" fmla="*/ 32533 h 32657"/>
                        <a:gd name="connsiteX1" fmla="*/ 9525 w 11853"/>
                        <a:gd name="connsiteY1" fmla="*/ 23960 h 32657"/>
                        <a:gd name="connsiteX2" fmla="*/ 11430 w 11853"/>
                        <a:gd name="connsiteY2" fmla="*/ 16341 h 32657"/>
                        <a:gd name="connsiteX3" fmla="*/ 11430 w 11853"/>
                        <a:gd name="connsiteY3" fmla="*/ 8721 h 32657"/>
                        <a:gd name="connsiteX4" fmla="*/ 11430 w 11853"/>
                        <a:gd name="connsiteY4" fmla="*/ 148 h 32657"/>
                        <a:gd name="connsiteX5" fmla="*/ 3810 w 11853"/>
                        <a:gd name="connsiteY5" fmla="*/ 6816 h 32657"/>
                        <a:gd name="connsiteX6" fmla="*/ 0 w 11853"/>
                        <a:gd name="connsiteY6" fmla="*/ 16341 h 32657"/>
                        <a:gd name="connsiteX7" fmla="*/ 1905 w 11853"/>
                        <a:gd name="connsiteY7" fmla="*/ 25866 h 32657"/>
                        <a:gd name="connsiteX8" fmla="*/ 6667 w 11853"/>
                        <a:gd name="connsiteY8" fmla="*/ 32533 h 32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853" h="32657">
                          <a:moveTo>
                            <a:pt x="6667" y="32533"/>
                          </a:moveTo>
                          <a:cubicBezTo>
                            <a:pt x="8572" y="32533"/>
                            <a:pt x="8572" y="27771"/>
                            <a:pt x="9525" y="23960"/>
                          </a:cubicBezTo>
                          <a:cubicBezTo>
                            <a:pt x="10477" y="20151"/>
                            <a:pt x="11430" y="16341"/>
                            <a:pt x="11430" y="16341"/>
                          </a:cubicBezTo>
                          <a:cubicBezTo>
                            <a:pt x="11430" y="16341"/>
                            <a:pt x="11430" y="12531"/>
                            <a:pt x="11430" y="8721"/>
                          </a:cubicBezTo>
                          <a:cubicBezTo>
                            <a:pt x="11430" y="4910"/>
                            <a:pt x="12383" y="1101"/>
                            <a:pt x="11430" y="148"/>
                          </a:cubicBezTo>
                          <a:cubicBezTo>
                            <a:pt x="10477" y="-804"/>
                            <a:pt x="5715" y="3006"/>
                            <a:pt x="3810" y="6816"/>
                          </a:cubicBezTo>
                          <a:cubicBezTo>
                            <a:pt x="952" y="11578"/>
                            <a:pt x="0" y="16341"/>
                            <a:pt x="0" y="16341"/>
                          </a:cubicBezTo>
                          <a:cubicBezTo>
                            <a:pt x="0" y="16341"/>
                            <a:pt x="0" y="21103"/>
                            <a:pt x="1905" y="25866"/>
                          </a:cubicBezTo>
                          <a:cubicBezTo>
                            <a:pt x="2858" y="28723"/>
                            <a:pt x="4763" y="33485"/>
                            <a:pt x="6667" y="32533"/>
                          </a:cubicBezTo>
                          <a:close/>
                        </a:path>
                      </a:pathLst>
                    </a:custGeom>
                    <a:solidFill>
                      <a:srgbClr val="FF687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Freeform: Shape 337">
                      <a:extLst>
                        <a:ext uri="{FF2B5EF4-FFF2-40B4-BE49-F238E27FC236}">
                          <a16:creationId xmlns:a16="http://schemas.microsoft.com/office/drawing/2014/main" id="{D1820961-9B1F-400A-6D4B-4E763C0C0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6654" y="4324350"/>
                      <a:ext cx="72919" cy="182912"/>
                    </a:xfrm>
                    <a:custGeom>
                      <a:avLst/>
                      <a:gdLst>
                        <a:gd name="connsiteX0" fmla="*/ 173 w 72919"/>
                        <a:gd name="connsiteY0" fmla="*/ 182880 h 182912"/>
                        <a:gd name="connsiteX1" fmla="*/ 30653 w 72919"/>
                        <a:gd name="connsiteY1" fmla="*/ 141922 h 182912"/>
                        <a:gd name="connsiteX2" fmla="*/ 54465 w 72919"/>
                        <a:gd name="connsiteY2" fmla="*/ 97155 h 182912"/>
                        <a:gd name="connsiteX3" fmla="*/ 60180 w 72919"/>
                        <a:gd name="connsiteY3" fmla="*/ 82868 h 182912"/>
                        <a:gd name="connsiteX4" fmla="*/ 69705 w 72919"/>
                        <a:gd name="connsiteY4" fmla="*/ 49530 h 182912"/>
                        <a:gd name="connsiteX5" fmla="*/ 72563 w 72919"/>
                        <a:gd name="connsiteY5" fmla="*/ 15240 h 182912"/>
                        <a:gd name="connsiteX6" fmla="*/ 70658 w 72919"/>
                        <a:gd name="connsiteY6" fmla="*/ 3810 h 182912"/>
                        <a:gd name="connsiteX7" fmla="*/ 68753 w 72919"/>
                        <a:gd name="connsiteY7" fmla="*/ 0 h 182912"/>
                        <a:gd name="connsiteX8" fmla="*/ 67800 w 72919"/>
                        <a:gd name="connsiteY8" fmla="*/ 4763 h 182912"/>
                        <a:gd name="connsiteX9" fmla="*/ 66848 w 72919"/>
                        <a:gd name="connsiteY9" fmla="*/ 16193 h 182912"/>
                        <a:gd name="connsiteX10" fmla="*/ 60180 w 72919"/>
                        <a:gd name="connsiteY10" fmla="*/ 48578 h 182912"/>
                        <a:gd name="connsiteX11" fmla="*/ 48750 w 72919"/>
                        <a:gd name="connsiteY11" fmla="*/ 80010 h 182912"/>
                        <a:gd name="connsiteX12" fmla="*/ 43035 w 72919"/>
                        <a:gd name="connsiteY12" fmla="*/ 94297 h 182912"/>
                        <a:gd name="connsiteX13" fmla="*/ 22080 w 72919"/>
                        <a:gd name="connsiteY13" fmla="*/ 139065 h 182912"/>
                        <a:gd name="connsiteX14" fmla="*/ 173 w 72919"/>
                        <a:gd name="connsiteY14" fmla="*/ 182880 h 182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2919" h="182912">
                          <a:moveTo>
                            <a:pt x="173" y="182880"/>
                          </a:moveTo>
                          <a:cubicBezTo>
                            <a:pt x="1125" y="183832"/>
                            <a:pt x="18270" y="163830"/>
                            <a:pt x="30653" y="141922"/>
                          </a:cubicBezTo>
                          <a:cubicBezTo>
                            <a:pt x="43988" y="120015"/>
                            <a:pt x="54465" y="97155"/>
                            <a:pt x="54465" y="97155"/>
                          </a:cubicBezTo>
                          <a:cubicBezTo>
                            <a:pt x="54465" y="97155"/>
                            <a:pt x="56370" y="91440"/>
                            <a:pt x="60180" y="82868"/>
                          </a:cubicBezTo>
                          <a:cubicBezTo>
                            <a:pt x="63038" y="74295"/>
                            <a:pt x="66848" y="61913"/>
                            <a:pt x="69705" y="49530"/>
                          </a:cubicBezTo>
                          <a:cubicBezTo>
                            <a:pt x="72563" y="37147"/>
                            <a:pt x="73515" y="24765"/>
                            <a:pt x="72563" y="15240"/>
                          </a:cubicBezTo>
                          <a:cubicBezTo>
                            <a:pt x="72563" y="10478"/>
                            <a:pt x="71610" y="6668"/>
                            <a:pt x="70658" y="3810"/>
                          </a:cubicBezTo>
                          <a:cubicBezTo>
                            <a:pt x="69705" y="953"/>
                            <a:pt x="69705" y="0"/>
                            <a:pt x="68753" y="0"/>
                          </a:cubicBezTo>
                          <a:cubicBezTo>
                            <a:pt x="68753" y="0"/>
                            <a:pt x="67800" y="1905"/>
                            <a:pt x="67800" y="4763"/>
                          </a:cubicBezTo>
                          <a:cubicBezTo>
                            <a:pt x="67800" y="7620"/>
                            <a:pt x="67800" y="11430"/>
                            <a:pt x="66848" y="16193"/>
                          </a:cubicBezTo>
                          <a:cubicBezTo>
                            <a:pt x="65895" y="25718"/>
                            <a:pt x="63990" y="37147"/>
                            <a:pt x="60180" y="48578"/>
                          </a:cubicBezTo>
                          <a:cubicBezTo>
                            <a:pt x="57323" y="60007"/>
                            <a:pt x="52560" y="71438"/>
                            <a:pt x="48750" y="80010"/>
                          </a:cubicBezTo>
                          <a:cubicBezTo>
                            <a:pt x="44940" y="88582"/>
                            <a:pt x="43035" y="94297"/>
                            <a:pt x="43035" y="94297"/>
                          </a:cubicBezTo>
                          <a:cubicBezTo>
                            <a:pt x="43035" y="94297"/>
                            <a:pt x="33510" y="117157"/>
                            <a:pt x="22080" y="139065"/>
                          </a:cubicBezTo>
                          <a:cubicBezTo>
                            <a:pt x="12555" y="160972"/>
                            <a:pt x="-1732" y="181928"/>
                            <a:pt x="173" y="182880"/>
                          </a:cubicBezTo>
                          <a:close/>
                        </a:path>
                      </a:pathLst>
                    </a:custGeom>
                    <a:solidFill>
                      <a:srgbClr val="FF687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6" name="Freeform: Shape 338">
                    <a:extLst>
                      <a:ext uri="{FF2B5EF4-FFF2-40B4-BE49-F238E27FC236}">
                        <a16:creationId xmlns:a16="http://schemas.microsoft.com/office/drawing/2014/main" id="{56DA2655-F995-B213-3BB1-6BFB100A4D10}"/>
                      </a:ext>
                    </a:extLst>
                  </p:cNvPr>
                  <p:cNvSpPr/>
                  <p:nvPr/>
                </p:nvSpPr>
                <p:spPr>
                  <a:xfrm>
                    <a:off x="5109082" y="4399811"/>
                    <a:ext cx="24213" cy="36718"/>
                  </a:xfrm>
                  <a:custGeom>
                    <a:avLst/>
                    <a:gdLst>
                      <a:gd name="connsiteX0" fmla="*/ 3937 w 24213"/>
                      <a:gd name="connsiteY0" fmla="*/ 35981 h 36718"/>
                      <a:gd name="connsiteX1" fmla="*/ 21082 w 24213"/>
                      <a:gd name="connsiteY1" fmla="*/ 23598 h 36718"/>
                      <a:gd name="connsiteX2" fmla="*/ 20130 w 24213"/>
                      <a:gd name="connsiteY2" fmla="*/ 738 h 36718"/>
                      <a:gd name="connsiteX3" fmla="*/ 3937 w 24213"/>
                      <a:gd name="connsiteY3" fmla="*/ 13120 h 36718"/>
                      <a:gd name="connsiteX4" fmla="*/ 3937 w 24213"/>
                      <a:gd name="connsiteY4" fmla="*/ 35981 h 3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13" h="36718">
                        <a:moveTo>
                          <a:pt x="3937" y="35981"/>
                        </a:moveTo>
                        <a:cubicBezTo>
                          <a:pt x="8700" y="38838"/>
                          <a:pt x="16320" y="33123"/>
                          <a:pt x="21082" y="23598"/>
                        </a:cubicBezTo>
                        <a:cubicBezTo>
                          <a:pt x="25845" y="14073"/>
                          <a:pt x="24892" y="3595"/>
                          <a:pt x="20130" y="738"/>
                        </a:cubicBezTo>
                        <a:cubicBezTo>
                          <a:pt x="15367" y="-2119"/>
                          <a:pt x="7747" y="3595"/>
                          <a:pt x="3937" y="13120"/>
                        </a:cubicBezTo>
                        <a:cubicBezTo>
                          <a:pt x="-1778" y="23598"/>
                          <a:pt x="-825" y="33123"/>
                          <a:pt x="3937" y="35981"/>
                        </a:cubicBezTo>
                        <a:close/>
                      </a:path>
                    </a:pathLst>
                  </a:custGeom>
                  <a:solidFill>
                    <a:srgbClr val="F9B7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Freeform: Shape 339">
                    <a:extLst>
                      <a:ext uri="{FF2B5EF4-FFF2-40B4-BE49-F238E27FC236}">
                        <a16:creationId xmlns:a16="http://schemas.microsoft.com/office/drawing/2014/main" id="{A270594B-264E-7D1D-D466-7577216C27F0}"/>
                      </a:ext>
                    </a:extLst>
                  </p:cNvPr>
                  <p:cNvSpPr/>
                  <p:nvPr/>
                </p:nvSpPr>
                <p:spPr>
                  <a:xfrm>
                    <a:off x="4892648" y="4198996"/>
                    <a:ext cx="286093" cy="666723"/>
                  </a:xfrm>
                  <a:custGeom>
                    <a:avLst/>
                    <a:gdLst>
                      <a:gd name="connsiteX0" fmla="*/ 2249 w 286093"/>
                      <a:gd name="connsiteY0" fmla="*/ 44391 h 666723"/>
                      <a:gd name="connsiteX1" fmla="*/ 16536 w 286093"/>
                      <a:gd name="connsiteY1" fmla="*/ 643513 h 666723"/>
                      <a:gd name="connsiteX2" fmla="*/ 119406 w 286093"/>
                      <a:gd name="connsiteY2" fmla="*/ 658753 h 666723"/>
                      <a:gd name="connsiteX3" fmla="*/ 175604 w 286093"/>
                      <a:gd name="connsiteY3" fmla="*/ 502543 h 666723"/>
                      <a:gd name="connsiteX4" fmla="*/ 141314 w 286093"/>
                      <a:gd name="connsiteY4" fmla="*/ 521593 h 666723"/>
                      <a:gd name="connsiteX5" fmla="*/ 76544 w 286093"/>
                      <a:gd name="connsiteY5" fmla="*/ 207268 h 666723"/>
                      <a:gd name="connsiteX6" fmla="*/ 267997 w 286093"/>
                      <a:gd name="connsiteY6" fmla="*/ 174883 h 666723"/>
                      <a:gd name="connsiteX7" fmla="*/ 286094 w 286093"/>
                      <a:gd name="connsiteY7" fmla="*/ 94873 h 666723"/>
                      <a:gd name="connsiteX8" fmla="*/ 265139 w 286093"/>
                      <a:gd name="connsiteY8" fmla="*/ 1528 h 666723"/>
                      <a:gd name="connsiteX9" fmla="*/ 2249 w 286093"/>
                      <a:gd name="connsiteY9" fmla="*/ 44391 h 66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6093" h="666723">
                        <a:moveTo>
                          <a:pt x="2249" y="44391"/>
                        </a:moveTo>
                        <a:cubicBezTo>
                          <a:pt x="-7276" y="78681"/>
                          <a:pt x="16536" y="643513"/>
                          <a:pt x="16536" y="643513"/>
                        </a:cubicBezTo>
                        <a:cubicBezTo>
                          <a:pt x="35586" y="684471"/>
                          <a:pt x="119406" y="658753"/>
                          <a:pt x="119406" y="658753"/>
                        </a:cubicBezTo>
                        <a:cubicBezTo>
                          <a:pt x="134647" y="625416"/>
                          <a:pt x="153697" y="568266"/>
                          <a:pt x="175604" y="502543"/>
                        </a:cubicBezTo>
                        <a:cubicBezTo>
                          <a:pt x="165127" y="509210"/>
                          <a:pt x="153697" y="515878"/>
                          <a:pt x="141314" y="521593"/>
                        </a:cubicBezTo>
                        <a:cubicBezTo>
                          <a:pt x="79402" y="551121"/>
                          <a:pt x="67972" y="253941"/>
                          <a:pt x="76544" y="207268"/>
                        </a:cubicBezTo>
                        <a:cubicBezTo>
                          <a:pt x="84164" y="165358"/>
                          <a:pt x="236564" y="172978"/>
                          <a:pt x="267997" y="174883"/>
                        </a:cubicBezTo>
                        <a:cubicBezTo>
                          <a:pt x="275617" y="145356"/>
                          <a:pt x="281332" y="117733"/>
                          <a:pt x="286094" y="94873"/>
                        </a:cubicBezTo>
                        <a:cubicBezTo>
                          <a:pt x="282284" y="65346"/>
                          <a:pt x="274664" y="32008"/>
                          <a:pt x="265139" y="1528"/>
                        </a:cubicBezTo>
                        <a:cubicBezTo>
                          <a:pt x="190844" y="-6092"/>
                          <a:pt x="10822" y="15816"/>
                          <a:pt x="2249" y="44391"/>
                        </a:cubicBezTo>
                        <a:close/>
                      </a:path>
                    </a:pathLst>
                  </a:custGeom>
                  <a:solidFill>
                    <a:srgbClr val="FFBDC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28" name="Graphic 4">
                    <a:extLst>
                      <a:ext uri="{FF2B5EF4-FFF2-40B4-BE49-F238E27FC236}">
                        <a16:creationId xmlns:a16="http://schemas.microsoft.com/office/drawing/2014/main" id="{DB7C4C9F-CC24-35CE-4BC4-6144AC33F2CD}"/>
                      </a:ext>
                    </a:extLst>
                  </p:cNvPr>
                  <p:cNvGrpSpPr/>
                  <p:nvPr/>
                </p:nvGrpSpPr>
                <p:grpSpPr>
                  <a:xfrm>
                    <a:off x="4910137" y="4800829"/>
                    <a:ext cx="308810" cy="192298"/>
                    <a:chOff x="4910137" y="4800829"/>
                    <a:chExt cx="308810" cy="192298"/>
                  </a:xfrm>
                </p:grpSpPr>
                <p:sp>
                  <p:nvSpPr>
                    <p:cNvPr id="829" name="Freeform: Shape 341">
                      <a:extLst>
                        <a:ext uri="{FF2B5EF4-FFF2-40B4-BE49-F238E27FC236}">
                          <a16:creationId xmlns:a16="http://schemas.microsoft.com/office/drawing/2014/main" id="{18EA79B1-4587-1A3D-026D-2CA0DE3F5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0137" y="4833937"/>
                      <a:ext cx="308810" cy="159190"/>
                    </a:xfrm>
                    <a:custGeom>
                      <a:avLst/>
                      <a:gdLst>
                        <a:gd name="connsiteX0" fmla="*/ 0 w 308810"/>
                        <a:gd name="connsiteY0" fmla="*/ 0 h 159190"/>
                        <a:gd name="connsiteX1" fmla="*/ 103822 w 308810"/>
                        <a:gd name="connsiteY1" fmla="*/ 10478 h 159190"/>
                        <a:gd name="connsiteX2" fmla="*/ 103822 w 308810"/>
                        <a:gd name="connsiteY2" fmla="*/ 15240 h 159190"/>
                        <a:gd name="connsiteX3" fmla="*/ 308610 w 308810"/>
                        <a:gd name="connsiteY3" fmla="*/ 134303 h 159190"/>
                        <a:gd name="connsiteX4" fmla="*/ 5715 w 308810"/>
                        <a:gd name="connsiteY4" fmla="*/ 68580 h 159190"/>
                        <a:gd name="connsiteX5" fmla="*/ 0 w 308810"/>
                        <a:gd name="connsiteY5" fmla="*/ 0 h 15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8810" h="159190">
                          <a:moveTo>
                            <a:pt x="0" y="0"/>
                          </a:moveTo>
                          <a:cubicBezTo>
                            <a:pt x="36195" y="32385"/>
                            <a:pt x="79058" y="20955"/>
                            <a:pt x="103822" y="10478"/>
                          </a:cubicBezTo>
                          <a:cubicBezTo>
                            <a:pt x="103822" y="13335"/>
                            <a:pt x="103822" y="15240"/>
                            <a:pt x="103822" y="15240"/>
                          </a:cubicBezTo>
                          <a:cubicBezTo>
                            <a:pt x="103822" y="15240"/>
                            <a:pt x="316230" y="85725"/>
                            <a:pt x="308610" y="134303"/>
                          </a:cubicBezTo>
                          <a:cubicBezTo>
                            <a:pt x="300038" y="182880"/>
                            <a:pt x="46672" y="160020"/>
                            <a:pt x="5715" y="68580"/>
                          </a:cubicBezTo>
                          <a:cubicBezTo>
                            <a:pt x="2858" y="45720"/>
                            <a:pt x="953" y="2286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0" name="Freeform: Shape 342">
                      <a:extLst>
                        <a:ext uri="{FF2B5EF4-FFF2-40B4-BE49-F238E27FC236}">
                          <a16:creationId xmlns:a16="http://schemas.microsoft.com/office/drawing/2014/main" id="{55C231E9-4D70-4B3D-492A-26CB955CC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0137" y="4833937"/>
                      <a:ext cx="307940" cy="158238"/>
                    </a:xfrm>
                    <a:custGeom>
                      <a:avLst/>
                      <a:gdLst>
                        <a:gd name="connsiteX0" fmla="*/ 0 w 307940"/>
                        <a:gd name="connsiteY0" fmla="*/ 0 h 158238"/>
                        <a:gd name="connsiteX1" fmla="*/ 21908 w 307940"/>
                        <a:gd name="connsiteY1" fmla="*/ 14288 h 158238"/>
                        <a:gd name="connsiteX2" fmla="*/ 188595 w 307940"/>
                        <a:gd name="connsiteY2" fmla="*/ 99060 h 158238"/>
                        <a:gd name="connsiteX3" fmla="*/ 263842 w 307940"/>
                        <a:gd name="connsiteY3" fmla="*/ 84772 h 158238"/>
                        <a:gd name="connsiteX4" fmla="*/ 307658 w 307940"/>
                        <a:gd name="connsiteY4" fmla="*/ 133350 h 158238"/>
                        <a:gd name="connsiteX5" fmla="*/ 4763 w 307940"/>
                        <a:gd name="connsiteY5" fmla="*/ 67628 h 158238"/>
                        <a:gd name="connsiteX6" fmla="*/ 0 w 307940"/>
                        <a:gd name="connsiteY6" fmla="*/ 0 h 158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7940" h="158238">
                          <a:moveTo>
                            <a:pt x="0" y="0"/>
                          </a:moveTo>
                          <a:cubicBezTo>
                            <a:pt x="6667" y="6668"/>
                            <a:pt x="14288" y="11430"/>
                            <a:pt x="21908" y="14288"/>
                          </a:cubicBezTo>
                          <a:cubicBezTo>
                            <a:pt x="30480" y="51435"/>
                            <a:pt x="99060" y="92393"/>
                            <a:pt x="188595" y="99060"/>
                          </a:cubicBezTo>
                          <a:cubicBezTo>
                            <a:pt x="234315" y="102870"/>
                            <a:pt x="255270" y="94297"/>
                            <a:pt x="263842" y="84772"/>
                          </a:cubicBezTo>
                          <a:cubicBezTo>
                            <a:pt x="291465" y="100965"/>
                            <a:pt x="310515" y="119063"/>
                            <a:pt x="307658" y="133350"/>
                          </a:cubicBezTo>
                          <a:cubicBezTo>
                            <a:pt x="299085" y="181928"/>
                            <a:pt x="45720" y="159068"/>
                            <a:pt x="4763" y="67628"/>
                          </a:cubicBezTo>
                          <a:cubicBezTo>
                            <a:pt x="2858" y="45720"/>
                            <a:pt x="953" y="2286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1" name="Freeform: Shape 343">
                      <a:extLst>
                        <a:ext uri="{FF2B5EF4-FFF2-40B4-BE49-F238E27FC236}">
                          <a16:creationId xmlns:a16="http://schemas.microsoft.com/office/drawing/2014/main" id="{1B898435-E611-96CF-FE52-7ACC20B5A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3947" y="4892992"/>
                      <a:ext cx="303128" cy="99182"/>
                    </a:xfrm>
                    <a:custGeom>
                      <a:avLst/>
                      <a:gdLst>
                        <a:gd name="connsiteX0" fmla="*/ 0 w 303128"/>
                        <a:gd name="connsiteY0" fmla="*/ 0 h 99182"/>
                        <a:gd name="connsiteX1" fmla="*/ 207645 w 303128"/>
                        <a:gd name="connsiteY1" fmla="*/ 66675 h 99182"/>
                        <a:gd name="connsiteX2" fmla="*/ 296228 w 303128"/>
                        <a:gd name="connsiteY2" fmla="*/ 55245 h 99182"/>
                        <a:gd name="connsiteX3" fmla="*/ 302895 w 303128"/>
                        <a:gd name="connsiteY3" fmla="*/ 74295 h 99182"/>
                        <a:gd name="connsiteX4" fmla="*/ 0 w 303128"/>
                        <a:gd name="connsiteY4" fmla="*/ 8572 h 99182"/>
                        <a:gd name="connsiteX5" fmla="*/ 0 w 303128"/>
                        <a:gd name="connsiteY5" fmla="*/ 0 h 99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3128" h="99182">
                          <a:moveTo>
                            <a:pt x="0" y="0"/>
                          </a:moveTo>
                          <a:cubicBezTo>
                            <a:pt x="40005" y="31432"/>
                            <a:pt x="118110" y="59055"/>
                            <a:pt x="207645" y="66675"/>
                          </a:cubicBezTo>
                          <a:cubicBezTo>
                            <a:pt x="258128" y="71438"/>
                            <a:pt x="283845" y="64770"/>
                            <a:pt x="296228" y="55245"/>
                          </a:cubicBezTo>
                          <a:cubicBezTo>
                            <a:pt x="301943" y="61913"/>
                            <a:pt x="303848" y="68580"/>
                            <a:pt x="302895" y="74295"/>
                          </a:cubicBezTo>
                          <a:cubicBezTo>
                            <a:pt x="294323" y="122872"/>
                            <a:pt x="40958" y="100013"/>
                            <a:pt x="0" y="8572"/>
                          </a:cubicBezTo>
                          <a:cubicBezTo>
                            <a:pt x="0" y="5715"/>
                            <a:pt x="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32" name="Graphic 4">
                      <a:extLst>
                        <a:ext uri="{FF2B5EF4-FFF2-40B4-BE49-F238E27FC236}">
                          <a16:creationId xmlns:a16="http://schemas.microsoft.com/office/drawing/2014/main" id="{844548FB-D9D9-A147-A90B-508F3E5088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06102" y="4855216"/>
                      <a:ext cx="108895" cy="66350"/>
                      <a:chOff x="5006102" y="4855216"/>
                      <a:chExt cx="108895" cy="66350"/>
                    </a:xfrm>
                    <a:solidFill>
                      <a:srgbClr val="FFFFFF"/>
                    </a:solidFill>
                  </p:grpSpPr>
                  <p:sp>
                    <p:nvSpPr>
                      <p:cNvPr id="838" name="Freeform: Shape 345">
                        <a:extLst>
                          <a:ext uri="{FF2B5EF4-FFF2-40B4-BE49-F238E27FC236}">
                            <a16:creationId xmlns:a16="http://schemas.microsoft.com/office/drawing/2014/main" id="{F62FF07B-EC9D-8440-291C-EB43A8D43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64543" y="4880420"/>
                        <a:ext cx="50454" cy="41146"/>
                      </a:xfrm>
                      <a:custGeom>
                        <a:avLst/>
                        <a:gdLst>
                          <a:gd name="connsiteX0" fmla="*/ 15139 w 50454"/>
                          <a:gd name="connsiteY0" fmla="*/ 5904 h 41146"/>
                          <a:gd name="connsiteX1" fmla="*/ 20854 w 50454"/>
                          <a:gd name="connsiteY1" fmla="*/ 3047 h 41146"/>
                          <a:gd name="connsiteX2" fmla="*/ 26569 w 50454"/>
                          <a:gd name="connsiteY2" fmla="*/ 1142 h 41146"/>
                          <a:gd name="connsiteX3" fmla="*/ 33237 w 50454"/>
                          <a:gd name="connsiteY3" fmla="*/ 189 h 41146"/>
                          <a:gd name="connsiteX4" fmla="*/ 50382 w 50454"/>
                          <a:gd name="connsiteY4" fmla="*/ 3999 h 41146"/>
                          <a:gd name="connsiteX5" fmla="*/ 34189 w 50454"/>
                          <a:gd name="connsiteY5" fmla="*/ 8762 h 41146"/>
                          <a:gd name="connsiteX6" fmla="*/ 29427 w 50454"/>
                          <a:gd name="connsiteY6" fmla="*/ 10667 h 41146"/>
                          <a:gd name="connsiteX7" fmla="*/ 25617 w 50454"/>
                          <a:gd name="connsiteY7" fmla="*/ 13524 h 41146"/>
                          <a:gd name="connsiteX8" fmla="*/ 21807 w 50454"/>
                          <a:gd name="connsiteY8" fmla="*/ 16382 h 41146"/>
                          <a:gd name="connsiteX9" fmla="*/ 17997 w 50454"/>
                          <a:gd name="connsiteY9" fmla="*/ 19239 h 41146"/>
                          <a:gd name="connsiteX10" fmla="*/ 14187 w 50454"/>
                          <a:gd name="connsiteY10" fmla="*/ 22097 h 41146"/>
                          <a:gd name="connsiteX11" fmla="*/ 10377 w 50454"/>
                          <a:gd name="connsiteY11" fmla="*/ 26859 h 41146"/>
                          <a:gd name="connsiteX12" fmla="*/ 852 w 50454"/>
                          <a:gd name="connsiteY12" fmla="*/ 41147 h 41146"/>
                          <a:gd name="connsiteX13" fmla="*/ 2757 w 50454"/>
                          <a:gd name="connsiteY13" fmla="*/ 23049 h 41146"/>
                          <a:gd name="connsiteX14" fmla="*/ 15139 w 50454"/>
                          <a:gd name="connsiteY14" fmla="*/ 5904 h 41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50454" h="41146">
                            <a:moveTo>
                              <a:pt x="15139" y="5904"/>
                            </a:moveTo>
                            <a:cubicBezTo>
                              <a:pt x="15139" y="5904"/>
                              <a:pt x="17044" y="4952"/>
                              <a:pt x="20854" y="3047"/>
                            </a:cubicBezTo>
                            <a:cubicBezTo>
                              <a:pt x="22759" y="2094"/>
                              <a:pt x="24664" y="1142"/>
                              <a:pt x="26569" y="1142"/>
                            </a:cubicBezTo>
                            <a:cubicBezTo>
                              <a:pt x="28474" y="1142"/>
                              <a:pt x="31332" y="189"/>
                              <a:pt x="33237" y="189"/>
                            </a:cubicBezTo>
                            <a:cubicBezTo>
                              <a:pt x="42762" y="-763"/>
                              <a:pt x="51334" y="2094"/>
                              <a:pt x="50382" y="3999"/>
                            </a:cubicBezTo>
                            <a:cubicBezTo>
                              <a:pt x="50382" y="5904"/>
                              <a:pt x="41809" y="5904"/>
                              <a:pt x="34189" y="8762"/>
                            </a:cubicBezTo>
                            <a:cubicBezTo>
                              <a:pt x="32284" y="9714"/>
                              <a:pt x="30379" y="10667"/>
                              <a:pt x="29427" y="10667"/>
                            </a:cubicBezTo>
                            <a:cubicBezTo>
                              <a:pt x="27522" y="11619"/>
                              <a:pt x="26569" y="12572"/>
                              <a:pt x="25617" y="13524"/>
                            </a:cubicBezTo>
                            <a:cubicBezTo>
                              <a:pt x="23712" y="15429"/>
                              <a:pt x="21807" y="16382"/>
                              <a:pt x="21807" y="16382"/>
                            </a:cubicBezTo>
                            <a:cubicBezTo>
                              <a:pt x="21807" y="16382"/>
                              <a:pt x="20854" y="17334"/>
                              <a:pt x="17997" y="19239"/>
                            </a:cubicBezTo>
                            <a:cubicBezTo>
                              <a:pt x="17044" y="20192"/>
                              <a:pt x="15139" y="21144"/>
                              <a:pt x="14187" y="22097"/>
                            </a:cubicBezTo>
                            <a:cubicBezTo>
                              <a:pt x="13234" y="23049"/>
                              <a:pt x="11329" y="24954"/>
                              <a:pt x="10377" y="26859"/>
                            </a:cubicBezTo>
                            <a:cubicBezTo>
                              <a:pt x="5614" y="33527"/>
                              <a:pt x="2757" y="41147"/>
                              <a:pt x="852" y="41147"/>
                            </a:cubicBezTo>
                            <a:cubicBezTo>
                              <a:pt x="-101" y="41147"/>
                              <a:pt x="-1053" y="31622"/>
                              <a:pt x="2757" y="23049"/>
                            </a:cubicBezTo>
                            <a:cubicBezTo>
                              <a:pt x="7519" y="12572"/>
                              <a:pt x="15139" y="5904"/>
                              <a:pt x="15139" y="590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" name="Freeform: Shape 346">
                        <a:extLst>
                          <a:ext uri="{FF2B5EF4-FFF2-40B4-BE49-F238E27FC236}">
                            <a16:creationId xmlns:a16="http://schemas.microsoft.com/office/drawing/2014/main" id="{A049D379-3BD0-D8ED-9335-80B8535E6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36290" y="4869028"/>
                        <a:ext cx="51011" cy="40156"/>
                      </a:xfrm>
                      <a:custGeom>
                        <a:avLst/>
                        <a:gdLst>
                          <a:gd name="connsiteX0" fmla="*/ 10054 w 51011"/>
                          <a:gd name="connsiteY0" fmla="*/ 11581 h 40156"/>
                          <a:gd name="connsiteX1" fmla="*/ 14817 w 51011"/>
                          <a:gd name="connsiteY1" fmla="*/ 6819 h 40156"/>
                          <a:gd name="connsiteX2" fmla="*/ 32914 w 51011"/>
                          <a:gd name="connsiteY2" fmla="*/ 152 h 40156"/>
                          <a:gd name="connsiteX3" fmla="*/ 51012 w 51011"/>
                          <a:gd name="connsiteY3" fmla="*/ 3962 h 40156"/>
                          <a:gd name="connsiteX4" fmla="*/ 34819 w 51011"/>
                          <a:gd name="connsiteY4" fmla="*/ 7771 h 40156"/>
                          <a:gd name="connsiteX5" fmla="*/ 25294 w 51011"/>
                          <a:gd name="connsiteY5" fmla="*/ 12534 h 40156"/>
                          <a:gd name="connsiteX6" fmla="*/ 21484 w 51011"/>
                          <a:gd name="connsiteY6" fmla="*/ 15391 h 40156"/>
                          <a:gd name="connsiteX7" fmla="*/ 17674 w 51011"/>
                          <a:gd name="connsiteY7" fmla="*/ 18249 h 40156"/>
                          <a:gd name="connsiteX8" fmla="*/ 10054 w 51011"/>
                          <a:gd name="connsiteY8" fmla="*/ 25869 h 40156"/>
                          <a:gd name="connsiteX9" fmla="*/ 529 w 51011"/>
                          <a:gd name="connsiteY9" fmla="*/ 40156 h 40156"/>
                          <a:gd name="connsiteX10" fmla="*/ 3387 w 51011"/>
                          <a:gd name="connsiteY10" fmla="*/ 22059 h 40156"/>
                          <a:gd name="connsiteX11" fmla="*/ 10054 w 51011"/>
                          <a:gd name="connsiteY11" fmla="*/ 11581 h 4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1011" h="40156">
                            <a:moveTo>
                              <a:pt x="10054" y="11581"/>
                            </a:moveTo>
                            <a:cubicBezTo>
                              <a:pt x="12912" y="8724"/>
                              <a:pt x="14817" y="6819"/>
                              <a:pt x="14817" y="6819"/>
                            </a:cubicBezTo>
                            <a:cubicBezTo>
                              <a:pt x="14817" y="6819"/>
                              <a:pt x="23389" y="1104"/>
                              <a:pt x="32914" y="152"/>
                            </a:cubicBezTo>
                            <a:cubicBezTo>
                              <a:pt x="42439" y="-801"/>
                              <a:pt x="51012" y="3009"/>
                              <a:pt x="51012" y="3962"/>
                            </a:cubicBezTo>
                            <a:cubicBezTo>
                              <a:pt x="50059" y="5866"/>
                              <a:pt x="42439" y="4914"/>
                              <a:pt x="34819" y="7771"/>
                            </a:cubicBezTo>
                            <a:cubicBezTo>
                              <a:pt x="31009" y="9677"/>
                              <a:pt x="27199" y="10629"/>
                              <a:pt x="25294" y="12534"/>
                            </a:cubicBezTo>
                            <a:cubicBezTo>
                              <a:pt x="23389" y="14439"/>
                              <a:pt x="21484" y="15391"/>
                              <a:pt x="21484" y="15391"/>
                            </a:cubicBezTo>
                            <a:cubicBezTo>
                              <a:pt x="21484" y="15391"/>
                              <a:pt x="19579" y="16344"/>
                              <a:pt x="17674" y="18249"/>
                            </a:cubicBezTo>
                            <a:cubicBezTo>
                              <a:pt x="14817" y="19202"/>
                              <a:pt x="12912" y="23012"/>
                              <a:pt x="10054" y="25869"/>
                            </a:cubicBezTo>
                            <a:cubicBezTo>
                              <a:pt x="5292" y="32537"/>
                              <a:pt x="2434" y="40156"/>
                              <a:pt x="529" y="40156"/>
                            </a:cubicBezTo>
                            <a:cubicBezTo>
                              <a:pt x="-423" y="40156"/>
                              <a:pt x="-423" y="30631"/>
                              <a:pt x="3387" y="22059"/>
                            </a:cubicBezTo>
                            <a:cubicBezTo>
                              <a:pt x="4339" y="18249"/>
                              <a:pt x="7197" y="13487"/>
                              <a:pt x="10054" y="1158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0" name="Freeform: Shape 347">
                        <a:extLst>
                          <a:ext uri="{FF2B5EF4-FFF2-40B4-BE49-F238E27FC236}">
                            <a16:creationId xmlns:a16="http://schemas.microsoft.com/office/drawing/2014/main" id="{CDB6915B-9350-3C56-4D17-7E54C8480B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06102" y="4855216"/>
                        <a:ext cx="52691" cy="42538"/>
                      </a:xfrm>
                      <a:custGeom>
                        <a:avLst/>
                        <a:gdLst>
                          <a:gd name="connsiteX0" fmla="*/ 4048 w 52691"/>
                          <a:gd name="connsiteY0" fmla="*/ 23488 h 42538"/>
                          <a:gd name="connsiteX1" fmla="*/ 16430 w 52691"/>
                          <a:gd name="connsiteY1" fmla="*/ 8248 h 42538"/>
                          <a:gd name="connsiteX2" fmla="*/ 34528 w 52691"/>
                          <a:gd name="connsiteY2" fmla="*/ 628 h 42538"/>
                          <a:gd name="connsiteX3" fmla="*/ 52625 w 52691"/>
                          <a:gd name="connsiteY3" fmla="*/ 3486 h 42538"/>
                          <a:gd name="connsiteX4" fmla="*/ 36433 w 52691"/>
                          <a:gd name="connsiteY4" fmla="*/ 9201 h 42538"/>
                          <a:gd name="connsiteX5" fmla="*/ 26908 w 52691"/>
                          <a:gd name="connsiteY5" fmla="*/ 14916 h 42538"/>
                          <a:gd name="connsiteX6" fmla="*/ 23098 w 52691"/>
                          <a:gd name="connsiteY6" fmla="*/ 17773 h 42538"/>
                          <a:gd name="connsiteX7" fmla="*/ 10715 w 52691"/>
                          <a:gd name="connsiteY7" fmla="*/ 28251 h 42538"/>
                          <a:gd name="connsiteX8" fmla="*/ 1190 w 52691"/>
                          <a:gd name="connsiteY8" fmla="*/ 42538 h 42538"/>
                          <a:gd name="connsiteX9" fmla="*/ 4048 w 52691"/>
                          <a:gd name="connsiteY9" fmla="*/ 23488 h 425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691" h="42538">
                            <a:moveTo>
                              <a:pt x="4048" y="23488"/>
                            </a:moveTo>
                            <a:cubicBezTo>
                              <a:pt x="8810" y="14916"/>
                              <a:pt x="16430" y="8248"/>
                              <a:pt x="16430" y="8248"/>
                            </a:cubicBezTo>
                            <a:cubicBezTo>
                              <a:pt x="16430" y="8248"/>
                              <a:pt x="25003" y="2533"/>
                              <a:pt x="34528" y="628"/>
                            </a:cubicBezTo>
                            <a:cubicBezTo>
                              <a:pt x="44053" y="-1277"/>
                              <a:pt x="53578" y="1581"/>
                              <a:pt x="52625" y="3486"/>
                            </a:cubicBezTo>
                            <a:cubicBezTo>
                              <a:pt x="52625" y="5391"/>
                              <a:pt x="44053" y="5391"/>
                              <a:pt x="36433" y="9201"/>
                            </a:cubicBezTo>
                            <a:cubicBezTo>
                              <a:pt x="32623" y="11106"/>
                              <a:pt x="28813" y="13011"/>
                              <a:pt x="26908" y="14916"/>
                            </a:cubicBezTo>
                            <a:cubicBezTo>
                              <a:pt x="25003" y="16821"/>
                              <a:pt x="23098" y="17773"/>
                              <a:pt x="23098" y="17773"/>
                            </a:cubicBezTo>
                            <a:cubicBezTo>
                              <a:pt x="23098" y="17773"/>
                              <a:pt x="16430" y="21583"/>
                              <a:pt x="10715" y="28251"/>
                            </a:cubicBezTo>
                            <a:cubicBezTo>
                              <a:pt x="5000" y="34918"/>
                              <a:pt x="2143" y="42538"/>
                              <a:pt x="1190" y="42538"/>
                            </a:cubicBezTo>
                            <a:cubicBezTo>
                              <a:pt x="-715" y="42538"/>
                              <a:pt x="-715" y="33013"/>
                              <a:pt x="4048" y="2348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33" name="Freeform: Shape 348">
                      <a:extLst>
                        <a:ext uri="{FF2B5EF4-FFF2-40B4-BE49-F238E27FC236}">
                          <a16:creationId xmlns:a16="http://schemas.microsoft.com/office/drawing/2014/main" id="{5EAD1DB3-674B-FB1A-CE35-8247E78AA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3947" y="4892992"/>
                      <a:ext cx="300990" cy="97704"/>
                    </a:xfrm>
                    <a:custGeom>
                      <a:avLst/>
                      <a:gdLst>
                        <a:gd name="connsiteX0" fmla="*/ 0 w 300990"/>
                        <a:gd name="connsiteY0" fmla="*/ 0 h 97704"/>
                        <a:gd name="connsiteX1" fmla="*/ 207645 w 300990"/>
                        <a:gd name="connsiteY1" fmla="*/ 66675 h 97704"/>
                        <a:gd name="connsiteX2" fmla="*/ 296228 w 300990"/>
                        <a:gd name="connsiteY2" fmla="*/ 55245 h 97704"/>
                        <a:gd name="connsiteX3" fmla="*/ 300990 w 300990"/>
                        <a:gd name="connsiteY3" fmla="*/ 61913 h 97704"/>
                        <a:gd name="connsiteX4" fmla="*/ 200978 w 300990"/>
                        <a:gd name="connsiteY4" fmla="*/ 73342 h 97704"/>
                        <a:gd name="connsiteX5" fmla="*/ 85725 w 300990"/>
                        <a:gd name="connsiteY5" fmla="*/ 59055 h 97704"/>
                        <a:gd name="connsiteX6" fmla="*/ 299085 w 300990"/>
                        <a:gd name="connsiteY6" fmla="*/ 80963 h 97704"/>
                        <a:gd name="connsiteX7" fmla="*/ 0 w 300990"/>
                        <a:gd name="connsiteY7" fmla="*/ 7620 h 97704"/>
                        <a:gd name="connsiteX8" fmla="*/ 0 w 300990"/>
                        <a:gd name="connsiteY8" fmla="*/ 0 h 97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0990" h="97704">
                          <a:moveTo>
                            <a:pt x="0" y="0"/>
                          </a:moveTo>
                          <a:cubicBezTo>
                            <a:pt x="40005" y="31432"/>
                            <a:pt x="118110" y="59055"/>
                            <a:pt x="207645" y="66675"/>
                          </a:cubicBezTo>
                          <a:cubicBezTo>
                            <a:pt x="258128" y="71438"/>
                            <a:pt x="283845" y="64770"/>
                            <a:pt x="296228" y="55245"/>
                          </a:cubicBezTo>
                          <a:cubicBezTo>
                            <a:pt x="298133" y="57150"/>
                            <a:pt x="299085" y="60007"/>
                            <a:pt x="300990" y="61913"/>
                          </a:cubicBezTo>
                          <a:cubicBezTo>
                            <a:pt x="290513" y="69532"/>
                            <a:pt x="262890" y="81915"/>
                            <a:pt x="200978" y="73342"/>
                          </a:cubicBezTo>
                          <a:cubicBezTo>
                            <a:pt x="117158" y="62865"/>
                            <a:pt x="84773" y="51435"/>
                            <a:pt x="85725" y="59055"/>
                          </a:cubicBezTo>
                          <a:cubicBezTo>
                            <a:pt x="86678" y="66675"/>
                            <a:pt x="225743" y="107632"/>
                            <a:pt x="299085" y="80963"/>
                          </a:cubicBezTo>
                          <a:cubicBezTo>
                            <a:pt x="265748" y="118110"/>
                            <a:pt x="38100" y="93345"/>
                            <a:pt x="0" y="7620"/>
                          </a:cubicBezTo>
                          <a:cubicBezTo>
                            <a:pt x="0" y="5715"/>
                            <a:pt x="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34" name="Graphic 4">
                      <a:extLst>
                        <a:ext uri="{FF2B5EF4-FFF2-40B4-BE49-F238E27FC236}">
                          <a16:creationId xmlns:a16="http://schemas.microsoft.com/office/drawing/2014/main" id="{08BACBA8-0371-E706-DF00-5E4F7DD396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8225" y="4800829"/>
                      <a:ext cx="60022" cy="75017"/>
                      <a:chOff x="4968225" y="4800829"/>
                      <a:chExt cx="60022" cy="75017"/>
                    </a:xfrm>
                  </p:grpSpPr>
                  <p:sp>
                    <p:nvSpPr>
                      <p:cNvPr id="836" name="Freeform: Shape 350">
                        <a:extLst>
                          <a:ext uri="{FF2B5EF4-FFF2-40B4-BE49-F238E27FC236}">
                            <a16:creationId xmlns:a16="http://schemas.microsoft.com/office/drawing/2014/main" id="{5E891E09-B40D-0CE1-5BB7-2C1B2F11D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8225" y="4800829"/>
                        <a:ext cx="59794" cy="75017"/>
                      </a:xfrm>
                      <a:custGeom>
                        <a:avLst/>
                        <a:gdLst>
                          <a:gd name="connsiteX0" fmla="*/ 40020 w 59794"/>
                          <a:gd name="connsiteY0" fmla="*/ 1675 h 75017"/>
                          <a:gd name="connsiteX1" fmla="*/ 55260 w 59794"/>
                          <a:gd name="connsiteY1" fmla="*/ 54063 h 75017"/>
                          <a:gd name="connsiteX2" fmla="*/ 54307 w 59794"/>
                          <a:gd name="connsiteY2" fmla="*/ 53110 h 75017"/>
                          <a:gd name="connsiteX3" fmla="*/ 53355 w 59794"/>
                          <a:gd name="connsiteY3" fmla="*/ 53110 h 75017"/>
                          <a:gd name="connsiteX4" fmla="*/ 20970 w 59794"/>
                          <a:gd name="connsiteY4" fmla="*/ 75018 h 75017"/>
                          <a:gd name="connsiteX5" fmla="*/ 40020 w 59794"/>
                          <a:gd name="connsiteY5" fmla="*/ 1675 h 750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794" h="75017">
                            <a:moveTo>
                              <a:pt x="40020" y="1675"/>
                            </a:moveTo>
                            <a:cubicBezTo>
                              <a:pt x="72405" y="12153"/>
                              <a:pt x="55260" y="54063"/>
                              <a:pt x="55260" y="54063"/>
                            </a:cubicBezTo>
                            <a:lnTo>
                              <a:pt x="54307" y="53110"/>
                            </a:lnTo>
                            <a:cubicBezTo>
                              <a:pt x="54307" y="53110"/>
                              <a:pt x="54307" y="53110"/>
                              <a:pt x="53355" y="53110"/>
                            </a:cubicBezTo>
                            <a:cubicBezTo>
                              <a:pt x="48592" y="53110"/>
                              <a:pt x="20970" y="75018"/>
                              <a:pt x="20970" y="75018"/>
                            </a:cubicBezTo>
                            <a:cubicBezTo>
                              <a:pt x="-20940" y="39775"/>
                              <a:pt x="7635" y="-9755"/>
                              <a:pt x="40020" y="167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7" name="Freeform: Shape 351">
                        <a:extLst>
                          <a:ext uri="{FF2B5EF4-FFF2-40B4-BE49-F238E27FC236}">
                            <a16:creationId xmlns:a16="http://schemas.microsoft.com/office/drawing/2014/main" id="{35652548-EB4F-6496-EE6D-60FD50EEC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8632" y="4801073"/>
                        <a:ext cx="59615" cy="73821"/>
                      </a:xfrm>
                      <a:custGeom>
                        <a:avLst/>
                        <a:gdLst>
                          <a:gd name="connsiteX0" fmla="*/ 35803 w 59615"/>
                          <a:gd name="connsiteY0" fmla="*/ 479 h 73821"/>
                          <a:gd name="connsiteX1" fmla="*/ 30088 w 59615"/>
                          <a:gd name="connsiteY1" fmla="*/ 55724 h 73821"/>
                          <a:gd name="connsiteX2" fmla="*/ 59615 w 59615"/>
                          <a:gd name="connsiteY2" fmla="*/ 36674 h 73821"/>
                          <a:gd name="connsiteX3" fmla="*/ 55805 w 59615"/>
                          <a:gd name="connsiteY3" fmla="*/ 52867 h 73821"/>
                          <a:gd name="connsiteX4" fmla="*/ 54853 w 59615"/>
                          <a:gd name="connsiteY4" fmla="*/ 51914 h 73821"/>
                          <a:gd name="connsiteX5" fmla="*/ 53900 w 59615"/>
                          <a:gd name="connsiteY5" fmla="*/ 51914 h 73821"/>
                          <a:gd name="connsiteX6" fmla="*/ 21515 w 59615"/>
                          <a:gd name="connsiteY6" fmla="*/ 73821 h 73821"/>
                          <a:gd name="connsiteX7" fmla="*/ 35803 w 59615"/>
                          <a:gd name="connsiteY7" fmla="*/ 479 h 73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9615" h="73821">
                            <a:moveTo>
                              <a:pt x="35803" y="479"/>
                            </a:moveTo>
                            <a:cubicBezTo>
                              <a:pt x="15800" y="16671"/>
                              <a:pt x="2465" y="51914"/>
                              <a:pt x="30088" y="55724"/>
                            </a:cubicBezTo>
                            <a:cubicBezTo>
                              <a:pt x="46280" y="58582"/>
                              <a:pt x="54853" y="48104"/>
                              <a:pt x="59615" y="36674"/>
                            </a:cubicBezTo>
                            <a:cubicBezTo>
                              <a:pt x="58663" y="45246"/>
                              <a:pt x="55805" y="52867"/>
                              <a:pt x="55805" y="52867"/>
                            </a:cubicBezTo>
                            <a:lnTo>
                              <a:pt x="54853" y="51914"/>
                            </a:lnTo>
                            <a:cubicBezTo>
                              <a:pt x="54853" y="51914"/>
                              <a:pt x="54853" y="51914"/>
                              <a:pt x="53900" y="51914"/>
                            </a:cubicBezTo>
                            <a:cubicBezTo>
                              <a:pt x="49138" y="51914"/>
                              <a:pt x="21515" y="73821"/>
                              <a:pt x="21515" y="73821"/>
                            </a:cubicBezTo>
                            <a:cubicBezTo>
                              <a:pt x="-19442" y="41436"/>
                              <a:pt x="5323" y="-5236"/>
                              <a:pt x="35803" y="479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35" name="Freeform: Shape 352">
                      <a:extLst>
                        <a:ext uri="{FF2B5EF4-FFF2-40B4-BE49-F238E27FC236}">
                          <a16:creationId xmlns:a16="http://schemas.microsoft.com/office/drawing/2014/main" id="{8454ACDB-EE92-AF78-ADB0-79217494E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169" y="4897755"/>
                      <a:ext cx="52037" cy="27459"/>
                    </a:xfrm>
                    <a:custGeom>
                      <a:avLst/>
                      <a:gdLst>
                        <a:gd name="connsiteX0" fmla="*/ 16613 w 52037"/>
                        <a:gd name="connsiteY0" fmla="*/ 952 h 27459"/>
                        <a:gd name="connsiteX1" fmla="*/ 27090 w 52037"/>
                        <a:gd name="connsiteY1" fmla="*/ 13335 h 27459"/>
                        <a:gd name="connsiteX2" fmla="*/ 10898 w 52037"/>
                        <a:gd name="connsiteY2" fmla="*/ 16192 h 27459"/>
                        <a:gd name="connsiteX3" fmla="*/ 420 w 52037"/>
                        <a:gd name="connsiteY3" fmla="*/ 3810 h 27459"/>
                        <a:gd name="connsiteX4" fmla="*/ 16613 w 52037"/>
                        <a:gd name="connsiteY4" fmla="*/ 952 h 27459"/>
                        <a:gd name="connsiteX5" fmla="*/ 34710 w 52037"/>
                        <a:gd name="connsiteY5" fmla="*/ 19050 h 27459"/>
                        <a:gd name="connsiteX6" fmla="*/ 41377 w 52037"/>
                        <a:gd name="connsiteY6" fmla="*/ 26670 h 27459"/>
                        <a:gd name="connsiteX7" fmla="*/ 51855 w 52037"/>
                        <a:gd name="connsiteY7" fmla="*/ 24765 h 27459"/>
                        <a:gd name="connsiteX8" fmla="*/ 45188 w 52037"/>
                        <a:gd name="connsiteY8" fmla="*/ 17145 h 27459"/>
                        <a:gd name="connsiteX9" fmla="*/ 34710 w 52037"/>
                        <a:gd name="connsiteY9" fmla="*/ 19050 h 27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2037" h="27459">
                          <a:moveTo>
                            <a:pt x="16613" y="952"/>
                          </a:moveTo>
                          <a:cubicBezTo>
                            <a:pt x="24233" y="3810"/>
                            <a:pt x="28995" y="8573"/>
                            <a:pt x="27090" y="13335"/>
                          </a:cubicBezTo>
                          <a:cubicBezTo>
                            <a:pt x="25185" y="18098"/>
                            <a:pt x="18518" y="19050"/>
                            <a:pt x="10898" y="16192"/>
                          </a:cubicBezTo>
                          <a:cubicBezTo>
                            <a:pt x="3277" y="13335"/>
                            <a:pt x="-1485" y="7620"/>
                            <a:pt x="420" y="3810"/>
                          </a:cubicBezTo>
                          <a:cubicBezTo>
                            <a:pt x="2325" y="0"/>
                            <a:pt x="9945" y="-952"/>
                            <a:pt x="16613" y="952"/>
                          </a:cubicBezTo>
                          <a:close/>
                          <a:moveTo>
                            <a:pt x="34710" y="19050"/>
                          </a:moveTo>
                          <a:cubicBezTo>
                            <a:pt x="33758" y="21907"/>
                            <a:pt x="36615" y="25717"/>
                            <a:pt x="41377" y="26670"/>
                          </a:cubicBezTo>
                          <a:cubicBezTo>
                            <a:pt x="46140" y="28575"/>
                            <a:pt x="50902" y="26670"/>
                            <a:pt x="51855" y="24765"/>
                          </a:cubicBezTo>
                          <a:cubicBezTo>
                            <a:pt x="52808" y="21907"/>
                            <a:pt x="49950" y="18098"/>
                            <a:pt x="45188" y="17145"/>
                          </a:cubicBezTo>
                          <a:cubicBezTo>
                            <a:pt x="39473" y="15240"/>
                            <a:pt x="35663" y="16192"/>
                            <a:pt x="34710" y="1905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24" name="Graphic 4">
                  <a:extLst>
                    <a:ext uri="{FF2B5EF4-FFF2-40B4-BE49-F238E27FC236}">
                      <a16:creationId xmlns:a16="http://schemas.microsoft.com/office/drawing/2014/main" id="{51208FA0-171C-ECF6-3C77-630DC704BE39}"/>
                    </a:ext>
                  </a:extLst>
                </p:cNvPr>
                <p:cNvGrpSpPr/>
                <p:nvPr/>
              </p:nvGrpSpPr>
              <p:grpSpPr>
                <a:xfrm>
                  <a:off x="5285167" y="4190047"/>
                  <a:ext cx="408908" cy="791690"/>
                  <a:chOff x="5285167" y="4190047"/>
                  <a:chExt cx="408908" cy="791690"/>
                </a:xfrm>
              </p:grpSpPr>
              <p:sp>
                <p:nvSpPr>
                  <p:cNvPr id="805" name="Freeform: Shape 354">
                    <a:extLst>
                      <a:ext uri="{FF2B5EF4-FFF2-40B4-BE49-F238E27FC236}">
                        <a16:creationId xmlns:a16="http://schemas.microsoft.com/office/drawing/2014/main" id="{215C6F13-67B5-ABC3-199B-D3FBA733F4B1}"/>
                      </a:ext>
                    </a:extLst>
                  </p:cNvPr>
                  <p:cNvSpPr/>
                  <p:nvPr/>
                </p:nvSpPr>
                <p:spPr>
                  <a:xfrm>
                    <a:off x="5285167" y="4191404"/>
                    <a:ext cx="290471" cy="683827"/>
                  </a:xfrm>
                  <a:custGeom>
                    <a:avLst/>
                    <a:gdLst>
                      <a:gd name="connsiteX0" fmla="*/ 86932 w 290471"/>
                      <a:gd name="connsiteY0" fmla="*/ 666346 h 683827"/>
                      <a:gd name="connsiteX1" fmla="*/ 255 w 290471"/>
                      <a:gd name="connsiteY1" fmla="*/ 73891 h 683827"/>
                      <a:gd name="connsiteX2" fmla="*/ 286005 w 290471"/>
                      <a:gd name="connsiteY2" fmla="*/ 5311 h 683827"/>
                      <a:gd name="connsiteX3" fmla="*/ 190755 w 290471"/>
                      <a:gd name="connsiteY3" fmla="*/ 669203 h 683827"/>
                      <a:gd name="connsiteX4" fmla="*/ 86932 w 290471"/>
                      <a:gd name="connsiteY4" fmla="*/ 666346 h 683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0471" h="683827">
                        <a:moveTo>
                          <a:pt x="86932" y="666346"/>
                        </a:moveTo>
                        <a:cubicBezTo>
                          <a:pt x="86932" y="666346"/>
                          <a:pt x="-5460" y="108181"/>
                          <a:pt x="255" y="73891"/>
                        </a:cubicBezTo>
                        <a:cubicBezTo>
                          <a:pt x="5970" y="38648"/>
                          <a:pt x="262192" y="-17549"/>
                          <a:pt x="286005" y="5311"/>
                        </a:cubicBezTo>
                        <a:cubicBezTo>
                          <a:pt x="309817" y="29123"/>
                          <a:pt x="232665" y="530139"/>
                          <a:pt x="190755" y="669203"/>
                        </a:cubicBezTo>
                        <a:cubicBezTo>
                          <a:pt x="191707" y="668251"/>
                          <a:pt x="110745" y="704446"/>
                          <a:pt x="86932" y="666346"/>
                        </a:cubicBezTo>
                        <a:close/>
                      </a:path>
                    </a:pathLst>
                  </a:custGeom>
                  <a:solidFill>
                    <a:srgbClr val="F9B7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06" name="Graphic 4">
                    <a:extLst>
                      <a:ext uri="{FF2B5EF4-FFF2-40B4-BE49-F238E27FC236}">
                        <a16:creationId xmlns:a16="http://schemas.microsoft.com/office/drawing/2014/main" id="{D334CB6D-3C43-80A5-1CE6-A98E16AE6568}"/>
                      </a:ext>
                    </a:extLst>
                  </p:cNvPr>
                  <p:cNvGrpSpPr/>
                  <p:nvPr/>
                </p:nvGrpSpPr>
                <p:grpSpPr>
                  <a:xfrm>
                    <a:off x="5481637" y="4312919"/>
                    <a:ext cx="89208" cy="189577"/>
                    <a:chOff x="5481637" y="4312919"/>
                    <a:chExt cx="89208" cy="189577"/>
                  </a:xfrm>
                  <a:solidFill>
                    <a:srgbClr val="FF6875"/>
                  </a:solidFill>
                </p:grpSpPr>
                <p:sp>
                  <p:nvSpPr>
                    <p:cNvPr id="822" name="Freeform: Shape 356">
                      <a:extLst>
                        <a:ext uri="{FF2B5EF4-FFF2-40B4-BE49-F238E27FC236}">
                          <a16:creationId xmlns:a16="http://schemas.microsoft.com/office/drawing/2014/main" id="{FD9F2E5C-D3B3-F0B0-AD2A-471C4BB70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1637" y="4433740"/>
                      <a:ext cx="10477" cy="34437"/>
                    </a:xfrm>
                    <a:custGeom>
                      <a:avLst/>
                      <a:gdLst>
                        <a:gd name="connsiteX0" fmla="*/ 7620 w 10477"/>
                        <a:gd name="connsiteY0" fmla="*/ 34437 h 34437"/>
                        <a:gd name="connsiteX1" fmla="*/ 9525 w 10477"/>
                        <a:gd name="connsiteY1" fmla="*/ 24912 h 34437"/>
                        <a:gd name="connsiteX2" fmla="*/ 10478 w 10477"/>
                        <a:gd name="connsiteY2" fmla="*/ 16340 h 34437"/>
                        <a:gd name="connsiteX3" fmla="*/ 9525 w 10477"/>
                        <a:gd name="connsiteY3" fmla="*/ 8719 h 34437"/>
                        <a:gd name="connsiteX4" fmla="*/ 8572 w 10477"/>
                        <a:gd name="connsiteY4" fmla="*/ 147 h 34437"/>
                        <a:gd name="connsiteX5" fmla="*/ 1905 w 10477"/>
                        <a:gd name="connsiteY5" fmla="*/ 7767 h 34437"/>
                        <a:gd name="connsiteX6" fmla="*/ 0 w 10477"/>
                        <a:gd name="connsiteY6" fmla="*/ 17292 h 34437"/>
                        <a:gd name="connsiteX7" fmla="*/ 2857 w 10477"/>
                        <a:gd name="connsiteY7" fmla="*/ 26817 h 34437"/>
                        <a:gd name="connsiteX8" fmla="*/ 7620 w 10477"/>
                        <a:gd name="connsiteY8" fmla="*/ 34437 h 34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77" h="34437">
                          <a:moveTo>
                            <a:pt x="7620" y="34437"/>
                          </a:moveTo>
                          <a:cubicBezTo>
                            <a:pt x="9525" y="33484"/>
                            <a:pt x="8572" y="29675"/>
                            <a:pt x="9525" y="24912"/>
                          </a:cubicBezTo>
                          <a:cubicBezTo>
                            <a:pt x="9525" y="21102"/>
                            <a:pt x="10478" y="16340"/>
                            <a:pt x="10478" y="16340"/>
                          </a:cubicBezTo>
                          <a:cubicBezTo>
                            <a:pt x="10478" y="16340"/>
                            <a:pt x="9525" y="12529"/>
                            <a:pt x="9525" y="8719"/>
                          </a:cubicBezTo>
                          <a:cubicBezTo>
                            <a:pt x="9525" y="4909"/>
                            <a:pt x="9525" y="147"/>
                            <a:pt x="8572" y="147"/>
                          </a:cubicBezTo>
                          <a:cubicBezTo>
                            <a:pt x="7620" y="-806"/>
                            <a:pt x="3810" y="3004"/>
                            <a:pt x="1905" y="7767"/>
                          </a:cubicBezTo>
                          <a:cubicBezTo>
                            <a:pt x="0" y="12529"/>
                            <a:pt x="0" y="17292"/>
                            <a:pt x="0" y="17292"/>
                          </a:cubicBezTo>
                          <a:cubicBezTo>
                            <a:pt x="0" y="17292"/>
                            <a:pt x="953" y="22054"/>
                            <a:pt x="2857" y="26817"/>
                          </a:cubicBezTo>
                          <a:cubicBezTo>
                            <a:pt x="2857" y="30627"/>
                            <a:pt x="5715" y="34437"/>
                            <a:pt x="7620" y="34437"/>
                          </a:cubicBezTo>
                          <a:close/>
                        </a:path>
                      </a:pathLst>
                    </a:custGeom>
                    <a:solidFill>
                      <a:srgbClr val="FF687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" name="Freeform: Shape 357">
                      <a:extLst>
                        <a:ext uri="{FF2B5EF4-FFF2-40B4-BE49-F238E27FC236}">
                          <a16:creationId xmlns:a16="http://schemas.microsoft.com/office/drawing/2014/main" id="{74A1C8A9-D0C4-328B-4E46-349456C2B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7776" y="4312919"/>
                      <a:ext cx="53069" cy="189577"/>
                    </a:xfrm>
                    <a:custGeom>
                      <a:avLst/>
                      <a:gdLst>
                        <a:gd name="connsiteX0" fmla="*/ 56 w 53069"/>
                        <a:gd name="connsiteY0" fmla="*/ 189548 h 189577"/>
                        <a:gd name="connsiteX1" fmla="*/ 25774 w 53069"/>
                        <a:gd name="connsiteY1" fmla="*/ 145733 h 189577"/>
                        <a:gd name="connsiteX2" fmla="*/ 43871 w 53069"/>
                        <a:gd name="connsiteY2" fmla="*/ 99060 h 189577"/>
                        <a:gd name="connsiteX3" fmla="*/ 47681 w 53069"/>
                        <a:gd name="connsiteY3" fmla="*/ 83820 h 189577"/>
                        <a:gd name="connsiteX4" fmla="*/ 52443 w 53069"/>
                        <a:gd name="connsiteY4" fmla="*/ 49530 h 189577"/>
                        <a:gd name="connsiteX5" fmla="*/ 51491 w 53069"/>
                        <a:gd name="connsiteY5" fmla="*/ 15240 h 189577"/>
                        <a:gd name="connsiteX6" fmla="*/ 48634 w 53069"/>
                        <a:gd name="connsiteY6" fmla="*/ 3810 h 189577"/>
                        <a:gd name="connsiteX7" fmla="*/ 46729 w 53069"/>
                        <a:gd name="connsiteY7" fmla="*/ 0 h 189577"/>
                        <a:gd name="connsiteX8" fmla="*/ 46729 w 53069"/>
                        <a:gd name="connsiteY8" fmla="*/ 4763 h 189577"/>
                        <a:gd name="connsiteX9" fmla="*/ 47681 w 53069"/>
                        <a:gd name="connsiteY9" fmla="*/ 16193 h 189577"/>
                        <a:gd name="connsiteX10" fmla="*/ 44824 w 53069"/>
                        <a:gd name="connsiteY10" fmla="*/ 49530 h 189577"/>
                        <a:gd name="connsiteX11" fmla="*/ 37204 w 53069"/>
                        <a:gd name="connsiteY11" fmla="*/ 81915 h 189577"/>
                        <a:gd name="connsiteX12" fmla="*/ 32441 w 53069"/>
                        <a:gd name="connsiteY12" fmla="*/ 96203 h 189577"/>
                        <a:gd name="connsiteX13" fmla="*/ 17201 w 53069"/>
                        <a:gd name="connsiteY13" fmla="*/ 142875 h 189577"/>
                        <a:gd name="connsiteX14" fmla="*/ 56 w 53069"/>
                        <a:gd name="connsiteY14" fmla="*/ 189548 h 189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53069" h="189577">
                          <a:moveTo>
                            <a:pt x="56" y="189548"/>
                          </a:moveTo>
                          <a:cubicBezTo>
                            <a:pt x="1009" y="190500"/>
                            <a:pt x="15296" y="168593"/>
                            <a:pt x="25774" y="145733"/>
                          </a:cubicBezTo>
                          <a:cubicBezTo>
                            <a:pt x="36251" y="122873"/>
                            <a:pt x="43871" y="99060"/>
                            <a:pt x="43871" y="99060"/>
                          </a:cubicBezTo>
                          <a:cubicBezTo>
                            <a:pt x="43871" y="99060"/>
                            <a:pt x="45776" y="93345"/>
                            <a:pt x="47681" y="83820"/>
                          </a:cubicBezTo>
                          <a:cubicBezTo>
                            <a:pt x="49586" y="74295"/>
                            <a:pt x="52443" y="61913"/>
                            <a:pt x="52443" y="49530"/>
                          </a:cubicBezTo>
                          <a:cubicBezTo>
                            <a:pt x="53396" y="37148"/>
                            <a:pt x="53396" y="24765"/>
                            <a:pt x="51491" y="15240"/>
                          </a:cubicBezTo>
                          <a:cubicBezTo>
                            <a:pt x="50539" y="10478"/>
                            <a:pt x="49586" y="6668"/>
                            <a:pt x="48634" y="3810"/>
                          </a:cubicBezTo>
                          <a:cubicBezTo>
                            <a:pt x="47681" y="953"/>
                            <a:pt x="46729" y="0"/>
                            <a:pt x="46729" y="0"/>
                          </a:cubicBezTo>
                          <a:cubicBezTo>
                            <a:pt x="46729" y="0"/>
                            <a:pt x="46729" y="1905"/>
                            <a:pt x="46729" y="4763"/>
                          </a:cubicBezTo>
                          <a:cubicBezTo>
                            <a:pt x="46729" y="7620"/>
                            <a:pt x="47681" y="11430"/>
                            <a:pt x="47681" y="16193"/>
                          </a:cubicBezTo>
                          <a:cubicBezTo>
                            <a:pt x="48634" y="25718"/>
                            <a:pt x="46729" y="37148"/>
                            <a:pt x="44824" y="49530"/>
                          </a:cubicBezTo>
                          <a:cubicBezTo>
                            <a:pt x="42918" y="61913"/>
                            <a:pt x="40061" y="73343"/>
                            <a:pt x="37204" y="81915"/>
                          </a:cubicBezTo>
                          <a:cubicBezTo>
                            <a:pt x="34346" y="90488"/>
                            <a:pt x="32441" y="96203"/>
                            <a:pt x="32441" y="96203"/>
                          </a:cubicBezTo>
                          <a:cubicBezTo>
                            <a:pt x="32441" y="96203"/>
                            <a:pt x="25774" y="120015"/>
                            <a:pt x="17201" y="142875"/>
                          </a:cubicBezTo>
                          <a:cubicBezTo>
                            <a:pt x="10534" y="166688"/>
                            <a:pt x="-896" y="188595"/>
                            <a:pt x="56" y="189548"/>
                          </a:cubicBezTo>
                          <a:close/>
                        </a:path>
                      </a:pathLst>
                    </a:custGeom>
                    <a:solidFill>
                      <a:srgbClr val="FF687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07" name="Freeform: Shape 358">
                    <a:extLst>
                      <a:ext uri="{FF2B5EF4-FFF2-40B4-BE49-F238E27FC236}">
                        <a16:creationId xmlns:a16="http://schemas.microsoft.com/office/drawing/2014/main" id="{D5D99ABE-BFE2-BFCB-801C-7E9E7E74FC03}"/>
                      </a:ext>
                    </a:extLst>
                  </p:cNvPr>
                  <p:cNvSpPr/>
                  <p:nvPr/>
                </p:nvSpPr>
                <p:spPr>
                  <a:xfrm>
                    <a:off x="5520299" y="4393519"/>
                    <a:ext cx="21952" cy="36921"/>
                  </a:xfrm>
                  <a:custGeom>
                    <a:avLst/>
                    <a:gdLst>
                      <a:gd name="connsiteX0" fmla="*/ 5153 w 21952"/>
                      <a:gd name="connsiteY0" fmla="*/ 36558 h 36921"/>
                      <a:gd name="connsiteX1" fmla="*/ 20393 w 21952"/>
                      <a:gd name="connsiteY1" fmla="*/ 22271 h 36921"/>
                      <a:gd name="connsiteX2" fmla="*/ 16582 w 21952"/>
                      <a:gd name="connsiteY2" fmla="*/ 363 h 36921"/>
                      <a:gd name="connsiteX3" fmla="*/ 1343 w 21952"/>
                      <a:gd name="connsiteY3" fmla="*/ 14650 h 36921"/>
                      <a:gd name="connsiteX4" fmla="*/ 5153 w 21952"/>
                      <a:gd name="connsiteY4" fmla="*/ 36558 h 3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52" h="36921">
                        <a:moveTo>
                          <a:pt x="5153" y="36558"/>
                        </a:moveTo>
                        <a:cubicBezTo>
                          <a:pt x="9915" y="38463"/>
                          <a:pt x="16582" y="32748"/>
                          <a:pt x="20393" y="22271"/>
                        </a:cubicBezTo>
                        <a:cubicBezTo>
                          <a:pt x="23250" y="11793"/>
                          <a:pt x="22298" y="2268"/>
                          <a:pt x="16582" y="363"/>
                        </a:cubicBezTo>
                        <a:cubicBezTo>
                          <a:pt x="11820" y="-1542"/>
                          <a:pt x="5153" y="4173"/>
                          <a:pt x="1343" y="14650"/>
                        </a:cubicBezTo>
                        <a:cubicBezTo>
                          <a:pt x="-1515" y="24175"/>
                          <a:pt x="390" y="33700"/>
                          <a:pt x="5153" y="36558"/>
                        </a:cubicBezTo>
                        <a:close/>
                      </a:path>
                    </a:pathLst>
                  </a:custGeom>
                  <a:solidFill>
                    <a:srgbClr val="F9B7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: Shape 359">
                    <a:extLst>
                      <a:ext uri="{FF2B5EF4-FFF2-40B4-BE49-F238E27FC236}">
                        <a16:creationId xmlns:a16="http://schemas.microsoft.com/office/drawing/2014/main" id="{55BC8987-F163-3BDE-CDDB-6E2F10266732}"/>
                      </a:ext>
                    </a:extLst>
                  </p:cNvPr>
                  <p:cNvSpPr/>
                  <p:nvPr/>
                </p:nvSpPr>
                <p:spPr>
                  <a:xfrm>
                    <a:off x="5286120" y="4190047"/>
                    <a:ext cx="286957" cy="684457"/>
                  </a:xfrm>
                  <a:custGeom>
                    <a:avLst/>
                    <a:gdLst>
                      <a:gd name="connsiteX0" fmla="*/ 255 w 286957"/>
                      <a:gd name="connsiteY0" fmla="*/ 74295 h 684457"/>
                      <a:gd name="connsiteX1" fmla="*/ 86932 w 286957"/>
                      <a:gd name="connsiteY1" fmla="*/ 666750 h 684457"/>
                      <a:gd name="connsiteX2" fmla="*/ 190755 w 286957"/>
                      <a:gd name="connsiteY2" fmla="*/ 669608 h 684457"/>
                      <a:gd name="connsiteX3" fmla="*/ 226949 w 286957"/>
                      <a:gd name="connsiteY3" fmla="*/ 507683 h 684457"/>
                      <a:gd name="connsiteX4" fmla="*/ 194565 w 286957"/>
                      <a:gd name="connsiteY4" fmla="*/ 530543 h 684457"/>
                      <a:gd name="connsiteX5" fmla="*/ 91695 w 286957"/>
                      <a:gd name="connsiteY5" fmla="*/ 226695 h 684457"/>
                      <a:gd name="connsiteX6" fmla="*/ 278385 w 286957"/>
                      <a:gd name="connsiteY6" fmla="*/ 171450 h 684457"/>
                      <a:gd name="connsiteX7" fmla="*/ 286957 w 286957"/>
                      <a:gd name="connsiteY7" fmla="*/ 89535 h 684457"/>
                      <a:gd name="connsiteX8" fmla="*/ 254572 w 286957"/>
                      <a:gd name="connsiteY8" fmla="*/ 0 h 684457"/>
                      <a:gd name="connsiteX9" fmla="*/ 255 w 286957"/>
                      <a:gd name="connsiteY9" fmla="*/ 74295 h 684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6957" h="684457">
                        <a:moveTo>
                          <a:pt x="255" y="74295"/>
                        </a:moveTo>
                        <a:cubicBezTo>
                          <a:pt x="-5460" y="109538"/>
                          <a:pt x="86932" y="666750"/>
                          <a:pt x="86932" y="666750"/>
                        </a:cubicBezTo>
                        <a:cubicBezTo>
                          <a:pt x="110745" y="704850"/>
                          <a:pt x="190755" y="669608"/>
                          <a:pt x="190755" y="669608"/>
                        </a:cubicBezTo>
                        <a:cubicBezTo>
                          <a:pt x="201232" y="634365"/>
                          <a:pt x="214567" y="576263"/>
                          <a:pt x="226949" y="507683"/>
                        </a:cubicBezTo>
                        <a:cubicBezTo>
                          <a:pt x="217424" y="515303"/>
                          <a:pt x="205995" y="523875"/>
                          <a:pt x="194565" y="530543"/>
                        </a:cubicBezTo>
                        <a:cubicBezTo>
                          <a:pt x="136462" y="567690"/>
                          <a:pt x="88837" y="274320"/>
                          <a:pt x="91695" y="226695"/>
                        </a:cubicBezTo>
                        <a:cubicBezTo>
                          <a:pt x="94552" y="183833"/>
                          <a:pt x="245999" y="173355"/>
                          <a:pt x="278385" y="171450"/>
                        </a:cubicBezTo>
                        <a:cubicBezTo>
                          <a:pt x="282195" y="140970"/>
                          <a:pt x="285052" y="113347"/>
                          <a:pt x="286957" y="89535"/>
                        </a:cubicBezTo>
                        <a:cubicBezTo>
                          <a:pt x="280290" y="60960"/>
                          <a:pt x="267907" y="28575"/>
                          <a:pt x="254572" y="0"/>
                        </a:cubicBezTo>
                        <a:cubicBezTo>
                          <a:pt x="181230" y="1905"/>
                          <a:pt x="4065" y="45720"/>
                          <a:pt x="255" y="74295"/>
                        </a:cubicBezTo>
                        <a:close/>
                      </a:path>
                    </a:pathLst>
                  </a:custGeom>
                  <a:solidFill>
                    <a:srgbClr val="FFBDC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09" name="Graphic 4">
                    <a:extLst>
                      <a:ext uri="{FF2B5EF4-FFF2-40B4-BE49-F238E27FC236}">
                        <a16:creationId xmlns:a16="http://schemas.microsoft.com/office/drawing/2014/main" id="{678EDE80-5185-B126-56CC-82FB9A7F2519}"/>
                      </a:ext>
                    </a:extLst>
                  </p:cNvPr>
                  <p:cNvGrpSpPr/>
                  <p:nvPr/>
                </p:nvGrpSpPr>
                <p:grpSpPr>
                  <a:xfrm>
                    <a:off x="5372100" y="4804791"/>
                    <a:ext cx="321976" cy="176946"/>
                    <a:chOff x="5372100" y="4804791"/>
                    <a:chExt cx="321976" cy="176946"/>
                  </a:xfrm>
                </p:grpSpPr>
                <p:sp>
                  <p:nvSpPr>
                    <p:cNvPr id="810" name="Freeform: Shape 361">
                      <a:extLst>
                        <a:ext uri="{FF2B5EF4-FFF2-40B4-BE49-F238E27FC236}">
                          <a16:creationId xmlns:a16="http://schemas.microsoft.com/office/drawing/2014/main" id="{47937094-2955-CD54-A0AE-E1ABC351C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2100" y="4847272"/>
                      <a:ext cx="321020" cy="134465"/>
                    </a:xfrm>
                    <a:custGeom>
                      <a:avLst/>
                      <a:gdLst>
                        <a:gd name="connsiteX0" fmla="*/ 0 w 321020"/>
                        <a:gd name="connsiteY0" fmla="*/ 1905 h 134465"/>
                        <a:gd name="connsiteX1" fmla="*/ 103822 w 321020"/>
                        <a:gd name="connsiteY1" fmla="*/ 0 h 134465"/>
                        <a:gd name="connsiteX2" fmla="*/ 103822 w 321020"/>
                        <a:gd name="connsiteY2" fmla="*/ 4763 h 134465"/>
                        <a:gd name="connsiteX3" fmla="*/ 320993 w 321020"/>
                        <a:gd name="connsiteY3" fmla="*/ 98108 h 134465"/>
                        <a:gd name="connsiteX4" fmla="*/ 12382 w 321020"/>
                        <a:gd name="connsiteY4" fmla="*/ 69533 h 134465"/>
                        <a:gd name="connsiteX5" fmla="*/ 0 w 321020"/>
                        <a:gd name="connsiteY5" fmla="*/ 1905 h 134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1020" h="134465">
                          <a:moveTo>
                            <a:pt x="0" y="1905"/>
                          </a:moveTo>
                          <a:cubicBezTo>
                            <a:pt x="40005" y="29528"/>
                            <a:pt x="80963" y="13335"/>
                            <a:pt x="103822" y="0"/>
                          </a:cubicBezTo>
                          <a:cubicBezTo>
                            <a:pt x="103822" y="2858"/>
                            <a:pt x="103822" y="4763"/>
                            <a:pt x="103822" y="4763"/>
                          </a:cubicBezTo>
                          <a:cubicBezTo>
                            <a:pt x="103822" y="4763"/>
                            <a:pt x="323850" y="49530"/>
                            <a:pt x="320993" y="98108"/>
                          </a:cubicBezTo>
                          <a:cubicBezTo>
                            <a:pt x="318135" y="146685"/>
                            <a:pt x="63818" y="155258"/>
                            <a:pt x="12382" y="69533"/>
                          </a:cubicBezTo>
                          <a:cubicBezTo>
                            <a:pt x="8572" y="46672"/>
                            <a:pt x="4763" y="23813"/>
                            <a:pt x="0" y="1905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" name="Freeform: Shape 362">
                      <a:extLst>
                        <a:ext uri="{FF2B5EF4-FFF2-40B4-BE49-F238E27FC236}">
                          <a16:creationId xmlns:a16="http://schemas.microsoft.com/office/drawing/2014/main" id="{37BDF6EA-EA2F-0AE8-C63F-6FAF5186A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2100" y="4849177"/>
                      <a:ext cx="321976" cy="132560"/>
                    </a:xfrm>
                    <a:custGeom>
                      <a:avLst/>
                      <a:gdLst>
                        <a:gd name="connsiteX0" fmla="*/ 0 w 321976"/>
                        <a:gd name="connsiteY0" fmla="*/ 0 h 132560"/>
                        <a:gd name="connsiteX1" fmla="*/ 23813 w 321976"/>
                        <a:gd name="connsiteY1" fmla="*/ 11430 h 132560"/>
                        <a:gd name="connsiteX2" fmla="*/ 200025 w 321976"/>
                        <a:gd name="connsiteY2" fmla="*/ 75247 h 132560"/>
                        <a:gd name="connsiteX3" fmla="*/ 272415 w 321976"/>
                        <a:gd name="connsiteY3" fmla="*/ 52388 h 132560"/>
                        <a:gd name="connsiteX4" fmla="*/ 321945 w 321976"/>
                        <a:gd name="connsiteY4" fmla="*/ 96203 h 132560"/>
                        <a:gd name="connsiteX5" fmla="*/ 13335 w 321976"/>
                        <a:gd name="connsiteY5" fmla="*/ 67628 h 132560"/>
                        <a:gd name="connsiteX6" fmla="*/ 0 w 321976"/>
                        <a:gd name="connsiteY6" fmla="*/ 0 h 1325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1976" h="132560">
                          <a:moveTo>
                            <a:pt x="0" y="0"/>
                          </a:moveTo>
                          <a:cubicBezTo>
                            <a:pt x="7620" y="5715"/>
                            <a:pt x="15240" y="9525"/>
                            <a:pt x="23813" y="11430"/>
                          </a:cubicBezTo>
                          <a:cubicBezTo>
                            <a:pt x="37147" y="47625"/>
                            <a:pt x="109538" y="80010"/>
                            <a:pt x="200025" y="75247"/>
                          </a:cubicBezTo>
                          <a:cubicBezTo>
                            <a:pt x="246697" y="73342"/>
                            <a:pt x="265747" y="62865"/>
                            <a:pt x="272415" y="52388"/>
                          </a:cubicBezTo>
                          <a:cubicBezTo>
                            <a:pt x="301943" y="65722"/>
                            <a:pt x="322897" y="80010"/>
                            <a:pt x="321945" y="96203"/>
                          </a:cubicBezTo>
                          <a:cubicBezTo>
                            <a:pt x="319088" y="144780"/>
                            <a:pt x="64770" y="153353"/>
                            <a:pt x="13335" y="67628"/>
                          </a:cubicBezTo>
                          <a:cubicBezTo>
                            <a:pt x="8572" y="44767"/>
                            <a:pt x="4763" y="2190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" name="Freeform: Shape 363">
                      <a:extLst>
                        <a:ext uri="{FF2B5EF4-FFF2-40B4-BE49-F238E27FC236}">
                          <a16:creationId xmlns:a16="http://schemas.microsoft.com/office/drawing/2014/main" id="{3995F678-9C26-AC93-CAE1-2B807C656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530" y="4907280"/>
                      <a:ext cx="310514" cy="73505"/>
                    </a:xfrm>
                    <a:custGeom>
                      <a:avLst/>
                      <a:gdLst>
                        <a:gd name="connsiteX0" fmla="*/ 0 w 310514"/>
                        <a:gd name="connsiteY0" fmla="*/ 0 h 73505"/>
                        <a:gd name="connsiteX1" fmla="*/ 214313 w 310514"/>
                        <a:gd name="connsiteY1" fmla="*/ 40957 h 73505"/>
                        <a:gd name="connsiteX2" fmla="*/ 300990 w 310514"/>
                        <a:gd name="connsiteY2" fmla="*/ 19050 h 73505"/>
                        <a:gd name="connsiteX3" fmla="*/ 310515 w 310514"/>
                        <a:gd name="connsiteY3" fmla="*/ 37147 h 73505"/>
                        <a:gd name="connsiteX4" fmla="*/ 1905 w 310514"/>
                        <a:gd name="connsiteY4" fmla="*/ 8572 h 73505"/>
                        <a:gd name="connsiteX5" fmla="*/ 0 w 310514"/>
                        <a:gd name="connsiteY5" fmla="*/ 0 h 73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0514" h="73505">
                          <a:moveTo>
                            <a:pt x="0" y="0"/>
                          </a:moveTo>
                          <a:cubicBezTo>
                            <a:pt x="42863" y="26670"/>
                            <a:pt x="123825" y="43815"/>
                            <a:pt x="214313" y="40957"/>
                          </a:cubicBezTo>
                          <a:cubicBezTo>
                            <a:pt x="264795" y="39052"/>
                            <a:pt x="289560" y="29527"/>
                            <a:pt x="300990" y="19050"/>
                          </a:cubicBezTo>
                          <a:cubicBezTo>
                            <a:pt x="306705" y="24765"/>
                            <a:pt x="310515" y="31432"/>
                            <a:pt x="310515" y="37147"/>
                          </a:cubicBezTo>
                          <a:cubicBezTo>
                            <a:pt x="307657" y="85725"/>
                            <a:pt x="53340" y="94297"/>
                            <a:pt x="1905" y="8572"/>
                          </a:cubicBezTo>
                          <a:cubicBezTo>
                            <a:pt x="952" y="5715"/>
                            <a:pt x="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13" name="Graphic 4">
                      <a:extLst>
                        <a:ext uri="{FF2B5EF4-FFF2-40B4-BE49-F238E27FC236}">
                          <a16:creationId xmlns:a16="http://schemas.microsoft.com/office/drawing/2014/main" id="{00A21124-9483-D2FA-8DC4-87BD643027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74969" y="4854335"/>
                      <a:ext cx="107632" cy="61516"/>
                      <a:chOff x="5474969" y="4854335"/>
                      <a:chExt cx="107632" cy="61516"/>
                    </a:xfrm>
                    <a:solidFill>
                      <a:srgbClr val="FFFFFF"/>
                    </a:solidFill>
                  </p:grpSpPr>
                  <p:sp>
                    <p:nvSpPr>
                      <p:cNvPr id="819" name="Freeform: Shape 365">
                        <a:extLst>
                          <a:ext uri="{FF2B5EF4-FFF2-40B4-BE49-F238E27FC236}">
                            <a16:creationId xmlns:a16="http://schemas.microsoft.com/office/drawing/2014/main" id="{C7D4CEF6-B014-757F-B8C2-6006885BC9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37278" y="4871248"/>
                        <a:ext cx="45324" cy="44604"/>
                      </a:xfrm>
                      <a:custGeom>
                        <a:avLst/>
                        <a:gdLst>
                          <a:gd name="connsiteX0" fmla="*/ 10082 w 45324"/>
                          <a:gd name="connsiteY0" fmla="*/ 9362 h 44604"/>
                          <a:gd name="connsiteX1" fmla="*/ 14844 w 45324"/>
                          <a:gd name="connsiteY1" fmla="*/ 5552 h 44604"/>
                          <a:gd name="connsiteX2" fmla="*/ 20559 w 45324"/>
                          <a:gd name="connsiteY2" fmla="*/ 2694 h 44604"/>
                          <a:gd name="connsiteX3" fmla="*/ 27227 w 45324"/>
                          <a:gd name="connsiteY3" fmla="*/ 789 h 44604"/>
                          <a:gd name="connsiteX4" fmla="*/ 45324 w 45324"/>
                          <a:gd name="connsiteY4" fmla="*/ 2694 h 44604"/>
                          <a:gd name="connsiteX5" fmla="*/ 30084 w 45324"/>
                          <a:gd name="connsiteY5" fmla="*/ 9362 h 44604"/>
                          <a:gd name="connsiteX6" fmla="*/ 25322 w 45324"/>
                          <a:gd name="connsiteY6" fmla="*/ 12219 h 44604"/>
                          <a:gd name="connsiteX7" fmla="*/ 21512 w 45324"/>
                          <a:gd name="connsiteY7" fmla="*/ 15077 h 44604"/>
                          <a:gd name="connsiteX8" fmla="*/ 17702 w 45324"/>
                          <a:gd name="connsiteY8" fmla="*/ 17934 h 44604"/>
                          <a:gd name="connsiteX9" fmla="*/ 14844 w 45324"/>
                          <a:gd name="connsiteY9" fmla="*/ 20792 h 44604"/>
                          <a:gd name="connsiteX10" fmla="*/ 11987 w 45324"/>
                          <a:gd name="connsiteY10" fmla="*/ 24602 h 44604"/>
                          <a:gd name="connsiteX11" fmla="*/ 9129 w 45324"/>
                          <a:gd name="connsiteY11" fmla="*/ 29364 h 44604"/>
                          <a:gd name="connsiteX12" fmla="*/ 1509 w 45324"/>
                          <a:gd name="connsiteY12" fmla="*/ 44604 h 44604"/>
                          <a:gd name="connsiteX13" fmla="*/ 1509 w 45324"/>
                          <a:gd name="connsiteY13" fmla="*/ 26507 h 44604"/>
                          <a:gd name="connsiteX14" fmla="*/ 10082 w 45324"/>
                          <a:gd name="connsiteY14" fmla="*/ 9362 h 44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45324" h="44604">
                            <a:moveTo>
                              <a:pt x="10082" y="9362"/>
                            </a:moveTo>
                            <a:cubicBezTo>
                              <a:pt x="10082" y="9362"/>
                              <a:pt x="11987" y="8409"/>
                              <a:pt x="14844" y="5552"/>
                            </a:cubicBezTo>
                            <a:cubicBezTo>
                              <a:pt x="16749" y="4599"/>
                              <a:pt x="18654" y="3647"/>
                              <a:pt x="20559" y="2694"/>
                            </a:cubicBezTo>
                            <a:cubicBezTo>
                              <a:pt x="22464" y="1742"/>
                              <a:pt x="25322" y="789"/>
                              <a:pt x="27227" y="789"/>
                            </a:cubicBezTo>
                            <a:cubicBezTo>
                              <a:pt x="36752" y="-1116"/>
                              <a:pt x="45324" y="789"/>
                              <a:pt x="45324" y="2694"/>
                            </a:cubicBezTo>
                            <a:cubicBezTo>
                              <a:pt x="45324" y="4599"/>
                              <a:pt x="36752" y="5552"/>
                              <a:pt x="30084" y="9362"/>
                            </a:cubicBezTo>
                            <a:cubicBezTo>
                              <a:pt x="28179" y="10314"/>
                              <a:pt x="26274" y="11267"/>
                              <a:pt x="25322" y="12219"/>
                            </a:cubicBezTo>
                            <a:cubicBezTo>
                              <a:pt x="23417" y="13172"/>
                              <a:pt x="22464" y="14124"/>
                              <a:pt x="21512" y="15077"/>
                            </a:cubicBezTo>
                            <a:cubicBezTo>
                              <a:pt x="19607" y="16982"/>
                              <a:pt x="17702" y="17934"/>
                              <a:pt x="17702" y="17934"/>
                            </a:cubicBezTo>
                            <a:cubicBezTo>
                              <a:pt x="17702" y="17934"/>
                              <a:pt x="16749" y="18887"/>
                              <a:pt x="14844" y="20792"/>
                            </a:cubicBezTo>
                            <a:cubicBezTo>
                              <a:pt x="13892" y="21744"/>
                              <a:pt x="12939" y="22697"/>
                              <a:pt x="11987" y="24602"/>
                            </a:cubicBezTo>
                            <a:cubicBezTo>
                              <a:pt x="11034" y="26507"/>
                              <a:pt x="10082" y="27459"/>
                              <a:pt x="9129" y="29364"/>
                            </a:cubicBezTo>
                            <a:cubicBezTo>
                              <a:pt x="5319" y="36032"/>
                              <a:pt x="3414" y="44604"/>
                              <a:pt x="1509" y="44604"/>
                            </a:cubicBezTo>
                            <a:cubicBezTo>
                              <a:pt x="557" y="44604"/>
                              <a:pt x="-1348" y="36032"/>
                              <a:pt x="1509" y="26507"/>
                            </a:cubicBezTo>
                            <a:cubicBezTo>
                              <a:pt x="3414" y="16982"/>
                              <a:pt x="10082" y="9362"/>
                              <a:pt x="10082" y="936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0" name="Freeform: Shape 366">
                        <a:extLst>
                          <a:ext uri="{FF2B5EF4-FFF2-40B4-BE49-F238E27FC236}">
                            <a16:creationId xmlns:a16="http://schemas.microsoft.com/office/drawing/2014/main" id="{B6B22B17-8B84-07E8-0B18-346DFD899B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04123" y="4864580"/>
                        <a:ext cx="47999" cy="43651"/>
                      </a:xfrm>
                      <a:custGeom>
                        <a:avLst/>
                        <a:gdLst>
                          <a:gd name="connsiteX0" fmla="*/ 8947 w 47999"/>
                          <a:gd name="connsiteY0" fmla="*/ 14124 h 43651"/>
                          <a:gd name="connsiteX1" fmla="*/ 12757 w 47999"/>
                          <a:gd name="connsiteY1" fmla="*/ 9362 h 43651"/>
                          <a:gd name="connsiteX2" fmla="*/ 29902 w 47999"/>
                          <a:gd name="connsiteY2" fmla="*/ 789 h 43651"/>
                          <a:gd name="connsiteX3" fmla="*/ 47999 w 47999"/>
                          <a:gd name="connsiteY3" fmla="*/ 2694 h 43651"/>
                          <a:gd name="connsiteX4" fmla="*/ 31807 w 47999"/>
                          <a:gd name="connsiteY4" fmla="*/ 8409 h 43651"/>
                          <a:gd name="connsiteX5" fmla="*/ 23234 w 47999"/>
                          <a:gd name="connsiteY5" fmla="*/ 14124 h 43651"/>
                          <a:gd name="connsiteX6" fmla="*/ 19424 w 47999"/>
                          <a:gd name="connsiteY6" fmla="*/ 16982 h 43651"/>
                          <a:gd name="connsiteX7" fmla="*/ 15614 w 47999"/>
                          <a:gd name="connsiteY7" fmla="*/ 19839 h 43651"/>
                          <a:gd name="connsiteX8" fmla="*/ 8947 w 47999"/>
                          <a:gd name="connsiteY8" fmla="*/ 28412 h 43651"/>
                          <a:gd name="connsiteX9" fmla="*/ 1327 w 47999"/>
                          <a:gd name="connsiteY9" fmla="*/ 43651 h 43651"/>
                          <a:gd name="connsiteX10" fmla="*/ 2279 w 47999"/>
                          <a:gd name="connsiteY10" fmla="*/ 25554 h 43651"/>
                          <a:gd name="connsiteX11" fmla="*/ 8947 w 47999"/>
                          <a:gd name="connsiteY11" fmla="*/ 14124 h 436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7999" h="43651">
                            <a:moveTo>
                              <a:pt x="8947" y="14124"/>
                            </a:moveTo>
                            <a:cubicBezTo>
                              <a:pt x="10852" y="11267"/>
                              <a:pt x="12757" y="9362"/>
                              <a:pt x="12757" y="9362"/>
                            </a:cubicBezTo>
                            <a:cubicBezTo>
                              <a:pt x="12757" y="9362"/>
                              <a:pt x="20377" y="2694"/>
                              <a:pt x="29902" y="789"/>
                            </a:cubicBezTo>
                            <a:cubicBezTo>
                              <a:pt x="39427" y="-1116"/>
                              <a:pt x="47999" y="789"/>
                              <a:pt x="47999" y="2694"/>
                            </a:cubicBezTo>
                            <a:cubicBezTo>
                              <a:pt x="47999" y="4599"/>
                              <a:pt x="39427" y="5551"/>
                              <a:pt x="31807" y="8409"/>
                            </a:cubicBezTo>
                            <a:cubicBezTo>
                              <a:pt x="28949" y="10314"/>
                              <a:pt x="25139" y="12219"/>
                              <a:pt x="23234" y="14124"/>
                            </a:cubicBezTo>
                            <a:cubicBezTo>
                              <a:pt x="21329" y="16029"/>
                              <a:pt x="19424" y="16982"/>
                              <a:pt x="19424" y="16982"/>
                            </a:cubicBezTo>
                            <a:cubicBezTo>
                              <a:pt x="19424" y="16982"/>
                              <a:pt x="18472" y="17934"/>
                              <a:pt x="15614" y="19839"/>
                            </a:cubicBezTo>
                            <a:cubicBezTo>
                              <a:pt x="12757" y="21744"/>
                              <a:pt x="10852" y="24601"/>
                              <a:pt x="8947" y="28412"/>
                            </a:cubicBezTo>
                            <a:cubicBezTo>
                              <a:pt x="5137" y="35079"/>
                              <a:pt x="3232" y="43651"/>
                              <a:pt x="1327" y="43651"/>
                            </a:cubicBezTo>
                            <a:cubicBezTo>
                              <a:pt x="374" y="43651"/>
                              <a:pt x="-1531" y="34126"/>
                              <a:pt x="2279" y="25554"/>
                            </a:cubicBezTo>
                            <a:cubicBezTo>
                              <a:pt x="4184" y="21744"/>
                              <a:pt x="6089" y="16982"/>
                              <a:pt x="8947" y="1412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" name="Freeform: Shape 367">
                        <a:extLst>
                          <a:ext uri="{FF2B5EF4-FFF2-40B4-BE49-F238E27FC236}">
                            <a16:creationId xmlns:a16="http://schemas.microsoft.com/office/drawing/2014/main" id="{645A8010-37ED-3251-0050-A2D62556EE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74969" y="4854335"/>
                        <a:ext cx="47690" cy="46276"/>
                      </a:xfrm>
                      <a:custGeom>
                        <a:avLst/>
                        <a:gdLst>
                          <a:gd name="connsiteX0" fmla="*/ 1905 w 47690"/>
                          <a:gd name="connsiteY0" fmla="*/ 27227 h 46276"/>
                          <a:gd name="connsiteX1" fmla="*/ 12383 w 47690"/>
                          <a:gd name="connsiteY1" fmla="*/ 11034 h 46276"/>
                          <a:gd name="connsiteX2" fmla="*/ 29527 w 47690"/>
                          <a:gd name="connsiteY2" fmla="*/ 1509 h 46276"/>
                          <a:gd name="connsiteX3" fmla="*/ 47625 w 47690"/>
                          <a:gd name="connsiteY3" fmla="*/ 1509 h 46276"/>
                          <a:gd name="connsiteX4" fmla="*/ 32385 w 47690"/>
                          <a:gd name="connsiteY4" fmla="*/ 9129 h 46276"/>
                          <a:gd name="connsiteX5" fmla="*/ 23812 w 47690"/>
                          <a:gd name="connsiteY5" fmla="*/ 15797 h 46276"/>
                          <a:gd name="connsiteX6" fmla="*/ 20002 w 47690"/>
                          <a:gd name="connsiteY6" fmla="*/ 19607 h 46276"/>
                          <a:gd name="connsiteX7" fmla="*/ 9525 w 47690"/>
                          <a:gd name="connsiteY7" fmla="*/ 31037 h 46276"/>
                          <a:gd name="connsiteX8" fmla="*/ 952 w 47690"/>
                          <a:gd name="connsiteY8" fmla="*/ 46277 h 46276"/>
                          <a:gd name="connsiteX9" fmla="*/ 1905 w 47690"/>
                          <a:gd name="connsiteY9" fmla="*/ 27227 h 462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7690" h="46276">
                            <a:moveTo>
                              <a:pt x="1905" y="27227"/>
                            </a:moveTo>
                            <a:cubicBezTo>
                              <a:pt x="5715" y="17702"/>
                              <a:pt x="12383" y="11034"/>
                              <a:pt x="12383" y="11034"/>
                            </a:cubicBezTo>
                            <a:cubicBezTo>
                              <a:pt x="12383" y="11034"/>
                              <a:pt x="20002" y="4367"/>
                              <a:pt x="29527" y="1509"/>
                            </a:cubicBezTo>
                            <a:cubicBezTo>
                              <a:pt x="39052" y="-1348"/>
                              <a:pt x="48577" y="557"/>
                              <a:pt x="47625" y="1509"/>
                            </a:cubicBezTo>
                            <a:cubicBezTo>
                              <a:pt x="47625" y="3414"/>
                              <a:pt x="39052" y="4367"/>
                              <a:pt x="32385" y="9129"/>
                            </a:cubicBezTo>
                            <a:cubicBezTo>
                              <a:pt x="29527" y="11987"/>
                              <a:pt x="25718" y="12939"/>
                              <a:pt x="23812" y="15797"/>
                            </a:cubicBezTo>
                            <a:cubicBezTo>
                              <a:pt x="21908" y="17702"/>
                              <a:pt x="20002" y="19607"/>
                              <a:pt x="20002" y="19607"/>
                            </a:cubicBezTo>
                            <a:cubicBezTo>
                              <a:pt x="20002" y="19607"/>
                              <a:pt x="14287" y="24369"/>
                              <a:pt x="9525" y="31037"/>
                            </a:cubicBezTo>
                            <a:cubicBezTo>
                              <a:pt x="4762" y="37704"/>
                              <a:pt x="2858" y="46277"/>
                              <a:pt x="952" y="46277"/>
                            </a:cubicBezTo>
                            <a:cubicBezTo>
                              <a:pt x="0" y="46277"/>
                              <a:pt x="-952" y="36752"/>
                              <a:pt x="1905" y="2722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14" name="Freeform: Shape 368">
                      <a:extLst>
                        <a:ext uri="{FF2B5EF4-FFF2-40B4-BE49-F238E27FC236}">
                          <a16:creationId xmlns:a16="http://schemas.microsoft.com/office/drawing/2014/main" id="{260F4E68-3470-D381-7582-98088AEC9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530" y="4907280"/>
                      <a:ext cx="306704" cy="73861"/>
                    </a:xfrm>
                    <a:custGeom>
                      <a:avLst/>
                      <a:gdLst>
                        <a:gd name="connsiteX0" fmla="*/ 0 w 306704"/>
                        <a:gd name="connsiteY0" fmla="*/ 0 h 73861"/>
                        <a:gd name="connsiteX1" fmla="*/ 214313 w 306704"/>
                        <a:gd name="connsiteY1" fmla="*/ 40957 h 73861"/>
                        <a:gd name="connsiteX2" fmla="*/ 300990 w 306704"/>
                        <a:gd name="connsiteY2" fmla="*/ 19050 h 73861"/>
                        <a:gd name="connsiteX3" fmla="*/ 305752 w 306704"/>
                        <a:gd name="connsiteY3" fmla="*/ 25717 h 73861"/>
                        <a:gd name="connsiteX4" fmla="*/ 208597 w 306704"/>
                        <a:gd name="connsiteY4" fmla="*/ 49530 h 73861"/>
                        <a:gd name="connsiteX5" fmla="*/ 92392 w 306704"/>
                        <a:gd name="connsiteY5" fmla="*/ 49530 h 73861"/>
                        <a:gd name="connsiteX6" fmla="*/ 306705 w 306704"/>
                        <a:gd name="connsiteY6" fmla="*/ 45720 h 73861"/>
                        <a:gd name="connsiteX7" fmla="*/ 952 w 306704"/>
                        <a:gd name="connsiteY7" fmla="*/ 9525 h 73861"/>
                        <a:gd name="connsiteX8" fmla="*/ 0 w 306704"/>
                        <a:gd name="connsiteY8" fmla="*/ 0 h 738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6704" h="73861">
                          <a:moveTo>
                            <a:pt x="0" y="0"/>
                          </a:moveTo>
                          <a:cubicBezTo>
                            <a:pt x="42863" y="26670"/>
                            <a:pt x="123825" y="43815"/>
                            <a:pt x="214313" y="40957"/>
                          </a:cubicBezTo>
                          <a:cubicBezTo>
                            <a:pt x="264795" y="39052"/>
                            <a:pt x="289560" y="29527"/>
                            <a:pt x="300990" y="19050"/>
                          </a:cubicBezTo>
                          <a:cubicBezTo>
                            <a:pt x="302895" y="20955"/>
                            <a:pt x="304800" y="23813"/>
                            <a:pt x="305752" y="25717"/>
                          </a:cubicBezTo>
                          <a:cubicBezTo>
                            <a:pt x="296227" y="34290"/>
                            <a:pt x="270510" y="49530"/>
                            <a:pt x="208597" y="49530"/>
                          </a:cubicBezTo>
                          <a:cubicBezTo>
                            <a:pt x="123825" y="49530"/>
                            <a:pt x="90488" y="41910"/>
                            <a:pt x="92392" y="49530"/>
                          </a:cubicBezTo>
                          <a:cubicBezTo>
                            <a:pt x="93345" y="57150"/>
                            <a:pt x="237172" y="80963"/>
                            <a:pt x="306705" y="45720"/>
                          </a:cubicBezTo>
                          <a:cubicBezTo>
                            <a:pt x="278130" y="86677"/>
                            <a:pt x="49530" y="89535"/>
                            <a:pt x="952" y="9525"/>
                          </a:cubicBezTo>
                          <a:cubicBezTo>
                            <a:pt x="952" y="5715"/>
                            <a:pt x="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15" name="Graphic 4">
                      <a:extLst>
                        <a:ext uri="{FF2B5EF4-FFF2-40B4-BE49-F238E27FC236}">
                          <a16:creationId xmlns:a16="http://schemas.microsoft.com/office/drawing/2014/main" id="{E4EB0CF8-FC56-65C2-8263-E0495782E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30170" y="4804791"/>
                      <a:ext cx="60025" cy="75818"/>
                      <a:chOff x="5430170" y="4804791"/>
                      <a:chExt cx="60025" cy="75818"/>
                    </a:xfrm>
                  </p:grpSpPr>
                  <p:sp>
                    <p:nvSpPr>
                      <p:cNvPr id="817" name="Freeform: Shape 370">
                        <a:extLst>
                          <a:ext uri="{FF2B5EF4-FFF2-40B4-BE49-F238E27FC236}">
                            <a16:creationId xmlns:a16="http://schemas.microsoft.com/office/drawing/2014/main" id="{033D50DC-23EC-E00C-7135-C19397CED8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0457" y="4804791"/>
                        <a:ext cx="59738" cy="74866"/>
                      </a:xfrm>
                      <a:custGeom>
                        <a:avLst/>
                        <a:gdLst>
                          <a:gd name="connsiteX0" fmla="*/ 35940 w 59738"/>
                          <a:gd name="connsiteY0" fmla="*/ 571 h 74866"/>
                          <a:gd name="connsiteX1" fmla="*/ 57848 w 59738"/>
                          <a:gd name="connsiteY1" fmla="*/ 50101 h 74866"/>
                          <a:gd name="connsiteX2" fmla="*/ 56895 w 59738"/>
                          <a:gd name="connsiteY2" fmla="*/ 49149 h 74866"/>
                          <a:gd name="connsiteX3" fmla="*/ 55942 w 59738"/>
                          <a:gd name="connsiteY3" fmla="*/ 49149 h 74866"/>
                          <a:gd name="connsiteX4" fmla="*/ 26415 w 59738"/>
                          <a:gd name="connsiteY4" fmla="*/ 74866 h 74866"/>
                          <a:gd name="connsiteX5" fmla="*/ 35940 w 59738"/>
                          <a:gd name="connsiteY5" fmla="*/ 571 h 74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738" h="74866">
                            <a:moveTo>
                              <a:pt x="35940" y="571"/>
                            </a:moveTo>
                            <a:cubicBezTo>
                              <a:pt x="69277" y="7239"/>
                              <a:pt x="57848" y="50101"/>
                              <a:pt x="57848" y="50101"/>
                            </a:cubicBezTo>
                            <a:lnTo>
                              <a:pt x="56895" y="49149"/>
                            </a:lnTo>
                            <a:cubicBezTo>
                              <a:pt x="56895" y="49149"/>
                              <a:pt x="56895" y="49149"/>
                              <a:pt x="55942" y="49149"/>
                            </a:cubicBezTo>
                            <a:cubicBezTo>
                              <a:pt x="51180" y="50101"/>
                              <a:pt x="26415" y="74866"/>
                              <a:pt x="26415" y="74866"/>
                            </a:cubicBezTo>
                            <a:cubicBezTo>
                              <a:pt x="-20258" y="47244"/>
                              <a:pt x="2602" y="-6096"/>
                              <a:pt x="35940" y="57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8" name="Freeform: Shape 371">
                        <a:extLst>
                          <a:ext uri="{FF2B5EF4-FFF2-40B4-BE49-F238E27FC236}">
                            <a16:creationId xmlns:a16="http://schemas.microsoft.com/office/drawing/2014/main" id="{4B50E1A5-5D04-8FD1-CFC4-46DF250C8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0170" y="4805309"/>
                        <a:ext cx="59086" cy="75300"/>
                      </a:xfrm>
                      <a:custGeom>
                        <a:avLst/>
                        <a:gdLst>
                          <a:gd name="connsiteX0" fmla="*/ 31464 w 59086"/>
                          <a:gd name="connsiteY0" fmla="*/ 53 h 75300"/>
                          <a:gd name="connsiteX1" fmla="*/ 32417 w 59086"/>
                          <a:gd name="connsiteY1" fmla="*/ 56251 h 75300"/>
                          <a:gd name="connsiteX2" fmla="*/ 59087 w 59086"/>
                          <a:gd name="connsiteY2" fmla="*/ 34343 h 75300"/>
                          <a:gd name="connsiteX3" fmla="*/ 57182 w 59086"/>
                          <a:gd name="connsiteY3" fmla="*/ 50536 h 75300"/>
                          <a:gd name="connsiteX4" fmla="*/ 56230 w 59086"/>
                          <a:gd name="connsiteY4" fmla="*/ 49584 h 75300"/>
                          <a:gd name="connsiteX5" fmla="*/ 55277 w 59086"/>
                          <a:gd name="connsiteY5" fmla="*/ 49584 h 75300"/>
                          <a:gd name="connsiteX6" fmla="*/ 25749 w 59086"/>
                          <a:gd name="connsiteY6" fmla="*/ 75301 h 75300"/>
                          <a:gd name="connsiteX7" fmla="*/ 31464 w 59086"/>
                          <a:gd name="connsiteY7" fmla="*/ 53 h 7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9086" h="75300">
                            <a:moveTo>
                              <a:pt x="31464" y="53"/>
                            </a:moveTo>
                            <a:cubicBezTo>
                              <a:pt x="13367" y="19103"/>
                              <a:pt x="4795" y="55298"/>
                              <a:pt x="32417" y="56251"/>
                            </a:cubicBezTo>
                            <a:cubicBezTo>
                              <a:pt x="48610" y="57203"/>
                              <a:pt x="56230" y="45773"/>
                              <a:pt x="59087" y="34343"/>
                            </a:cubicBezTo>
                            <a:cubicBezTo>
                              <a:pt x="59087" y="43868"/>
                              <a:pt x="57182" y="50536"/>
                              <a:pt x="57182" y="50536"/>
                            </a:cubicBezTo>
                            <a:lnTo>
                              <a:pt x="56230" y="49584"/>
                            </a:lnTo>
                            <a:cubicBezTo>
                              <a:pt x="56230" y="49584"/>
                              <a:pt x="56230" y="49584"/>
                              <a:pt x="55277" y="49584"/>
                            </a:cubicBezTo>
                            <a:cubicBezTo>
                              <a:pt x="50514" y="50536"/>
                              <a:pt x="25749" y="75301"/>
                              <a:pt x="25749" y="75301"/>
                            </a:cubicBezTo>
                            <a:cubicBezTo>
                              <a:pt x="-18065" y="47678"/>
                              <a:pt x="985" y="-1852"/>
                              <a:pt x="31464" y="53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16" name="Freeform: Shape 372">
                      <a:extLst>
                        <a:ext uri="{FF2B5EF4-FFF2-40B4-BE49-F238E27FC236}">
                          <a16:creationId xmlns:a16="http://schemas.microsoft.com/office/drawing/2014/main" id="{5B5AF4F7-9166-7E14-60EC-56F9A03E7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068" y="4887987"/>
                      <a:ext cx="52638" cy="23350"/>
                    </a:xfrm>
                    <a:custGeom>
                      <a:avLst/>
                      <a:gdLst>
                        <a:gd name="connsiteX0" fmla="*/ 16296 w 52638"/>
                        <a:gd name="connsiteY0" fmla="*/ 243 h 23350"/>
                        <a:gd name="connsiteX1" fmla="*/ 27726 w 52638"/>
                        <a:gd name="connsiteY1" fmla="*/ 11673 h 23350"/>
                        <a:gd name="connsiteX2" fmla="*/ 12487 w 52638"/>
                        <a:gd name="connsiteY2" fmla="*/ 16435 h 23350"/>
                        <a:gd name="connsiteX3" fmla="*/ 104 w 52638"/>
                        <a:gd name="connsiteY3" fmla="*/ 5005 h 23350"/>
                        <a:gd name="connsiteX4" fmla="*/ 16296 w 52638"/>
                        <a:gd name="connsiteY4" fmla="*/ 243 h 23350"/>
                        <a:gd name="connsiteX5" fmla="*/ 35346 w 52638"/>
                        <a:gd name="connsiteY5" fmla="*/ 16435 h 23350"/>
                        <a:gd name="connsiteX6" fmla="*/ 42966 w 52638"/>
                        <a:gd name="connsiteY6" fmla="*/ 23103 h 23350"/>
                        <a:gd name="connsiteX7" fmla="*/ 52491 w 52638"/>
                        <a:gd name="connsiteY7" fmla="*/ 19293 h 23350"/>
                        <a:gd name="connsiteX8" fmla="*/ 44871 w 52638"/>
                        <a:gd name="connsiteY8" fmla="*/ 12625 h 23350"/>
                        <a:gd name="connsiteX9" fmla="*/ 35346 w 52638"/>
                        <a:gd name="connsiteY9" fmla="*/ 16435 h 2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2638" h="23350">
                          <a:moveTo>
                            <a:pt x="16296" y="243"/>
                          </a:moveTo>
                          <a:cubicBezTo>
                            <a:pt x="23916" y="2148"/>
                            <a:pt x="29631" y="6910"/>
                            <a:pt x="27726" y="11673"/>
                          </a:cubicBezTo>
                          <a:cubicBezTo>
                            <a:pt x="26774" y="16435"/>
                            <a:pt x="20106" y="18340"/>
                            <a:pt x="12487" y="16435"/>
                          </a:cubicBezTo>
                          <a:cubicBezTo>
                            <a:pt x="4866" y="14530"/>
                            <a:pt x="-849" y="9768"/>
                            <a:pt x="104" y="5005"/>
                          </a:cubicBezTo>
                          <a:cubicBezTo>
                            <a:pt x="1056" y="1195"/>
                            <a:pt x="8676" y="-710"/>
                            <a:pt x="16296" y="243"/>
                          </a:cubicBezTo>
                          <a:close/>
                          <a:moveTo>
                            <a:pt x="35346" y="16435"/>
                          </a:moveTo>
                          <a:cubicBezTo>
                            <a:pt x="34394" y="19293"/>
                            <a:pt x="38204" y="22150"/>
                            <a:pt x="42966" y="23103"/>
                          </a:cubicBezTo>
                          <a:cubicBezTo>
                            <a:pt x="47729" y="24055"/>
                            <a:pt x="52491" y="22150"/>
                            <a:pt x="52491" y="19293"/>
                          </a:cubicBezTo>
                          <a:cubicBezTo>
                            <a:pt x="53444" y="16435"/>
                            <a:pt x="49634" y="13578"/>
                            <a:pt x="44871" y="12625"/>
                          </a:cubicBezTo>
                          <a:cubicBezTo>
                            <a:pt x="40109" y="11673"/>
                            <a:pt x="35346" y="13578"/>
                            <a:pt x="35346" y="1643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25" name="Graphic 4">
                  <a:extLst>
                    <a:ext uri="{FF2B5EF4-FFF2-40B4-BE49-F238E27FC236}">
                      <a16:creationId xmlns:a16="http://schemas.microsoft.com/office/drawing/2014/main" id="{2B4F7491-63CE-20C4-778C-031ED19D6218}"/>
                    </a:ext>
                  </a:extLst>
                </p:cNvPr>
                <p:cNvGrpSpPr/>
                <p:nvPr/>
              </p:nvGrpSpPr>
              <p:grpSpPr>
                <a:xfrm>
                  <a:off x="4858702" y="3733800"/>
                  <a:ext cx="721613" cy="1043954"/>
                  <a:chOff x="4858702" y="3733800"/>
                  <a:chExt cx="721613" cy="1043954"/>
                </a:xfrm>
              </p:grpSpPr>
              <p:sp>
                <p:nvSpPr>
                  <p:cNvPr id="790" name="Freeform: Shape 374">
                    <a:extLst>
                      <a:ext uri="{FF2B5EF4-FFF2-40B4-BE49-F238E27FC236}">
                        <a16:creationId xmlns:a16="http://schemas.microsoft.com/office/drawing/2014/main" id="{85345E65-2BBB-BE91-86E1-9EA147220726}"/>
                      </a:ext>
                    </a:extLst>
                  </p:cNvPr>
                  <p:cNvSpPr/>
                  <p:nvPr/>
                </p:nvSpPr>
                <p:spPr>
                  <a:xfrm>
                    <a:off x="4858702" y="3733800"/>
                    <a:ext cx="721613" cy="1043954"/>
                  </a:xfrm>
                  <a:custGeom>
                    <a:avLst/>
                    <a:gdLst>
                      <a:gd name="connsiteX0" fmla="*/ 0 w 721613"/>
                      <a:gd name="connsiteY0" fmla="*/ 21908 h 1043954"/>
                      <a:gd name="connsiteX1" fmla="*/ 9525 w 721613"/>
                      <a:gd name="connsiteY1" fmla="*/ 407670 h 1043954"/>
                      <a:gd name="connsiteX2" fmla="*/ 16192 w 721613"/>
                      <a:gd name="connsiteY2" fmla="*/ 983932 h 1043954"/>
                      <a:gd name="connsiteX3" fmla="*/ 240030 w 721613"/>
                      <a:gd name="connsiteY3" fmla="*/ 993457 h 1043954"/>
                      <a:gd name="connsiteX4" fmla="*/ 381000 w 721613"/>
                      <a:gd name="connsiteY4" fmla="*/ 387667 h 1043954"/>
                      <a:gd name="connsiteX5" fmla="*/ 459105 w 721613"/>
                      <a:gd name="connsiteY5" fmla="*/ 1025843 h 1043954"/>
                      <a:gd name="connsiteX6" fmla="*/ 687705 w 721613"/>
                      <a:gd name="connsiteY6" fmla="*/ 1006793 h 1043954"/>
                      <a:gd name="connsiteX7" fmla="*/ 721042 w 721613"/>
                      <a:gd name="connsiteY7" fmla="*/ 459105 h 1043954"/>
                      <a:gd name="connsiteX8" fmla="*/ 675322 w 721613"/>
                      <a:gd name="connsiteY8" fmla="*/ 0 h 1043954"/>
                      <a:gd name="connsiteX9" fmla="*/ 0 w 721613"/>
                      <a:gd name="connsiteY9" fmla="*/ 21908 h 1043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1613" h="1043954">
                        <a:moveTo>
                          <a:pt x="0" y="21908"/>
                        </a:moveTo>
                        <a:cubicBezTo>
                          <a:pt x="0" y="37147"/>
                          <a:pt x="0" y="324803"/>
                          <a:pt x="9525" y="407670"/>
                        </a:cubicBezTo>
                        <a:cubicBezTo>
                          <a:pt x="19050" y="490538"/>
                          <a:pt x="16192" y="983932"/>
                          <a:pt x="16192" y="983932"/>
                        </a:cubicBezTo>
                        <a:cubicBezTo>
                          <a:pt x="16192" y="983932"/>
                          <a:pt x="123825" y="1062990"/>
                          <a:pt x="240030" y="993457"/>
                        </a:cubicBezTo>
                        <a:lnTo>
                          <a:pt x="381000" y="387667"/>
                        </a:lnTo>
                        <a:lnTo>
                          <a:pt x="459105" y="1025843"/>
                        </a:lnTo>
                        <a:cubicBezTo>
                          <a:pt x="459105" y="1025843"/>
                          <a:pt x="594360" y="1077278"/>
                          <a:pt x="687705" y="1006793"/>
                        </a:cubicBezTo>
                        <a:cubicBezTo>
                          <a:pt x="687705" y="1006793"/>
                          <a:pt x="726757" y="575310"/>
                          <a:pt x="721042" y="459105"/>
                        </a:cubicBezTo>
                        <a:cubicBezTo>
                          <a:pt x="712470" y="287655"/>
                          <a:pt x="675322" y="0"/>
                          <a:pt x="675322" y="0"/>
                        </a:cubicBezTo>
                        <a:lnTo>
                          <a:pt x="0" y="21908"/>
                        </a:lnTo>
                        <a:close/>
                      </a:path>
                    </a:pathLst>
                  </a:custGeom>
                  <a:solidFill>
                    <a:srgbClr val="5FB3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1" name="Graphic 4">
                    <a:extLst>
                      <a:ext uri="{FF2B5EF4-FFF2-40B4-BE49-F238E27FC236}">
                        <a16:creationId xmlns:a16="http://schemas.microsoft.com/office/drawing/2014/main" id="{38520153-FEAA-3E88-90EE-A49531B030F8}"/>
                      </a:ext>
                    </a:extLst>
                  </p:cNvPr>
                  <p:cNvGrpSpPr/>
                  <p:nvPr/>
                </p:nvGrpSpPr>
                <p:grpSpPr>
                  <a:xfrm>
                    <a:off x="4860607" y="3733800"/>
                    <a:ext cx="718756" cy="1043890"/>
                    <a:chOff x="4860607" y="3733800"/>
                    <a:chExt cx="718756" cy="1043890"/>
                  </a:xfrm>
                  <a:solidFill>
                    <a:srgbClr val="5FB3FF">
                      <a:alpha val="50000"/>
                    </a:srgbClr>
                  </a:solidFill>
                </p:grpSpPr>
                <p:sp>
                  <p:nvSpPr>
                    <p:cNvPr id="803" name="Freeform: Shape 376">
                      <a:extLst>
                        <a:ext uri="{FF2B5EF4-FFF2-40B4-BE49-F238E27FC236}">
                          <a16:creationId xmlns:a16="http://schemas.microsoft.com/office/drawing/2014/main" id="{76DDC48D-B746-B044-FA77-C5F5C5E57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0607" y="3809892"/>
                      <a:ext cx="718756" cy="967797"/>
                    </a:xfrm>
                    <a:custGeom>
                      <a:avLst/>
                      <a:gdLst>
                        <a:gd name="connsiteX0" fmla="*/ 684848 w 718756"/>
                        <a:gd name="connsiteY0" fmla="*/ 930700 h 967797"/>
                        <a:gd name="connsiteX1" fmla="*/ 718185 w 718756"/>
                        <a:gd name="connsiteY1" fmla="*/ 383012 h 967797"/>
                        <a:gd name="connsiteX2" fmla="*/ 717233 w 718756"/>
                        <a:gd name="connsiteY2" fmla="*/ 362057 h 967797"/>
                        <a:gd name="connsiteX3" fmla="*/ 717233 w 718756"/>
                        <a:gd name="connsiteY3" fmla="*/ 358247 h 967797"/>
                        <a:gd name="connsiteX4" fmla="*/ 716280 w 718756"/>
                        <a:gd name="connsiteY4" fmla="*/ 337292 h 967797"/>
                        <a:gd name="connsiteX5" fmla="*/ 716280 w 718756"/>
                        <a:gd name="connsiteY5" fmla="*/ 336340 h 967797"/>
                        <a:gd name="connsiteX6" fmla="*/ 712470 w 718756"/>
                        <a:gd name="connsiteY6" fmla="*/ 285857 h 967797"/>
                        <a:gd name="connsiteX7" fmla="*/ 710565 w 718756"/>
                        <a:gd name="connsiteY7" fmla="*/ 328720 h 967797"/>
                        <a:gd name="connsiteX8" fmla="*/ 600075 w 718756"/>
                        <a:gd name="connsiteY8" fmla="*/ 662095 h 967797"/>
                        <a:gd name="connsiteX9" fmla="*/ 481012 w 718756"/>
                        <a:gd name="connsiteY9" fmla="*/ 236327 h 967797"/>
                        <a:gd name="connsiteX10" fmla="*/ 379095 w 718756"/>
                        <a:gd name="connsiteY10" fmla="*/ 289667 h 967797"/>
                        <a:gd name="connsiteX11" fmla="*/ 213360 w 718756"/>
                        <a:gd name="connsiteY11" fmla="*/ 659237 h 967797"/>
                        <a:gd name="connsiteX12" fmla="*/ 76200 w 718756"/>
                        <a:gd name="connsiteY12" fmla="*/ 199180 h 967797"/>
                        <a:gd name="connsiteX13" fmla="*/ 189547 w 718756"/>
                        <a:gd name="connsiteY13" fmla="*/ 64877 h 967797"/>
                        <a:gd name="connsiteX14" fmla="*/ 192405 w 718756"/>
                        <a:gd name="connsiteY14" fmla="*/ 52495 h 967797"/>
                        <a:gd name="connsiteX15" fmla="*/ 0 w 718756"/>
                        <a:gd name="connsiteY15" fmla="*/ 107 h 967797"/>
                        <a:gd name="connsiteX16" fmla="*/ 1905 w 718756"/>
                        <a:gd name="connsiteY16" fmla="*/ 151555 h 967797"/>
                        <a:gd name="connsiteX17" fmla="*/ 1905 w 718756"/>
                        <a:gd name="connsiteY17" fmla="*/ 153460 h 967797"/>
                        <a:gd name="connsiteX18" fmla="*/ 2858 w 718756"/>
                        <a:gd name="connsiteY18" fmla="*/ 187750 h 967797"/>
                        <a:gd name="connsiteX19" fmla="*/ 2858 w 718756"/>
                        <a:gd name="connsiteY19" fmla="*/ 188702 h 967797"/>
                        <a:gd name="connsiteX20" fmla="*/ 2858 w 718756"/>
                        <a:gd name="connsiteY20" fmla="*/ 199180 h 967797"/>
                        <a:gd name="connsiteX21" fmla="*/ 2858 w 718756"/>
                        <a:gd name="connsiteY21" fmla="*/ 202037 h 967797"/>
                        <a:gd name="connsiteX22" fmla="*/ 2858 w 718756"/>
                        <a:gd name="connsiteY22" fmla="*/ 211562 h 967797"/>
                        <a:gd name="connsiteX23" fmla="*/ 2858 w 718756"/>
                        <a:gd name="connsiteY23" fmla="*/ 213467 h 967797"/>
                        <a:gd name="connsiteX24" fmla="*/ 3810 w 718756"/>
                        <a:gd name="connsiteY24" fmla="*/ 230612 h 967797"/>
                        <a:gd name="connsiteX25" fmla="*/ 3810 w 718756"/>
                        <a:gd name="connsiteY25" fmla="*/ 235375 h 967797"/>
                        <a:gd name="connsiteX26" fmla="*/ 3810 w 718756"/>
                        <a:gd name="connsiteY26" fmla="*/ 242042 h 967797"/>
                        <a:gd name="connsiteX27" fmla="*/ 3810 w 718756"/>
                        <a:gd name="connsiteY27" fmla="*/ 247757 h 967797"/>
                        <a:gd name="connsiteX28" fmla="*/ 3810 w 718756"/>
                        <a:gd name="connsiteY28" fmla="*/ 254425 h 967797"/>
                        <a:gd name="connsiteX29" fmla="*/ 3810 w 718756"/>
                        <a:gd name="connsiteY29" fmla="*/ 261092 h 967797"/>
                        <a:gd name="connsiteX30" fmla="*/ 3810 w 718756"/>
                        <a:gd name="connsiteY30" fmla="*/ 269665 h 967797"/>
                        <a:gd name="connsiteX31" fmla="*/ 3810 w 718756"/>
                        <a:gd name="connsiteY31" fmla="*/ 276332 h 967797"/>
                        <a:gd name="connsiteX32" fmla="*/ 3810 w 718756"/>
                        <a:gd name="connsiteY32" fmla="*/ 281095 h 967797"/>
                        <a:gd name="connsiteX33" fmla="*/ 3810 w 718756"/>
                        <a:gd name="connsiteY33" fmla="*/ 287762 h 967797"/>
                        <a:gd name="connsiteX34" fmla="*/ 3810 w 718756"/>
                        <a:gd name="connsiteY34" fmla="*/ 292525 h 967797"/>
                        <a:gd name="connsiteX35" fmla="*/ 4763 w 718756"/>
                        <a:gd name="connsiteY35" fmla="*/ 301097 h 967797"/>
                        <a:gd name="connsiteX36" fmla="*/ 4763 w 718756"/>
                        <a:gd name="connsiteY36" fmla="*/ 303955 h 967797"/>
                        <a:gd name="connsiteX37" fmla="*/ 5715 w 718756"/>
                        <a:gd name="connsiteY37" fmla="*/ 311575 h 967797"/>
                        <a:gd name="connsiteX38" fmla="*/ 5715 w 718756"/>
                        <a:gd name="connsiteY38" fmla="*/ 314432 h 967797"/>
                        <a:gd name="connsiteX39" fmla="*/ 6667 w 718756"/>
                        <a:gd name="connsiteY39" fmla="*/ 320147 h 967797"/>
                        <a:gd name="connsiteX40" fmla="*/ 6667 w 718756"/>
                        <a:gd name="connsiteY40" fmla="*/ 323005 h 967797"/>
                        <a:gd name="connsiteX41" fmla="*/ 7620 w 718756"/>
                        <a:gd name="connsiteY41" fmla="*/ 330625 h 967797"/>
                        <a:gd name="connsiteX42" fmla="*/ 14288 w 718756"/>
                        <a:gd name="connsiteY42" fmla="*/ 906887 h 967797"/>
                        <a:gd name="connsiteX43" fmla="*/ 238125 w 718756"/>
                        <a:gd name="connsiteY43" fmla="*/ 916412 h 967797"/>
                        <a:gd name="connsiteX44" fmla="*/ 379095 w 718756"/>
                        <a:gd name="connsiteY44" fmla="*/ 310622 h 967797"/>
                        <a:gd name="connsiteX45" fmla="*/ 457200 w 718756"/>
                        <a:gd name="connsiteY45" fmla="*/ 948797 h 967797"/>
                        <a:gd name="connsiteX46" fmla="*/ 684848 w 718756"/>
                        <a:gd name="connsiteY46" fmla="*/ 930700 h 96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718756" h="967797">
                          <a:moveTo>
                            <a:pt x="684848" y="930700"/>
                          </a:moveTo>
                          <a:cubicBezTo>
                            <a:pt x="684848" y="930700"/>
                            <a:pt x="723900" y="499217"/>
                            <a:pt x="718185" y="383012"/>
                          </a:cubicBezTo>
                          <a:cubicBezTo>
                            <a:pt x="718185" y="376345"/>
                            <a:pt x="717233" y="368725"/>
                            <a:pt x="717233" y="362057"/>
                          </a:cubicBezTo>
                          <a:cubicBezTo>
                            <a:pt x="717233" y="361105"/>
                            <a:pt x="717233" y="359200"/>
                            <a:pt x="717233" y="358247"/>
                          </a:cubicBezTo>
                          <a:cubicBezTo>
                            <a:pt x="717233" y="351580"/>
                            <a:pt x="716280" y="343960"/>
                            <a:pt x="716280" y="337292"/>
                          </a:cubicBezTo>
                          <a:cubicBezTo>
                            <a:pt x="716280" y="337292"/>
                            <a:pt x="716280" y="336340"/>
                            <a:pt x="716280" y="336340"/>
                          </a:cubicBezTo>
                          <a:cubicBezTo>
                            <a:pt x="715327" y="320147"/>
                            <a:pt x="713423" y="303002"/>
                            <a:pt x="712470" y="285857"/>
                          </a:cubicBezTo>
                          <a:cubicBezTo>
                            <a:pt x="711518" y="300145"/>
                            <a:pt x="711518" y="314432"/>
                            <a:pt x="710565" y="328720"/>
                          </a:cubicBezTo>
                          <a:cubicBezTo>
                            <a:pt x="704850" y="417302"/>
                            <a:pt x="728662" y="714482"/>
                            <a:pt x="600075" y="662095"/>
                          </a:cubicBezTo>
                          <a:cubicBezTo>
                            <a:pt x="471487" y="609707"/>
                            <a:pt x="481012" y="258235"/>
                            <a:pt x="481012" y="236327"/>
                          </a:cubicBezTo>
                          <a:cubicBezTo>
                            <a:pt x="481012" y="215372"/>
                            <a:pt x="428625" y="233470"/>
                            <a:pt x="379095" y="289667"/>
                          </a:cubicBezTo>
                          <a:cubicBezTo>
                            <a:pt x="329565" y="346817"/>
                            <a:pt x="315277" y="645902"/>
                            <a:pt x="213360" y="659237"/>
                          </a:cubicBezTo>
                          <a:cubicBezTo>
                            <a:pt x="111442" y="672572"/>
                            <a:pt x="76200" y="199180"/>
                            <a:pt x="76200" y="199180"/>
                          </a:cubicBezTo>
                          <a:cubicBezTo>
                            <a:pt x="180022" y="178225"/>
                            <a:pt x="189547" y="73450"/>
                            <a:pt x="189547" y="64877"/>
                          </a:cubicBezTo>
                          <a:lnTo>
                            <a:pt x="192405" y="52495"/>
                          </a:lnTo>
                          <a:cubicBezTo>
                            <a:pt x="192405" y="52495"/>
                            <a:pt x="84772" y="-2750"/>
                            <a:pt x="0" y="107"/>
                          </a:cubicBezTo>
                          <a:cubicBezTo>
                            <a:pt x="0" y="40112"/>
                            <a:pt x="952" y="96310"/>
                            <a:pt x="1905" y="151555"/>
                          </a:cubicBezTo>
                          <a:cubicBezTo>
                            <a:pt x="1905" y="152507"/>
                            <a:pt x="1905" y="152507"/>
                            <a:pt x="1905" y="153460"/>
                          </a:cubicBezTo>
                          <a:cubicBezTo>
                            <a:pt x="1905" y="164890"/>
                            <a:pt x="1905" y="176320"/>
                            <a:pt x="2858" y="187750"/>
                          </a:cubicBezTo>
                          <a:cubicBezTo>
                            <a:pt x="2858" y="187750"/>
                            <a:pt x="2858" y="188702"/>
                            <a:pt x="2858" y="188702"/>
                          </a:cubicBezTo>
                          <a:cubicBezTo>
                            <a:pt x="2858" y="192512"/>
                            <a:pt x="2858" y="195370"/>
                            <a:pt x="2858" y="199180"/>
                          </a:cubicBezTo>
                          <a:cubicBezTo>
                            <a:pt x="2858" y="200132"/>
                            <a:pt x="2858" y="201085"/>
                            <a:pt x="2858" y="202037"/>
                          </a:cubicBezTo>
                          <a:cubicBezTo>
                            <a:pt x="2858" y="204895"/>
                            <a:pt x="2858" y="208705"/>
                            <a:pt x="2858" y="211562"/>
                          </a:cubicBezTo>
                          <a:cubicBezTo>
                            <a:pt x="2858" y="212515"/>
                            <a:pt x="2858" y="212515"/>
                            <a:pt x="2858" y="213467"/>
                          </a:cubicBezTo>
                          <a:cubicBezTo>
                            <a:pt x="2858" y="219182"/>
                            <a:pt x="2858" y="224897"/>
                            <a:pt x="3810" y="230612"/>
                          </a:cubicBezTo>
                          <a:cubicBezTo>
                            <a:pt x="3810" y="232517"/>
                            <a:pt x="3810" y="233470"/>
                            <a:pt x="3810" y="235375"/>
                          </a:cubicBezTo>
                          <a:cubicBezTo>
                            <a:pt x="3810" y="238232"/>
                            <a:pt x="3810" y="240137"/>
                            <a:pt x="3810" y="242042"/>
                          </a:cubicBezTo>
                          <a:cubicBezTo>
                            <a:pt x="3810" y="243947"/>
                            <a:pt x="3810" y="245852"/>
                            <a:pt x="3810" y="247757"/>
                          </a:cubicBezTo>
                          <a:cubicBezTo>
                            <a:pt x="3810" y="249662"/>
                            <a:pt x="3810" y="252520"/>
                            <a:pt x="3810" y="254425"/>
                          </a:cubicBezTo>
                          <a:cubicBezTo>
                            <a:pt x="3810" y="256330"/>
                            <a:pt x="3810" y="259187"/>
                            <a:pt x="3810" y="261092"/>
                          </a:cubicBezTo>
                          <a:cubicBezTo>
                            <a:pt x="3810" y="263950"/>
                            <a:pt x="3810" y="266807"/>
                            <a:pt x="3810" y="269665"/>
                          </a:cubicBezTo>
                          <a:cubicBezTo>
                            <a:pt x="3810" y="271570"/>
                            <a:pt x="3810" y="274427"/>
                            <a:pt x="3810" y="276332"/>
                          </a:cubicBezTo>
                          <a:cubicBezTo>
                            <a:pt x="3810" y="278237"/>
                            <a:pt x="3810" y="280142"/>
                            <a:pt x="3810" y="281095"/>
                          </a:cubicBezTo>
                          <a:cubicBezTo>
                            <a:pt x="3810" y="283000"/>
                            <a:pt x="3810" y="284905"/>
                            <a:pt x="3810" y="287762"/>
                          </a:cubicBezTo>
                          <a:cubicBezTo>
                            <a:pt x="3810" y="289667"/>
                            <a:pt x="3810" y="290620"/>
                            <a:pt x="3810" y="292525"/>
                          </a:cubicBezTo>
                          <a:cubicBezTo>
                            <a:pt x="3810" y="295382"/>
                            <a:pt x="3810" y="298240"/>
                            <a:pt x="4763" y="301097"/>
                          </a:cubicBezTo>
                          <a:cubicBezTo>
                            <a:pt x="4763" y="302050"/>
                            <a:pt x="4763" y="303002"/>
                            <a:pt x="4763" y="303955"/>
                          </a:cubicBezTo>
                          <a:cubicBezTo>
                            <a:pt x="4763" y="306812"/>
                            <a:pt x="4763" y="308717"/>
                            <a:pt x="5715" y="311575"/>
                          </a:cubicBezTo>
                          <a:cubicBezTo>
                            <a:pt x="5715" y="312527"/>
                            <a:pt x="5715" y="313480"/>
                            <a:pt x="5715" y="314432"/>
                          </a:cubicBezTo>
                          <a:cubicBezTo>
                            <a:pt x="5715" y="316337"/>
                            <a:pt x="5715" y="318242"/>
                            <a:pt x="6667" y="320147"/>
                          </a:cubicBezTo>
                          <a:cubicBezTo>
                            <a:pt x="6667" y="321100"/>
                            <a:pt x="6667" y="322052"/>
                            <a:pt x="6667" y="323005"/>
                          </a:cubicBezTo>
                          <a:cubicBezTo>
                            <a:pt x="6667" y="325862"/>
                            <a:pt x="7620" y="327767"/>
                            <a:pt x="7620" y="330625"/>
                          </a:cubicBezTo>
                          <a:cubicBezTo>
                            <a:pt x="17145" y="413492"/>
                            <a:pt x="14288" y="906887"/>
                            <a:pt x="14288" y="906887"/>
                          </a:cubicBezTo>
                          <a:cubicBezTo>
                            <a:pt x="14288" y="906887"/>
                            <a:pt x="121920" y="985945"/>
                            <a:pt x="238125" y="916412"/>
                          </a:cubicBezTo>
                          <a:lnTo>
                            <a:pt x="379095" y="310622"/>
                          </a:lnTo>
                          <a:lnTo>
                            <a:pt x="457200" y="948797"/>
                          </a:lnTo>
                          <a:cubicBezTo>
                            <a:pt x="456248" y="949750"/>
                            <a:pt x="591502" y="1001185"/>
                            <a:pt x="684848" y="930700"/>
                          </a:cubicBezTo>
                          <a:close/>
                        </a:path>
                      </a:pathLst>
                    </a:custGeom>
                    <a:solidFill>
                      <a:srgbClr val="5FB3FF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4" name="Freeform: Shape 377">
                      <a:extLst>
                        <a:ext uri="{FF2B5EF4-FFF2-40B4-BE49-F238E27FC236}">
                          <a16:creationId xmlns:a16="http://schemas.microsoft.com/office/drawing/2014/main" id="{B02B3762-58E2-F301-AEB6-9C60CC1EC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48" y="3733800"/>
                      <a:ext cx="124888" cy="226695"/>
                    </a:xfrm>
                    <a:custGeom>
                      <a:avLst/>
                      <a:gdLst>
                        <a:gd name="connsiteX0" fmla="*/ 1064 w 124888"/>
                        <a:gd name="connsiteY0" fmla="*/ 98108 h 226695"/>
                        <a:gd name="connsiteX1" fmla="*/ 124889 w 124888"/>
                        <a:gd name="connsiteY1" fmla="*/ 226695 h 226695"/>
                        <a:gd name="connsiteX2" fmla="*/ 99171 w 124888"/>
                        <a:gd name="connsiteY2" fmla="*/ 0 h 226695"/>
                        <a:gd name="connsiteX3" fmla="*/ 40116 w 124888"/>
                        <a:gd name="connsiteY3" fmla="*/ 1905 h 226695"/>
                        <a:gd name="connsiteX4" fmla="*/ 1064 w 124888"/>
                        <a:gd name="connsiteY4" fmla="*/ 98108 h 226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888" h="226695">
                          <a:moveTo>
                            <a:pt x="1064" y="98108"/>
                          </a:moveTo>
                          <a:cubicBezTo>
                            <a:pt x="-11319" y="182880"/>
                            <a:pt x="87741" y="217170"/>
                            <a:pt x="124889" y="226695"/>
                          </a:cubicBezTo>
                          <a:cubicBezTo>
                            <a:pt x="112506" y="105728"/>
                            <a:pt x="99171" y="0"/>
                            <a:pt x="99171" y="0"/>
                          </a:cubicBezTo>
                          <a:lnTo>
                            <a:pt x="40116" y="1905"/>
                          </a:lnTo>
                          <a:cubicBezTo>
                            <a:pt x="19161" y="34290"/>
                            <a:pt x="4874" y="70485"/>
                            <a:pt x="1064" y="98108"/>
                          </a:cubicBezTo>
                          <a:close/>
                        </a:path>
                      </a:pathLst>
                    </a:custGeom>
                    <a:solidFill>
                      <a:srgbClr val="5FB3FF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92" name="Graphic 4">
                    <a:extLst>
                      <a:ext uri="{FF2B5EF4-FFF2-40B4-BE49-F238E27FC236}">
                        <a16:creationId xmlns:a16="http://schemas.microsoft.com/office/drawing/2014/main" id="{D8CBBAC9-63A2-0529-4615-7BD09BF55AB3}"/>
                      </a:ext>
                    </a:extLst>
                  </p:cNvPr>
                  <p:cNvGrpSpPr/>
                  <p:nvPr/>
                </p:nvGrpSpPr>
                <p:grpSpPr>
                  <a:xfrm>
                    <a:off x="4907279" y="3789045"/>
                    <a:ext cx="656109" cy="987742"/>
                    <a:chOff x="4907279" y="3789045"/>
                    <a:chExt cx="656109" cy="987742"/>
                  </a:xfrm>
                  <a:solidFill>
                    <a:srgbClr val="5FB3FF"/>
                  </a:solidFill>
                </p:grpSpPr>
                <p:sp>
                  <p:nvSpPr>
                    <p:cNvPr id="796" name="Freeform: Shape 379">
                      <a:extLst>
                        <a:ext uri="{FF2B5EF4-FFF2-40B4-BE49-F238E27FC236}">
                          <a16:creationId xmlns:a16="http://schemas.microsoft.com/office/drawing/2014/main" id="{B8696BA8-3C35-3A74-A7A9-F2B77DD2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8352" y="4032884"/>
                      <a:ext cx="93739" cy="139065"/>
                    </a:xfrm>
                    <a:custGeom>
                      <a:avLst/>
                      <a:gdLst>
                        <a:gd name="connsiteX0" fmla="*/ 36590 w 93739"/>
                        <a:gd name="connsiteY0" fmla="*/ 62865 h 139065"/>
                        <a:gd name="connsiteX1" fmla="*/ 44210 w 93739"/>
                        <a:gd name="connsiteY1" fmla="*/ 51435 h 139065"/>
                        <a:gd name="connsiteX2" fmla="*/ 62307 w 93739"/>
                        <a:gd name="connsiteY2" fmla="*/ 28575 h 139065"/>
                        <a:gd name="connsiteX3" fmla="*/ 83262 w 93739"/>
                        <a:gd name="connsiteY3" fmla="*/ 8573 h 139065"/>
                        <a:gd name="connsiteX4" fmla="*/ 90882 w 93739"/>
                        <a:gd name="connsiteY4" fmla="*/ 2858 h 139065"/>
                        <a:gd name="connsiteX5" fmla="*/ 93740 w 93739"/>
                        <a:gd name="connsiteY5" fmla="*/ 0 h 139065"/>
                        <a:gd name="connsiteX6" fmla="*/ 89929 w 93739"/>
                        <a:gd name="connsiteY6" fmla="*/ 0 h 139065"/>
                        <a:gd name="connsiteX7" fmla="*/ 80404 w 93739"/>
                        <a:gd name="connsiteY7" fmla="*/ 3810 h 139065"/>
                        <a:gd name="connsiteX8" fmla="*/ 55640 w 93739"/>
                        <a:gd name="connsiteY8" fmla="*/ 21908 h 139065"/>
                        <a:gd name="connsiteX9" fmla="*/ 34685 w 93739"/>
                        <a:gd name="connsiteY9" fmla="*/ 43815 h 139065"/>
                        <a:gd name="connsiteX10" fmla="*/ 26112 w 93739"/>
                        <a:gd name="connsiteY10" fmla="*/ 54293 h 139065"/>
                        <a:gd name="connsiteX11" fmla="*/ 18492 w 93739"/>
                        <a:gd name="connsiteY11" fmla="*/ 66675 h 139065"/>
                        <a:gd name="connsiteX12" fmla="*/ 6110 w 93739"/>
                        <a:gd name="connsiteY12" fmla="*/ 94298 h 139065"/>
                        <a:gd name="connsiteX13" fmla="*/ 1347 w 93739"/>
                        <a:gd name="connsiteY13" fmla="*/ 110490 h 139065"/>
                        <a:gd name="connsiteX14" fmla="*/ 394 w 93739"/>
                        <a:gd name="connsiteY14" fmla="*/ 124778 h 139065"/>
                        <a:gd name="connsiteX15" fmla="*/ 394 w 93739"/>
                        <a:gd name="connsiteY15" fmla="*/ 130493 h 139065"/>
                        <a:gd name="connsiteX16" fmla="*/ 1347 w 93739"/>
                        <a:gd name="connsiteY16" fmla="*/ 135255 h 139065"/>
                        <a:gd name="connsiteX17" fmla="*/ 3252 w 93739"/>
                        <a:gd name="connsiteY17" fmla="*/ 139065 h 139065"/>
                        <a:gd name="connsiteX18" fmla="*/ 4205 w 93739"/>
                        <a:gd name="connsiteY18" fmla="*/ 135255 h 139065"/>
                        <a:gd name="connsiteX19" fmla="*/ 4205 w 93739"/>
                        <a:gd name="connsiteY19" fmla="*/ 131445 h 139065"/>
                        <a:gd name="connsiteX20" fmla="*/ 5157 w 93739"/>
                        <a:gd name="connsiteY20" fmla="*/ 125730 h 139065"/>
                        <a:gd name="connsiteX21" fmla="*/ 8015 w 93739"/>
                        <a:gd name="connsiteY21" fmla="*/ 112395 h 139065"/>
                        <a:gd name="connsiteX22" fmla="*/ 13729 w 93739"/>
                        <a:gd name="connsiteY22" fmla="*/ 98108 h 139065"/>
                        <a:gd name="connsiteX23" fmla="*/ 28017 w 93739"/>
                        <a:gd name="connsiteY23" fmla="*/ 73343 h 139065"/>
                        <a:gd name="connsiteX24" fmla="*/ 36590 w 93739"/>
                        <a:gd name="connsiteY24" fmla="*/ 62865 h 139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93739" h="139065">
                          <a:moveTo>
                            <a:pt x="36590" y="62865"/>
                          </a:moveTo>
                          <a:cubicBezTo>
                            <a:pt x="36590" y="62865"/>
                            <a:pt x="39447" y="58103"/>
                            <a:pt x="44210" y="51435"/>
                          </a:cubicBezTo>
                          <a:cubicBezTo>
                            <a:pt x="48972" y="44768"/>
                            <a:pt x="55640" y="36195"/>
                            <a:pt x="62307" y="28575"/>
                          </a:cubicBezTo>
                          <a:cubicBezTo>
                            <a:pt x="68975" y="20955"/>
                            <a:pt x="77547" y="13335"/>
                            <a:pt x="83262" y="8573"/>
                          </a:cubicBezTo>
                          <a:cubicBezTo>
                            <a:pt x="86120" y="5715"/>
                            <a:pt x="88977" y="4763"/>
                            <a:pt x="90882" y="2858"/>
                          </a:cubicBezTo>
                          <a:cubicBezTo>
                            <a:pt x="92787" y="1905"/>
                            <a:pt x="93740" y="953"/>
                            <a:pt x="93740" y="0"/>
                          </a:cubicBezTo>
                          <a:cubicBezTo>
                            <a:pt x="93740" y="0"/>
                            <a:pt x="91835" y="0"/>
                            <a:pt x="89929" y="0"/>
                          </a:cubicBezTo>
                          <a:cubicBezTo>
                            <a:pt x="87072" y="0"/>
                            <a:pt x="84215" y="1905"/>
                            <a:pt x="80404" y="3810"/>
                          </a:cubicBezTo>
                          <a:cubicBezTo>
                            <a:pt x="72785" y="7620"/>
                            <a:pt x="63260" y="14288"/>
                            <a:pt x="55640" y="21908"/>
                          </a:cubicBezTo>
                          <a:cubicBezTo>
                            <a:pt x="47067" y="29528"/>
                            <a:pt x="39447" y="37148"/>
                            <a:pt x="34685" y="43815"/>
                          </a:cubicBezTo>
                          <a:cubicBezTo>
                            <a:pt x="29922" y="50483"/>
                            <a:pt x="26112" y="54293"/>
                            <a:pt x="26112" y="54293"/>
                          </a:cubicBezTo>
                          <a:cubicBezTo>
                            <a:pt x="26112" y="54293"/>
                            <a:pt x="23254" y="59055"/>
                            <a:pt x="18492" y="66675"/>
                          </a:cubicBezTo>
                          <a:cubicBezTo>
                            <a:pt x="14682" y="74295"/>
                            <a:pt x="8967" y="83820"/>
                            <a:pt x="6110" y="94298"/>
                          </a:cubicBezTo>
                          <a:cubicBezTo>
                            <a:pt x="4205" y="99060"/>
                            <a:pt x="3252" y="104775"/>
                            <a:pt x="1347" y="110490"/>
                          </a:cubicBezTo>
                          <a:cubicBezTo>
                            <a:pt x="394" y="116205"/>
                            <a:pt x="-558" y="120968"/>
                            <a:pt x="394" y="124778"/>
                          </a:cubicBezTo>
                          <a:cubicBezTo>
                            <a:pt x="394" y="126683"/>
                            <a:pt x="394" y="128588"/>
                            <a:pt x="394" y="130493"/>
                          </a:cubicBezTo>
                          <a:cubicBezTo>
                            <a:pt x="1347" y="132397"/>
                            <a:pt x="1347" y="133350"/>
                            <a:pt x="1347" y="135255"/>
                          </a:cubicBezTo>
                          <a:cubicBezTo>
                            <a:pt x="2300" y="137160"/>
                            <a:pt x="3252" y="139065"/>
                            <a:pt x="3252" y="139065"/>
                          </a:cubicBezTo>
                          <a:cubicBezTo>
                            <a:pt x="3252" y="139065"/>
                            <a:pt x="4205" y="137160"/>
                            <a:pt x="4205" y="135255"/>
                          </a:cubicBezTo>
                          <a:cubicBezTo>
                            <a:pt x="4205" y="134303"/>
                            <a:pt x="4205" y="132397"/>
                            <a:pt x="4205" y="131445"/>
                          </a:cubicBezTo>
                          <a:cubicBezTo>
                            <a:pt x="4205" y="129540"/>
                            <a:pt x="4205" y="127635"/>
                            <a:pt x="5157" y="125730"/>
                          </a:cubicBezTo>
                          <a:cubicBezTo>
                            <a:pt x="5157" y="121920"/>
                            <a:pt x="7062" y="117158"/>
                            <a:pt x="8015" y="112395"/>
                          </a:cubicBezTo>
                          <a:cubicBezTo>
                            <a:pt x="9919" y="107633"/>
                            <a:pt x="11825" y="102870"/>
                            <a:pt x="13729" y="98108"/>
                          </a:cubicBezTo>
                          <a:cubicBezTo>
                            <a:pt x="18492" y="88583"/>
                            <a:pt x="24207" y="80010"/>
                            <a:pt x="28017" y="73343"/>
                          </a:cubicBezTo>
                          <a:cubicBezTo>
                            <a:pt x="33732" y="66675"/>
                            <a:pt x="36590" y="62865"/>
                            <a:pt x="36590" y="62865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7" name="Freeform: Shape 380">
                      <a:extLst>
                        <a:ext uri="{FF2B5EF4-FFF2-40B4-BE49-F238E27FC236}">
                          <a16:creationId xmlns:a16="http://schemas.microsoft.com/office/drawing/2014/main" id="{0628C965-EF8A-BA6F-4406-FCBD38826A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894" y="3901440"/>
                      <a:ext cx="12382" cy="99059"/>
                    </a:xfrm>
                    <a:custGeom>
                      <a:avLst/>
                      <a:gdLst>
                        <a:gd name="connsiteX0" fmla="*/ 9525 w 12382"/>
                        <a:gd name="connsiteY0" fmla="*/ 99060 h 99059"/>
                        <a:gd name="connsiteX1" fmla="*/ 10478 w 12382"/>
                        <a:gd name="connsiteY1" fmla="*/ 74295 h 99059"/>
                        <a:gd name="connsiteX2" fmla="*/ 12383 w 12382"/>
                        <a:gd name="connsiteY2" fmla="*/ 49530 h 99059"/>
                        <a:gd name="connsiteX3" fmla="*/ 10478 w 12382"/>
                        <a:gd name="connsiteY3" fmla="*/ 24765 h 99059"/>
                        <a:gd name="connsiteX4" fmla="*/ 3810 w 12382"/>
                        <a:gd name="connsiteY4" fmla="*/ 0 h 99059"/>
                        <a:gd name="connsiteX5" fmla="*/ 1905 w 12382"/>
                        <a:gd name="connsiteY5" fmla="*/ 24765 h 99059"/>
                        <a:gd name="connsiteX6" fmla="*/ 0 w 12382"/>
                        <a:gd name="connsiteY6" fmla="*/ 49530 h 99059"/>
                        <a:gd name="connsiteX7" fmla="*/ 1905 w 12382"/>
                        <a:gd name="connsiteY7" fmla="*/ 75247 h 99059"/>
                        <a:gd name="connsiteX8" fmla="*/ 9525 w 12382"/>
                        <a:gd name="connsiteY8" fmla="*/ 99060 h 99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382" h="99059">
                          <a:moveTo>
                            <a:pt x="9525" y="99060"/>
                          </a:moveTo>
                          <a:cubicBezTo>
                            <a:pt x="11430" y="99060"/>
                            <a:pt x="10478" y="86677"/>
                            <a:pt x="10478" y="74295"/>
                          </a:cubicBezTo>
                          <a:cubicBezTo>
                            <a:pt x="11430" y="61913"/>
                            <a:pt x="12383" y="49530"/>
                            <a:pt x="12383" y="49530"/>
                          </a:cubicBezTo>
                          <a:cubicBezTo>
                            <a:pt x="12383" y="49530"/>
                            <a:pt x="12383" y="37147"/>
                            <a:pt x="10478" y="24765"/>
                          </a:cubicBezTo>
                          <a:cubicBezTo>
                            <a:pt x="8573" y="12382"/>
                            <a:pt x="4763" y="0"/>
                            <a:pt x="3810" y="0"/>
                          </a:cubicBezTo>
                          <a:cubicBezTo>
                            <a:pt x="1905" y="0"/>
                            <a:pt x="2858" y="12382"/>
                            <a:pt x="1905" y="24765"/>
                          </a:cubicBezTo>
                          <a:cubicBezTo>
                            <a:pt x="953" y="37147"/>
                            <a:pt x="0" y="49530"/>
                            <a:pt x="0" y="49530"/>
                          </a:cubicBezTo>
                          <a:cubicBezTo>
                            <a:pt x="0" y="49530"/>
                            <a:pt x="953" y="61913"/>
                            <a:pt x="1905" y="75247"/>
                          </a:cubicBezTo>
                          <a:cubicBezTo>
                            <a:pt x="3810" y="86677"/>
                            <a:pt x="8573" y="99060"/>
                            <a:pt x="9525" y="99060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" name="Freeform: Shape 381">
                      <a:extLst>
                        <a:ext uri="{FF2B5EF4-FFF2-40B4-BE49-F238E27FC236}">
                          <a16:creationId xmlns:a16="http://schemas.microsoft.com/office/drawing/2014/main" id="{97374CE1-4A95-3559-7467-3FF4CB991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9476" y="3884295"/>
                      <a:ext cx="36690" cy="129595"/>
                    </a:xfrm>
                    <a:custGeom>
                      <a:avLst/>
                      <a:gdLst>
                        <a:gd name="connsiteX0" fmla="*/ 229 w 36690"/>
                        <a:gd name="connsiteY0" fmla="*/ 129540 h 129595"/>
                        <a:gd name="connsiteX1" fmla="*/ 23089 w 36690"/>
                        <a:gd name="connsiteY1" fmla="*/ 102870 h 129595"/>
                        <a:gd name="connsiteX2" fmla="*/ 28804 w 36690"/>
                        <a:gd name="connsiteY2" fmla="*/ 90488 h 129595"/>
                        <a:gd name="connsiteX3" fmla="*/ 32614 w 36690"/>
                        <a:gd name="connsiteY3" fmla="*/ 80010 h 129595"/>
                        <a:gd name="connsiteX4" fmla="*/ 35471 w 36690"/>
                        <a:gd name="connsiteY4" fmla="*/ 69533 h 129595"/>
                        <a:gd name="connsiteX5" fmla="*/ 36424 w 36690"/>
                        <a:gd name="connsiteY5" fmla="*/ 34290 h 129595"/>
                        <a:gd name="connsiteX6" fmla="*/ 31661 w 36690"/>
                        <a:gd name="connsiteY6" fmla="*/ 0 h 129595"/>
                        <a:gd name="connsiteX7" fmla="*/ 26899 w 36690"/>
                        <a:gd name="connsiteY7" fmla="*/ 34290 h 129595"/>
                        <a:gd name="connsiteX8" fmla="*/ 24041 w 36690"/>
                        <a:gd name="connsiteY8" fmla="*/ 57150 h 129595"/>
                        <a:gd name="connsiteX9" fmla="*/ 22136 w 36690"/>
                        <a:gd name="connsiteY9" fmla="*/ 67627 h 129595"/>
                        <a:gd name="connsiteX10" fmla="*/ 20231 w 36690"/>
                        <a:gd name="connsiteY10" fmla="*/ 78105 h 129595"/>
                        <a:gd name="connsiteX11" fmla="*/ 17374 w 36690"/>
                        <a:gd name="connsiteY11" fmla="*/ 88583 h 129595"/>
                        <a:gd name="connsiteX12" fmla="*/ 13564 w 36690"/>
                        <a:gd name="connsiteY12" fmla="*/ 100013 h 129595"/>
                        <a:gd name="connsiteX13" fmla="*/ 229 w 36690"/>
                        <a:gd name="connsiteY13" fmla="*/ 129540 h 129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690" h="129595">
                          <a:moveTo>
                            <a:pt x="229" y="129540"/>
                          </a:moveTo>
                          <a:cubicBezTo>
                            <a:pt x="1181" y="130492"/>
                            <a:pt x="14516" y="119063"/>
                            <a:pt x="23089" y="102870"/>
                          </a:cubicBezTo>
                          <a:cubicBezTo>
                            <a:pt x="24994" y="99060"/>
                            <a:pt x="26899" y="94297"/>
                            <a:pt x="28804" y="90488"/>
                          </a:cubicBezTo>
                          <a:cubicBezTo>
                            <a:pt x="30709" y="86677"/>
                            <a:pt x="31661" y="82867"/>
                            <a:pt x="32614" y="80010"/>
                          </a:cubicBezTo>
                          <a:cubicBezTo>
                            <a:pt x="34519" y="73342"/>
                            <a:pt x="35471" y="69533"/>
                            <a:pt x="35471" y="69533"/>
                          </a:cubicBezTo>
                          <a:cubicBezTo>
                            <a:pt x="35471" y="69533"/>
                            <a:pt x="37376" y="51435"/>
                            <a:pt x="36424" y="34290"/>
                          </a:cubicBezTo>
                          <a:cubicBezTo>
                            <a:pt x="35471" y="17145"/>
                            <a:pt x="33566" y="0"/>
                            <a:pt x="31661" y="0"/>
                          </a:cubicBezTo>
                          <a:cubicBezTo>
                            <a:pt x="29756" y="0"/>
                            <a:pt x="28804" y="17145"/>
                            <a:pt x="26899" y="34290"/>
                          </a:cubicBezTo>
                          <a:cubicBezTo>
                            <a:pt x="25946" y="42863"/>
                            <a:pt x="24994" y="51435"/>
                            <a:pt x="24041" y="57150"/>
                          </a:cubicBezTo>
                          <a:cubicBezTo>
                            <a:pt x="23089" y="62865"/>
                            <a:pt x="22136" y="67627"/>
                            <a:pt x="22136" y="67627"/>
                          </a:cubicBezTo>
                          <a:cubicBezTo>
                            <a:pt x="22136" y="67627"/>
                            <a:pt x="21184" y="71438"/>
                            <a:pt x="20231" y="78105"/>
                          </a:cubicBezTo>
                          <a:cubicBezTo>
                            <a:pt x="20231" y="80963"/>
                            <a:pt x="19279" y="84772"/>
                            <a:pt x="17374" y="88583"/>
                          </a:cubicBezTo>
                          <a:cubicBezTo>
                            <a:pt x="16421" y="92392"/>
                            <a:pt x="15469" y="96202"/>
                            <a:pt x="13564" y="100013"/>
                          </a:cubicBezTo>
                          <a:cubicBezTo>
                            <a:pt x="8801" y="114300"/>
                            <a:pt x="-1676" y="128588"/>
                            <a:pt x="229" y="129540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" name="Freeform: Shape 382">
                      <a:extLst>
                        <a:ext uri="{FF2B5EF4-FFF2-40B4-BE49-F238E27FC236}">
                          <a16:creationId xmlns:a16="http://schemas.microsoft.com/office/drawing/2014/main" id="{3310C90B-AD3C-27AF-F1CC-38AA63A17C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7279" y="3789045"/>
                      <a:ext cx="153373" cy="958214"/>
                    </a:xfrm>
                    <a:custGeom>
                      <a:avLst/>
                      <a:gdLst>
                        <a:gd name="connsiteX0" fmla="*/ 151448 w 153373"/>
                        <a:gd name="connsiteY0" fmla="*/ 110490 h 958214"/>
                        <a:gd name="connsiteX1" fmla="*/ 148590 w 153373"/>
                        <a:gd name="connsiteY1" fmla="*/ 129540 h 958214"/>
                        <a:gd name="connsiteX2" fmla="*/ 134303 w 153373"/>
                        <a:gd name="connsiteY2" fmla="*/ 167640 h 958214"/>
                        <a:gd name="connsiteX3" fmla="*/ 113348 w 153373"/>
                        <a:gd name="connsiteY3" fmla="*/ 200977 h 958214"/>
                        <a:gd name="connsiteX4" fmla="*/ 101917 w 153373"/>
                        <a:gd name="connsiteY4" fmla="*/ 214313 h 958214"/>
                        <a:gd name="connsiteX5" fmla="*/ 90488 w 153373"/>
                        <a:gd name="connsiteY5" fmla="*/ 227647 h 958214"/>
                        <a:gd name="connsiteX6" fmla="*/ 61913 w 153373"/>
                        <a:gd name="connsiteY6" fmla="*/ 250508 h 958214"/>
                        <a:gd name="connsiteX7" fmla="*/ 29528 w 153373"/>
                        <a:gd name="connsiteY7" fmla="*/ 255270 h 958214"/>
                        <a:gd name="connsiteX8" fmla="*/ 19050 w 153373"/>
                        <a:gd name="connsiteY8" fmla="*/ 249555 h 958214"/>
                        <a:gd name="connsiteX9" fmla="*/ 18098 w 153373"/>
                        <a:gd name="connsiteY9" fmla="*/ 238125 h 958214"/>
                        <a:gd name="connsiteX10" fmla="*/ 17145 w 153373"/>
                        <a:gd name="connsiteY10" fmla="*/ 226695 h 958214"/>
                        <a:gd name="connsiteX11" fmla="*/ 26670 w 153373"/>
                        <a:gd name="connsiteY11" fmla="*/ 228600 h 958214"/>
                        <a:gd name="connsiteX12" fmla="*/ 58103 w 153373"/>
                        <a:gd name="connsiteY12" fmla="*/ 220980 h 958214"/>
                        <a:gd name="connsiteX13" fmla="*/ 85725 w 153373"/>
                        <a:gd name="connsiteY13" fmla="*/ 202883 h 958214"/>
                        <a:gd name="connsiteX14" fmla="*/ 97155 w 153373"/>
                        <a:gd name="connsiteY14" fmla="*/ 192405 h 958214"/>
                        <a:gd name="connsiteX15" fmla="*/ 106680 w 153373"/>
                        <a:gd name="connsiteY15" fmla="*/ 180022 h 958214"/>
                        <a:gd name="connsiteX16" fmla="*/ 124778 w 153373"/>
                        <a:gd name="connsiteY16" fmla="*/ 147638 h 958214"/>
                        <a:gd name="connsiteX17" fmla="*/ 133350 w 153373"/>
                        <a:gd name="connsiteY17" fmla="*/ 110490 h 958214"/>
                        <a:gd name="connsiteX18" fmla="*/ 132398 w 153373"/>
                        <a:gd name="connsiteY18" fmla="*/ 98108 h 958214"/>
                        <a:gd name="connsiteX19" fmla="*/ 130492 w 153373"/>
                        <a:gd name="connsiteY19" fmla="*/ 93345 h 958214"/>
                        <a:gd name="connsiteX20" fmla="*/ 129540 w 153373"/>
                        <a:gd name="connsiteY20" fmla="*/ 98108 h 958214"/>
                        <a:gd name="connsiteX21" fmla="*/ 128588 w 153373"/>
                        <a:gd name="connsiteY21" fmla="*/ 109538 h 958214"/>
                        <a:gd name="connsiteX22" fmla="*/ 117158 w 153373"/>
                        <a:gd name="connsiteY22" fmla="*/ 141922 h 958214"/>
                        <a:gd name="connsiteX23" fmla="*/ 98108 w 153373"/>
                        <a:gd name="connsiteY23" fmla="*/ 169545 h 958214"/>
                        <a:gd name="connsiteX24" fmla="*/ 88583 w 153373"/>
                        <a:gd name="connsiteY24" fmla="*/ 180975 h 958214"/>
                        <a:gd name="connsiteX25" fmla="*/ 78105 w 153373"/>
                        <a:gd name="connsiteY25" fmla="*/ 191452 h 958214"/>
                        <a:gd name="connsiteX26" fmla="*/ 53340 w 153373"/>
                        <a:gd name="connsiteY26" fmla="*/ 211455 h 958214"/>
                        <a:gd name="connsiteX27" fmla="*/ 25717 w 153373"/>
                        <a:gd name="connsiteY27" fmla="*/ 222885 h 958214"/>
                        <a:gd name="connsiteX28" fmla="*/ 16192 w 153373"/>
                        <a:gd name="connsiteY28" fmla="*/ 223838 h 958214"/>
                        <a:gd name="connsiteX29" fmla="*/ 5715 w 153373"/>
                        <a:gd name="connsiteY29" fmla="*/ 75247 h 958214"/>
                        <a:gd name="connsiteX30" fmla="*/ 2858 w 153373"/>
                        <a:gd name="connsiteY30" fmla="*/ 20955 h 958214"/>
                        <a:gd name="connsiteX31" fmla="*/ 953 w 153373"/>
                        <a:gd name="connsiteY31" fmla="*/ 0 h 958214"/>
                        <a:gd name="connsiteX32" fmla="*/ 0 w 153373"/>
                        <a:gd name="connsiteY32" fmla="*/ 20955 h 958214"/>
                        <a:gd name="connsiteX33" fmla="*/ 0 w 153373"/>
                        <a:gd name="connsiteY33" fmla="*/ 75247 h 958214"/>
                        <a:gd name="connsiteX34" fmla="*/ 8573 w 153373"/>
                        <a:gd name="connsiteY34" fmla="*/ 240030 h 958214"/>
                        <a:gd name="connsiteX35" fmla="*/ 20955 w 153373"/>
                        <a:gd name="connsiteY35" fmla="*/ 403860 h 958214"/>
                        <a:gd name="connsiteX36" fmla="*/ 22860 w 153373"/>
                        <a:gd name="connsiteY36" fmla="*/ 458152 h 958214"/>
                        <a:gd name="connsiteX37" fmla="*/ 23813 w 153373"/>
                        <a:gd name="connsiteY37" fmla="*/ 479108 h 958214"/>
                        <a:gd name="connsiteX38" fmla="*/ 23813 w 153373"/>
                        <a:gd name="connsiteY38" fmla="*/ 500062 h 958214"/>
                        <a:gd name="connsiteX39" fmla="*/ 24765 w 153373"/>
                        <a:gd name="connsiteY39" fmla="*/ 554355 h 958214"/>
                        <a:gd name="connsiteX40" fmla="*/ 23813 w 153373"/>
                        <a:gd name="connsiteY40" fmla="*/ 719137 h 958214"/>
                        <a:gd name="connsiteX41" fmla="*/ 20955 w 153373"/>
                        <a:gd name="connsiteY41" fmla="*/ 806768 h 958214"/>
                        <a:gd name="connsiteX42" fmla="*/ 20003 w 153373"/>
                        <a:gd name="connsiteY42" fmla="*/ 827723 h 958214"/>
                        <a:gd name="connsiteX43" fmla="*/ 18098 w 153373"/>
                        <a:gd name="connsiteY43" fmla="*/ 847725 h 958214"/>
                        <a:gd name="connsiteX44" fmla="*/ 14288 w 153373"/>
                        <a:gd name="connsiteY44" fmla="*/ 883920 h 958214"/>
                        <a:gd name="connsiteX45" fmla="*/ 11430 w 153373"/>
                        <a:gd name="connsiteY45" fmla="*/ 914400 h 958214"/>
                        <a:gd name="connsiteX46" fmla="*/ 9525 w 153373"/>
                        <a:gd name="connsiteY46" fmla="*/ 938212 h 958214"/>
                        <a:gd name="connsiteX47" fmla="*/ 5715 w 153373"/>
                        <a:gd name="connsiteY47" fmla="*/ 958215 h 958214"/>
                        <a:gd name="connsiteX48" fmla="*/ 7620 w 153373"/>
                        <a:gd name="connsiteY48" fmla="*/ 953452 h 958214"/>
                        <a:gd name="connsiteX49" fmla="*/ 11430 w 153373"/>
                        <a:gd name="connsiteY49" fmla="*/ 939165 h 958214"/>
                        <a:gd name="connsiteX50" fmla="*/ 14288 w 153373"/>
                        <a:gd name="connsiteY50" fmla="*/ 915352 h 958214"/>
                        <a:gd name="connsiteX51" fmla="*/ 18098 w 153373"/>
                        <a:gd name="connsiteY51" fmla="*/ 884873 h 958214"/>
                        <a:gd name="connsiteX52" fmla="*/ 22860 w 153373"/>
                        <a:gd name="connsiteY52" fmla="*/ 848677 h 958214"/>
                        <a:gd name="connsiteX53" fmla="*/ 25717 w 153373"/>
                        <a:gd name="connsiteY53" fmla="*/ 828675 h 958214"/>
                        <a:gd name="connsiteX54" fmla="*/ 26670 w 153373"/>
                        <a:gd name="connsiteY54" fmla="*/ 807720 h 958214"/>
                        <a:gd name="connsiteX55" fmla="*/ 31433 w 153373"/>
                        <a:gd name="connsiteY55" fmla="*/ 719137 h 958214"/>
                        <a:gd name="connsiteX56" fmla="*/ 35242 w 153373"/>
                        <a:gd name="connsiteY56" fmla="*/ 553402 h 958214"/>
                        <a:gd name="connsiteX57" fmla="*/ 35242 w 153373"/>
                        <a:gd name="connsiteY57" fmla="*/ 499110 h 958214"/>
                        <a:gd name="connsiteX58" fmla="*/ 35242 w 153373"/>
                        <a:gd name="connsiteY58" fmla="*/ 478155 h 958214"/>
                        <a:gd name="connsiteX59" fmla="*/ 34290 w 153373"/>
                        <a:gd name="connsiteY59" fmla="*/ 457200 h 958214"/>
                        <a:gd name="connsiteX60" fmla="*/ 31433 w 153373"/>
                        <a:gd name="connsiteY60" fmla="*/ 402908 h 958214"/>
                        <a:gd name="connsiteX61" fmla="*/ 18098 w 153373"/>
                        <a:gd name="connsiteY61" fmla="*/ 255270 h 958214"/>
                        <a:gd name="connsiteX62" fmla="*/ 26670 w 153373"/>
                        <a:gd name="connsiteY62" fmla="*/ 261938 h 958214"/>
                        <a:gd name="connsiteX63" fmla="*/ 43815 w 153373"/>
                        <a:gd name="connsiteY63" fmla="*/ 265747 h 958214"/>
                        <a:gd name="connsiteX64" fmla="*/ 63817 w 153373"/>
                        <a:gd name="connsiteY64" fmla="*/ 260985 h 958214"/>
                        <a:gd name="connsiteX65" fmla="*/ 96203 w 153373"/>
                        <a:gd name="connsiteY65" fmla="*/ 239077 h 958214"/>
                        <a:gd name="connsiteX66" fmla="*/ 108585 w 153373"/>
                        <a:gd name="connsiteY66" fmla="*/ 225742 h 958214"/>
                        <a:gd name="connsiteX67" fmla="*/ 120015 w 153373"/>
                        <a:gd name="connsiteY67" fmla="*/ 210502 h 958214"/>
                        <a:gd name="connsiteX68" fmla="*/ 140017 w 153373"/>
                        <a:gd name="connsiteY68" fmla="*/ 173355 h 958214"/>
                        <a:gd name="connsiteX69" fmla="*/ 151448 w 153373"/>
                        <a:gd name="connsiteY69" fmla="*/ 130492 h 958214"/>
                        <a:gd name="connsiteX70" fmla="*/ 151448 w 153373"/>
                        <a:gd name="connsiteY70" fmla="*/ 110490 h 958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</a:cxnLst>
                      <a:rect l="l" t="t" r="r" b="b"/>
                      <a:pathLst>
                        <a:path w="153373" h="958214">
                          <a:moveTo>
                            <a:pt x="151448" y="110490"/>
                          </a:moveTo>
                          <a:cubicBezTo>
                            <a:pt x="150495" y="110490"/>
                            <a:pt x="151448" y="118110"/>
                            <a:pt x="148590" y="129540"/>
                          </a:cubicBezTo>
                          <a:cubicBezTo>
                            <a:pt x="146685" y="140970"/>
                            <a:pt x="140970" y="154305"/>
                            <a:pt x="134303" y="167640"/>
                          </a:cubicBezTo>
                          <a:cubicBezTo>
                            <a:pt x="127635" y="180975"/>
                            <a:pt x="120015" y="192405"/>
                            <a:pt x="113348" y="200977"/>
                          </a:cubicBezTo>
                          <a:cubicBezTo>
                            <a:pt x="106680" y="209550"/>
                            <a:pt x="101917" y="214313"/>
                            <a:pt x="101917" y="214313"/>
                          </a:cubicBezTo>
                          <a:cubicBezTo>
                            <a:pt x="101917" y="214313"/>
                            <a:pt x="98108" y="220027"/>
                            <a:pt x="90488" y="227647"/>
                          </a:cubicBezTo>
                          <a:cubicBezTo>
                            <a:pt x="83820" y="235267"/>
                            <a:pt x="73342" y="243840"/>
                            <a:pt x="61913" y="250508"/>
                          </a:cubicBezTo>
                          <a:cubicBezTo>
                            <a:pt x="50483" y="256222"/>
                            <a:pt x="38100" y="258127"/>
                            <a:pt x="29528" y="255270"/>
                          </a:cubicBezTo>
                          <a:cubicBezTo>
                            <a:pt x="24765" y="253365"/>
                            <a:pt x="20955" y="251460"/>
                            <a:pt x="19050" y="249555"/>
                          </a:cubicBezTo>
                          <a:cubicBezTo>
                            <a:pt x="19050" y="245745"/>
                            <a:pt x="18098" y="241935"/>
                            <a:pt x="18098" y="238125"/>
                          </a:cubicBezTo>
                          <a:cubicBezTo>
                            <a:pt x="18098" y="234315"/>
                            <a:pt x="17145" y="230505"/>
                            <a:pt x="17145" y="226695"/>
                          </a:cubicBezTo>
                          <a:cubicBezTo>
                            <a:pt x="19050" y="227647"/>
                            <a:pt x="22860" y="228600"/>
                            <a:pt x="26670" y="228600"/>
                          </a:cubicBezTo>
                          <a:cubicBezTo>
                            <a:pt x="35242" y="229552"/>
                            <a:pt x="46673" y="226695"/>
                            <a:pt x="58103" y="220980"/>
                          </a:cubicBezTo>
                          <a:cubicBezTo>
                            <a:pt x="69533" y="216217"/>
                            <a:pt x="79058" y="208597"/>
                            <a:pt x="85725" y="202883"/>
                          </a:cubicBezTo>
                          <a:cubicBezTo>
                            <a:pt x="92392" y="197167"/>
                            <a:pt x="97155" y="192405"/>
                            <a:pt x="97155" y="192405"/>
                          </a:cubicBezTo>
                          <a:cubicBezTo>
                            <a:pt x="97155" y="192405"/>
                            <a:pt x="100965" y="187642"/>
                            <a:pt x="106680" y="180022"/>
                          </a:cubicBezTo>
                          <a:cubicBezTo>
                            <a:pt x="112395" y="171450"/>
                            <a:pt x="119063" y="160972"/>
                            <a:pt x="124778" y="147638"/>
                          </a:cubicBezTo>
                          <a:cubicBezTo>
                            <a:pt x="130492" y="135255"/>
                            <a:pt x="133350" y="120967"/>
                            <a:pt x="133350" y="110490"/>
                          </a:cubicBezTo>
                          <a:cubicBezTo>
                            <a:pt x="133350" y="104775"/>
                            <a:pt x="132398" y="100965"/>
                            <a:pt x="132398" y="98108"/>
                          </a:cubicBezTo>
                          <a:cubicBezTo>
                            <a:pt x="131445" y="95250"/>
                            <a:pt x="131445" y="93345"/>
                            <a:pt x="130492" y="93345"/>
                          </a:cubicBezTo>
                          <a:cubicBezTo>
                            <a:pt x="130492" y="93345"/>
                            <a:pt x="129540" y="95250"/>
                            <a:pt x="129540" y="98108"/>
                          </a:cubicBezTo>
                          <a:cubicBezTo>
                            <a:pt x="129540" y="100965"/>
                            <a:pt x="129540" y="104775"/>
                            <a:pt x="128588" y="109538"/>
                          </a:cubicBezTo>
                          <a:cubicBezTo>
                            <a:pt x="127635" y="119063"/>
                            <a:pt x="122873" y="131445"/>
                            <a:pt x="117158" y="141922"/>
                          </a:cubicBezTo>
                          <a:cubicBezTo>
                            <a:pt x="111442" y="153352"/>
                            <a:pt x="103823" y="162877"/>
                            <a:pt x="98108" y="169545"/>
                          </a:cubicBezTo>
                          <a:cubicBezTo>
                            <a:pt x="92392" y="176213"/>
                            <a:pt x="88583" y="180975"/>
                            <a:pt x="88583" y="180975"/>
                          </a:cubicBezTo>
                          <a:cubicBezTo>
                            <a:pt x="88583" y="180975"/>
                            <a:pt x="84773" y="185738"/>
                            <a:pt x="78105" y="191452"/>
                          </a:cubicBezTo>
                          <a:cubicBezTo>
                            <a:pt x="71438" y="197167"/>
                            <a:pt x="62865" y="205740"/>
                            <a:pt x="53340" y="211455"/>
                          </a:cubicBezTo>
                          <a:cubicBezTo>
                            <a:pt x="43815" y="217170"/>
                            <a:pt x="33338" y="221933"/>
                            <a:pt x="25717" y="222885"/>
                          </a:cubicBezTo>
                          <a:cubicBezTo>
                            <a:pt x="21908" y="223838"/>
                            <a:pt x="19050" y="223838"/>
                            <a:pt x="16192" y="223838"/>
                          </a:cubicBezTo>
                          <a:cubicBezTo>
                            <a:pt x="11430" y="169545"/>
                            <a:pt x="7620" y="116205"/>
                            <a:pt x="5715" y="75247"/>
                          </a:cubicBezTo>
                          <a:cubicBezTo>
                            <a:pt x="4763" y="52388"/>
                            <a:pt x="3810" y="34290"/>
                            <a:pt x="2858" y="20955"/>
                          </a:cubicBezTo>
                          <a:cubicBezTo>
                            <a:pt x="1905" y="7620"/>
                            <a:pt x="1905" y="0"/>
                            <a:pt x="953" y="0"/>
                          </a:cubicBezTo>
                          <a:cubicBezTo>
                            <a:pt x="953" y="0"/>
                            <a:pt x="0" y="7620"/>
                            <a:pt x="0" y="20955"/>
                          </a:cubicBezTo>
                          <a:cubicBezTo>
                            <a:pt x="0" y="34290"/>
                            <a:pt x="0" y="53340"/>
                            <a:pt x="0" y="75247"/>
                          </a:cubicBezTo>
                          <a:cubicBezTo>
                            <a:pt x="953" y="120015"/>
                            <a:pt x="3810" y="180022"/>
                            <a:pt x="8573" y="240030"/>
                          </a:cubicBezTo>
                          <a:cubicBezTo>
                            <a:pt x="12383" y="300038"/>
                            <a:pt x="19050" y="359092"/>
                            <a:pt x="20955" y="403860"/>
                          </a:cubicBezTo>
                          <a:cubicBezTo>
                            <a:pt x="22860" y="425767"/>
                            <a:pt x="22860" y="444817"/>
                            <a:pt x="22860" y="458152"/>
                          </a:cubicBezTo>
                          <a:cubicBezTo>
                            <a:pt x="22860" y="471487"/>
                            <a:pt x="23813" y="479108"/>
                            <a:pt x="23813" y="479108"/>
                          </a:cubicBezTo>
                          <a:cubicBezTo>
                            <a:pt x="23813" y="479108"/>
                            <a:pt x="23813" y="486727"/>
                            <a:pt x="23813" y="500062"/>
                          </a:cubicBezTo>
                          <a:cubicBezTo>
                            <a:pt x="23813" y="513398"/>
                            <a:pt x="24765" y="531495"/>
                            <a:pt x="24765" y="554355"/>
                          </a:cubicBezTo>
                          <a:cubicBezTo>
                            <a:pt x="24765" y="599123"/>
                            <a:pt x="23813" y="659130"/>
                            <a:pt x="23813" y="719137"/>
                          </a:cubicBezTo>
                          <a:cubicBezTo>
                            <a:pt x="22860" y="748665"/>
                            <a:pt x="21908" y="779145"/>
                            <a:pt x="20955" y="806768"/>
                          </a:cubicBezTo>
                          <a:cubicBezTo>
                            <a:pt x="20955" y="813435"/>
                            <a:pt x="20955" y="821055"/>
                            <a:pt x="20003" y="827723"/>
                          </a:cubicBezTo>
                          <a:cubicBezTo>
                            <a:pt x="19050" y="834390"/>
                            <a:pt x="19050" y="841058"/>
                            <a:pt x="18098" y="847725"/>
                          </a:cubicBezTo>
                          <a:cubicBezTo>
                            <a:pt x="17145" y="860108"/>
                            <a:pt x="16192" y="872490"/>
                            <a:pt x="14288" y="883920"/>
                          </a:cubicBezTo>
                          <a:cubicBezTo>
                            <a:pt x="13335" y="895350"/>
                            <a:pt x="12383" y="905827"/>
                            <a:pt x="11430" y="914400"/>
                          </a:cubicBezTo>
                          <a:cubicBezTo>
                            <a:pt x="11430" y="923925"/>
                            <a:pt x="10478" y="931545"/>
                            <a:pt x="9525" y="938212"/>
                          </a:cubicBezTo>
                          <a:cubicBezTo>
                            <a:pt x="7620" y="951548"/>
                            <a:pt x="4763" y="958215"/>
                            <a:pt x="5715" y="958215"/>
                          </a:cubicBezTo>
                          <a:cubicBezTo>
                            <a:pt x="5715" y="958215"/>
                            <a:pt x="6667" y="956310"/>
                            <a:pt x="7620" y="953452"/>
                          </a:cubicBezTo>
                          <a:cubicBezTo>
                            <a:pt x="8573" y="950595"/>
                            <a:pt x="10478" y="944880"/>
                            <a:pt x="11430" y="939165"/>
                          </a:cubicBezTo>
                          <a:cubicBezTo>
                            <a:pt x="12383" y="932498"/>
                            <a:pt x="13335" y="924877"/>
                            <a:pt x="14288" y="915352"/>
                          </a:cubicBezTo>
                          <a:cubicBezTo>
                            <a:pt x="15240" y="906780"/>
                            <a:pt x="17145" y="896302"/>
                            <a:pt x="18098" y="884873"/>
                          </a:cubicBezTo>
                          <a:cubicBezTo>
                            <a:pt x="19050" y="873443"/>
                            <a:pt x="20955" y="862012"/>
                            <a:pt x="22860" y="848677"/>
                          </a:cubicBezTo>
                          <a:cubicBezTo>
                            <a:pt x="23813" y="842010"/>
                            <a:pt x="24765" y="835343"/>
                            <a:pt x="25717" y="828675"/>
                          </a:cubicBezTo>
                          <a:cubicBezTo>
                            <a:pt x="26670" y="822008"/>
                            <a:pt x="26670" y="815340"/>
                            <a:pt x="26670" y="807720"/>
                          </a:cubicBezTo>
                          <a:cubicBezTo>
                            <a:pt x="28575" y="779145"/>
                            <a:pt x="29528" y="749618"/>
                            <a:pt x="31433" y="719137"/>
                          </a:cubicBezTo>
                          <a:cubicBezTo>
                            <a:pt x="33338" y="659130"/>
                            <a:pt x="34290" y="599123"/>
                            <a:pt x="35242" y="553402"/>
                          </a:cubicBezTo>
                          <a:cubicBezTo>
                            <a:pt x="36195" y="530543"/>
                            <a:pt x="35242" y="511492"/>
                            <a:pt x="35242" y="499110"/>
                          </a:cubicBezTo>
                          <a:cubicBezTo>
                            <a:pt x="35242" y="485775"/>
                            <a:pt x="35242" y="478155"/>
                            <a:pt x="35242" y="478155"/>
                          </a:cubicBezTo>
                          <a:cubicBezTo>
                            <a:pt x="35242" y="478155"/>
                            <a:pt x="35242" y="470535"/>
                            <a:pt x="34290" y="457200"/>
                          </a:cubicBezTo>
                          <a:cubicBezTo>
                            <a:pt x="33338" y="443865"/>
                            <a:pt x="33338" y="424815"/>
                            <a:pt x="31433" y="402908"/>
                          </a:cubicBezTo>
                          <a:cubicBezTo>
                            <a:pt x="28575" y="361950"/>
                            <a:pt x="22860" y="309563"/>
                            <a:pt x="18098" y="255270"/>
                          </a:cubicBezTo>
                          <a:cubicBezTo>
                            <a:pt x="20003" y="257175"/>
                            <a:pt x="22860" y="260033"/>
                            <a:pt x="26670" y="261938"/>
                          </a:cubicBezTo>
                          <a:cubicBezTo>
                            <a:pt x="31433" y="264795"/>
                            <a:pt x="37148" y="266700"/>
                            <a:pt x="43815" y="265747"/>
                          </a:cubicBezTo>
                          <a:cubicBezTo>
                            <a:pt x="50483" y="265747"/>
                            <a:pt x="57150" y="263842"/>
                            <a:pt x="63817" y="260985"/>
                          </a:cubicBezTo>
                          <a:cubicBezTo>
                            <a:pt x="77153" y="255270"/>
                            <a:pt x="88583" y="246697"/>
                            <a:pt x="96203" y="239077"/>
                          </a:cubicBezTo>
                          <a:cubicBezTo>
                            <a:pt x="103823" y="231458"/>
                            <a:pt x="108585" y="225742"/>
                            <a:pt x="108585" y="225742"/>
                          </a:cubicBezTo>
                          <a:cubicBezTo>
                            <a:pt x="108585" y="225742"/>
                            <a:pt x="113348" y="220027"/>
                            <a:pt x="120015" y="210502"/>
                          </a:cubicBezTo>
                          <a:cubicBezTo>
                            <a:pt x="126683" y="200977"/>
                            <a:pt x="134303" y="187642"/>
                            <a:pt x="140017" y="173355"/>
                          </a:cubicBezTo>
                          <a:cubicBezTo>
                            <a:pt x="145733" y="159067"/>
                            <a:pt x="150495" y="142875"/>
                            <a:pt x="151448" y="130492"/>
                          </a:cubicBezTo>
                          <a:cubicBezTo>
                            <a:pt x="155258" y="118110"/>
                            <a:pt x="152400" y="110490"/>
                            <a:pt x="151448" y="110490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0" name="Freeform: Shape 383">
                      <a:extLst>
                        <a:ext uri="{FF2B5EF4-FFF2-40B4-BE49-F238E27FC236}">
                          <a16:creationId xmlns:a16="http://schemas.microsoft.com/office/drawing/2014/main" id="{213B9377-5193-68E6-BC68-730445E2B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6394" y="3865245"/>
                      <a:ext cx="116994" cy="96169"/>
                    </a:xfrm>
                    <a:custGeom>
                      <a:avLst/>
                      <a:gdLst>
                        <a:gd name="connsiteX0" fmla="*/ 114300 w 116994"/>
                        <a:gd name="connsiteY0" fmla="*/ 81915 h 96169"/>
                        <a:gd name="connsiteX1" fmla="*/ 110490 w 116994"/>
                        <a:gd name="connsiteY1" fmla="*/ 83820 h 96169"/>
                        <a:gd name="connsiteX2" fmla="*/ 105728 w 116994"/>
                        <a:gd name="connsiteY2" fmla="*/ 85725 h 96169"/>
                        <a:gd name="connsiteX3" fmla="*/ 80010 w 116994"/>
                        <a:gd name="connsiteY3" fmla="*/ 84772 h 96169"/>
                        <a:gd name="connsiteX4" fmla="*/ 56198 w 116994"/>
                        <a:gd name="connsiteY4" fmla="*/ 72390 h 96169"/>
                        <a:gd name="connsiteX5" fmla="*/ 49530 w 116994"/>
                        <a:gd name="connsiteY5" fmla="*/ 66675 h 96169"/>
                        <a:gd name="connsiteX6" fmla="*/ 46673 w 116994"/>
                        <a:gd name="connsiteY6" fmla="*/ 64770 h 96169"/>
                        <a:gd name="connsiteX7" fmla="*/ 43815 w 116994"/>
                        <a:gd name="connsiteY7" fmla="*/ 62865 h 96169"/>
                        <a:gd name="connsiteX8" fmla="*/ 37148 w 116994"/>
                        <a:gd name="connsiteY8" fmla="*/ 57150 h 96169"/>
                        <a:gd name="connsiteX9" fmla="*/ 19050 w 116994"/>
                        <a:gd name="connsiteY9" fmla="*/ 36195 h 96169"/>
                        <a:gd name="connsiteX10" fmla="*/ 5715 w 116994"/>
                        <a:gd name="connsiteY10" fmla="*/ 12383 h 96169"/>
                        <a:gd name="connsiteX11" fmla="*/ 2858 w 116994"/>
                        <a:gd name="connsiteY11" fmla="*/ 3810 h 96169"/>
                        <a:gd name="connsiteX12" fmla="*/ 953 w 116994"/>
                        <a:gd name="connsiteY12" fmla="*/ 0 h 96169"/>
                        <a:gd name="connsiteX13" fmla="*/ 0 w 116994"/>
                        <a:gd name="connsiteY13" fmla="*/ 3810 h 96169"/>
                        <a:gd name="connsiteX14" fmla="*/ 953 w 116994"/>
                        <a:gd name="connsiteY14" fmla="*/ 13335 h 96169"/>
                        <a:gd name="connsiteX15" fmla="*/ 11430 w 116994"/>
                        <a:gd name="connsiteY15" fmla="*/ 40958 h 96169"/>
                        <a:gd name="connsiteX16" fmla="*/ 28575 w 116994"/>
                        <a:gd name="connsiteY16" fmla="*/ 65722 h 96169"/>
                        <a:gd name="connsiteX17" fmla="*/ 35243 w 116994"/>
                        <a:gd name="connsiteY17" fmla="*/ 73342 h 96169"/>
                        <a:gd name="connsiteX18" fmla="*/ 38100 w 116994"/>
                        <a:gd name="connsiteY18" fmla="*/ 76200 h 96169"/>
                        <a:gd name="connsiteX19" fmla="*/ 40958 w 116994"/>
                        <a:gd name="connsiteY19" fmla="*/ 78105 h 96169"/>
                        <a:gd name="connsiteX20" fmla="*/ 48578 w 116994"/>
                        <a:gd name="connsiteY20" fmla="*/ 83820 h 96169"/>
                        <a:gd name="connsiteX21" fmla="*/ 76200 w 116994"/>
                        <a:gd name="connsiteY21" fmla="*/ 95250 h 96169"/>
                        <a:gd name="connsiteX22" fmla="*/ 106680 w 116994"/>
                        <a:gd name="connsiteY22" fmla="*/ 91440 h 96169"/>
                        <a:gd name="connsiteX23" fmla="*/ 111443 w 116994"/>
                        <a:gd name="connsiteY23" fmla="*/ 88583 h 96169"/>
                        <a:gd name="connsiteX24" fmla="*/ 114300 w 116994"/>
                        <a:gd name="connsiteY24" fmla="*/ 85725 h 96169"/>
                        <a:gd name="connsiteX25" fmla="*/ 116205 w 116994"/>
                        <a:gd name="connsiteY25" fmla="*/ 82867 h 96169"/>
                        <a:gd name="connsiteX26" fmla="*/ 114300 w 116994"/>
                        <a:gd name="connsiteY26" fmla="*/ 81915 h 96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16994" h="96169">
                          <a:moveTo>
                            <a:pt x="114300" y="81915"/>
                          </a:moveTo>
                          <a:cubicBezTo>
                            <a:pt x="113348" y="81915"/>
                            <a:pt x="112395" y="82867"/>
                            <a:pt x="110490" y="83820"/>
                          </a:cubicBezTo>
                          <a:cubicBezTo>
                            <a:pt x="109538" y="84772"/>
                            <a:pt x="107633" y="84772"/>
                            <a:pt x="105728" y="85725"/>
                          </a:cubicBezTo>
                          <a:cubicBezTo>
                            <a:pt x="99060" y="88583"/>
                            <a:pt x="88583" y="87630"/>
                            <a:pt x="80010" y="84772"/>
                          </a:cubicBezTo>
                          <a:cubicBezTo>
                            <a:pt x="70485" y="81915"/>
                            <a:pt x="62865" y="76200"/>
                            <a:pt x="56198" y="72390"/>
                          </a:cubicBezTo>
                          <a:cubicBezTo>
                            <a:pt x="53340" y="69533"/>
                            <a:pt x="51435" y="67627"/>
                            <a:pt x="49530" y="66675"/>
                          </a:cubicBezTo>
                          <a:cubicBezTo>
                            <a:pt x="47625" y="65722"/>
                            <a:pt x="46673" y="64770"/>
                            <a:pt x="46673" y="64770"/>
                          </a:cubicBezTo>
                          <a:cubicBezTo>
                            <a:pt x="46673" y="64770"/>
                            <a:pt x="45720" y="63817"/>
                            <a:pt x="43815" y="62865"/>
                          </a:cubicBezTo>
                          <a:cubicBezTo>
                            <a:pt x="41910" y="60960"/>
                            <a:pt x="40005" y="60008"/>
                            <a:pt x="37148" y="57150"/>
                          </a:cubicBezTo>
                          <a:cubicBezTo>
                            <a:pt x="31433" y="51435"/>
                            <a:pt x="24765" y="44767"/>
                            <a:pt x="19050" y="36195"/>
                          </a:cubicBezTo>
                          <a:cubicBezTo>
                            <a:pt x="13335" y="27622"/>
                            <a:pt x="8573" y="19050"/>
                            <a:pt x="5715" y="12383"/>
                          </a:cubicBezTo>
                          <a:cubicBezTo>
                            <a:pt x="3810" y="8572"/>
                            <a:pt x="2858" y="5715"/>
                            <a:pt x="2858" y="3810"/>
                          </a:cubicBezTo>
                          <a:cubicBezTo>
                            <a:pt x="1905" y="1905"/>
                            <a:pt x="1905" y="0"/>
                            <a:pt x="953" y="0"/>
                          </a:cubicBezTo>
                          <a:cubicBezTo>
                            <a:pt x="953" y="0"/>
                            <a:pt x="0" y="952"/>
                            <a:pt x="0" y="3810"/>
                          </a:cubicBezTo>
                          <a:cubicBezTo>
                            <a:pt x="0" y="5715"/>
                            <a:pt x="0" y="9525"/>
                            <a:pt x="953" y="13335"/>
                          </a:cubicBezTo>
                          <a:cubicBezTo>
                            <a:pt x="1905" y="20955"/>
                            <a:pt x="6668" y="31433"/>
                            <a:pt x="11430" y="40958"/>
                          </a:cubicBezTo>
                          <a:cubicBezTo>
                            <a:pt x="16193" y="50483"/>
                            <a:pt x="22860" y="59055"/>
                            <a:pt x="28575" y="65722"/>
                          </a:cubicBezTo>
                          <a:cubicBezTo>
                            <a:pt x="31433" y="68580"/>
                            <a:pt x="33338" y="71438"/>
                            <a:pt x="35243" y="73342"/>
                          </a:cubicBezTo>
                          <a:cubicBezTo>
                            <a:pt x="37148" y="75247"/>
                            <a:pt x="38100" y="76200"/>
                            <a:pt x="38100" y="76200"/>
                          </a:cubicBezTo>
                          <a:cubicBezTo>
                            <a:pt x="38100" y="76200"/>
                            <a:pt x="39053" y="77152"/>
                            <a:pt x="40958" y="78105"/>
                          </a:cubicBezTo>
                          <a:cubicBezTo>
                            <a:pt x="42863" y="79058"/>
                            <a:pt x="45720" y="81915"/>
                            <a:pt x="48578" y="83820"/>
                          </a:cubicBezTo>
                          <a:cubicBezTo>
                            <a:pt x="56198" y="87630"/>
                            <a:pt x="65723" y="93345"/>
                            <a:pt x="76200" y="95250"/>
                          </a:cubicBezTo>
                          <a:cubicBezTo>
                            <a:pt x="87630" y="97155"/>
                            <a:pt x="99060" y="96202"/>
                            <a:pt x="106680" y="91440"/>
                          </a:cubicBezTo>
                          <a:cubicBezTo>
                            <a:pt x="108585" y="90488"/>
                            <a:pt x="110490" y="89535"/>
                            <a:pt x="111443" y="88583"/>
                          </a:cubicBezTo>
                          <a:cubicBezTo>
                            <a:pt x="112395" y="87630"/>
                            <a:pt x="114300" y="86677"/>
                            <a:pt x="114300" y="85725"/>
                          </a:cubicBezTo>
                          <a:cubicBezTo>
                            <a:pt x="116205" y="83820"/>
                            <a:pt x="117158" y="82867"/>
                            <a:pt x="116205" y="82867"/>
                          </a:cubicBezTo>
                          <a:cubicBezTo>
                            <a:pt x="118110" y="80963"/>
                            <a:pt x="116205" y="80963"/>
                            <a:pt x="114300" y="81915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1" name="Freeform: Shape 384">
                      <a:extLst>
                        <a:ext uri="{FF2B5EF4-FFF2-40B4-BE49-F238E27FC236}">
                          <a16:creationId xmlns:a16="http://schemas.microsoft.com/office/drawing/2014/main" id="{31CC0399-7EE9-F4BB-B071-F7EEA0184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8297" y="3866197"/>
                      <a:ext cx="121071" cy="116977"/>
                    </a:xfrm>
                    <a:custGeom>
                      <a:avLst/>
                      <a:gdLst>
                        <a:gd name="connsiteX0" fmla="*/ 107633 w 121071"/>
                        <a:gd name="connsiteY0" fmla="*/ 110490 h 116977"/>
                        <a:gd name="connsiteX1" fmla="*/ 77153 w 121071"/>
                        <a:gd name="connsiteY1" fmla="*/ 105728 h 116977"/>
                        <a:gd name="connsiteX2" fmla="*/ 51435 w 121071"/>
                        <a:gd name="connsiteY2" fmla="*/ 89535 h 116977"/>
                        <a:gd name="connsiteX3" fmla="*/ 43815 w 121071"/>
                        <a:gd name="connsiteY3" fmla="*/ 82868 h 116977"/>
                        <a:gd name="connsiteX4" fmla="*/ 40958 w 121071"/>
                        <a:gd name="connsiteY4" fmla="*/ 80010 h 116977"/>
                        <a:gd name="connsiteX5" fmla="*/ 38100 w 121071"/>
                        <a:gd name="connsiteY5" fmla="*/ 77153 h 116977"/>
                        <a:gd name="connsiteX6" fmla="*/ 31433 w 121071"/>
                        <a:gd name="connsiteY6" fmla="*/ 69533 h 116977"/>
                        <a:gd name="connsiteX7" fmla="*/ 14288 w 121071"/>
                        <a:gd name="connsiteY7" fmla="*/ 43815 h 116977"/>
                        <a:gd name="connsiteX8" fmla="*/ 4763 w 121071"/>
                        <a:gd name="connsiteY8" fmla="*/ 14288 h 116977"/>
                        <a:gd name="connsiteX9" fmla="*/ 1905 w 121071"/>
                        <a:gd name="connsiteY9" fmla="*/ 0 h 116977"/>
                        <a:gd name="connsiteX10" fmla="*/ 0 w 121071"/>
                        <a:gd name="connsiteY10" fmla="*/ 15240 h 116977"/>
                        <a:gd name="connsiteX11" fmla="*/ 6668 w 121071"/>
                        <a:gd name="connsiteY11" fmla="*/ 47625 h 116977"/>
                        <a:gd name="connsiteX12" fmla="*/ 21908 w 121071"/>
                        <a:gd name="connsiteY12" fmla="*/ 77153 h 116977"/>
                        <a:gd name="connsiteX13" fmla="*/ 28575 w 121071"/>
                        <a:gd name="connsiteY13" fmla="*/ 85725 h 116977"/>
                        <a:gd name="connsiteX14" fmla="*/ 31433 w 121071"/>
                        <a:gd name="connsiteY14" fmla="*/ 88583 h 116977"/>
                        <a:gd name="connsiteX15" fmla="*/ 34290 w 121071"/>
                        <a:gd name="connsiteY15" fmla="*/ 91440 h 116977"/>
                        <a:gd name="connsiteX16" fmla="*/ 42863 w 121071"/>
                        <a:gd name="connsiteY16" fmla="*/ 99060 h 116977"/>
                        <a:gd name="connsiteX17" fmla="*/ 73343 w 121071"/>
                        <a:gd name="connsiteY17" fmla="*/ 114300 h 116977"/>
                        <a:gd name="connsiteX18" fmla="*/ 106680 w 121071"/>
                        <a:gd name="connsiteY18" fmla="*/ 115253 h 116977"/>
                        <a:gd name="connsiteX19" fmla="*/ 120968 w 121071"/>
                        <a:gd name="connsiteY19" fmla="*/ 109538 h 116977"/>
                        <a:gd name="connsiteX20" fmla="*/ 107633 w 121071"/>
                        <a:gd name="connsiteY20" fmla="*/ 110490 h 116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1071" h="116977">
                          <a:moveTo>
                            <a:pt x="107633" y="110490"/>
                          </a:moveTo>
                          <a:cubicBezTo>
                            <a:pt x="99060" y="111443"/>
                            <a:pt x="87630" y="109538"/>
                            <a:pt x="77153" y="105728"/>
                          </a:cubicBezTo>
                          <a:cubicBezTo>
                            <a:pt x="66675" y="101918"/>
                            <a:pt x="58103" y="95250"/>
                            <a:pt x="51435" y="89535"/>
                          </a:cubicBezTo>
                          <a:cubicBezTo>
                            <a:pt x="48578" y="86678"/>
                            <a:pt x="45720" y="83820"/>
                            <a:pt x="43815" y="82868"/>
                          </a:cubicBezTo>
                          <a:cubicBezTo>
                            <a:pt x="41910" y="80963"/>
                            <a:pt x="40958" y="80010"/>
                            <a:pt x="40958" y="80010"/>
                          </a:cubicBezTo>
                          <a:cubicBezTo>
                            <a:pt x="40958" y="80010"/>
                            <a:pt x="40005" y="79058"/>
                            <a:pt x="38100" y="77153"/>
                          </a:cubicBezTo>
                          <a:cubicBezTo>
                            <a:pt x="36195" y="75248"/>
                            <a:pt x="34290" y="73343"/>
                            <a:pt x="31433" y="69533"/>
                          </a:cubicBezTo>
                          <a:cubicBezTo>
                            <a:pt x="25718" y="62865"/>
                            <a:pt x="20003" y="53340"/>
                            <a:pt x="14288" y="43815"/>
                          </a:cubicBezTo>
                          <a:cubicBezTo>
                            <a:pt x="9525" y="33338"/>
                            <a:pt x="5715" y="22860"/>
                            <a:pt x="4763" y="14288"/>
                          </a:cubicBezTo>
                          <a:cubicBezTo>
                            <a:pt x="2858" y="5715"/>
                            <a:pt x="2858" y="0"/>
                            <a:pt x="1905" y="0"/>
                          </a:cubicBezTo>
                          <a:cubicBezTo>
                            <a:pt x="953" y="0"/>
                            <a:pt x="0" y="5715"/>
                            <a:pt x="0" y="15240"/>
                          </a:cubicBezTo>
                          <a:cubicBezTo>
                            <a:pt x="0" y="24765"/>
                            <a:pt x="2858" y="36195"/>
                            <a:pt x="6668" y="47625"/>
                          </a:cubicBezTo>
                          <a:cubicBezTo>
                            <a:pt x="11430" y="59055"/>
                            <a:pt x="17145" y="69533"/>
                            <a:pt x="21908" y="77153"/>
                          </a:cubicBezTo>
                          <a:cubicBezTo>
                            <a:pt x="24765" y="80963"/>
                            <a:pt x="26670" y="83820"/>
                            <a:pt x="28575" y="85725"/>
                          </a:cubicBezTo>
                          <a:cubicBezTo>
                            <a:pt x="30480" y="87630"/>
                            <a:pt x="31433" y="88583"/>
                            <a:pt x="31433" y="88583"/>
                          </a:cubicBezTo>
                          <a:cubicBezTo>
                            <a:pt x="31433" y="88583"/>
                            <a:pt x="32385" y="89535"/>
                            <a:pt x="34290" y="91440"/>
                          </a:cubicBezTo>
                          <a:cubicBezTo>
                            <a:pt x="36195" y="93345"/>
                            <a:pt x="39053" y="96203"/>
                            <a:pt x="42863" y="99060"/>
                          </a:cubicBezTo>
                          <a:cubicBezTo>
                            <a:pt x="50483" y="104775"/>
                            <a:pt x="60960" y="111443"/>
                            <a:pt x="73343" y="114300"/>
                          </a:cubicBezTo>
                          <a:cubicBezTo>
                            <a:pt x="85725" y="117158"/>
                            <a:pt x="98108" y="118110"/>
                            <a:pt x="106680" y="115253"/>
                          </a:cubicBezTo>
                          <a:cubicBezTo>
                            <a:pt x="115253" y="113348"/>
                            <a:pt x="120968" y="109538"/>
                            <a:pt x="120968" y="109538"/>
                          </a:cubicBezTo>
                          <a:cubicBezTo>
                            <a:pt x="121920" y="108585"/>
                            <a:pt x="116205" y="109538"/>
                            <a:pt x="107633" y="110490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" name="Freeform: Shape 385">
                      <a:extLst>
                        <a:ext uri="{FF2B5EF4-FFF2-40B4-BE49-F238E27FC236}">
                          <a16:creationId xmlns:a16="http://schemas.microsoft.com/office/drawing/2014/main" id="{CBF0CBEA-9BCB-60B2-45CB-ABE700107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4614" y="4081489"/>
                      <a:ext cx="131443" cy="695297"/>
                    </a:xfrm>
                    <a:custGeom>
                      <a:avLst/>
                      <a:gdLst>
                        <a:gd name="connsiteX0" fmla="*/ 129866 w 131443"/>
                        <a:gd name="connsiteY0" fmla="*/ 585761 h 695297"/>
                        <a:gd name="connsiteX1" fmla="*/ 124151 w 131443"/>
                        <a:gd name="connsiteY1" fmla="*/ 522895 h 695297"/>
                        <a:gd name="connsiteX2" fmla="*/ 112721 w 131443"/>
                        <a:gd name="connsiteY2" fmla="*/ 405738 h 695297"/>
                        <a:gd name="connsiteX3" fmla="*/ 107006 w 131443"/>
                        <a:gd name="connsiteY3" fmla="*/ 352398 h 695297"/>
                        <a:gd name="connsiteX4" fmla="*/ 86051 w 131443"/>
                        <a:gd name="connsiteY4" fmla="*/ 182853 h 695297"/>
                        <a:gd name="connsiteX5" fmla="*/ 78431 w 131443"/>
                        <a:gd name="connsiteY5" fmla="*/ 119988 h 695297"/>
                        <a:gd name="connsiteX6" fmla="*/ 66048 w 131443"/>
                        <a:gd name="connsiteY6" fmla="*/ 66648 h 695297"/>
                        <a:gd name="connsiteX7" fmla="*/ 56523 w 131443"/>
                        <a:gd name="connsiteY7" fmla="*/ 29501 h 695297"/>
                        <a:gd name="connsiteX8" fmla="*/ 54618 w 131443"/>
                        <a:gd name="connsiteY8" fmla="*/ 20928 h 695297"/>
                        <a:gd name="connsiteX9" fmla="*/ 67001 w 131443"/>
                        <a:gd name="connsiteY9" fmla="*/ 13308 h 695297"/>
                        <a:gd name="connsiteX10" fmla="*/ 92718 w 131443"/>
                        <a:gd name="connsiteY10" fmla="*/ 2831 h 695297"/>
                        <a:gd name="connsiteX11" fmla="*/ 64143 w 131443"/>
                        <a:gd name="connsiteY11" fmla="*/ 1878 h 695297"/>
                        <a:gd name="connsiteX12" fmla="*/ 45093 w 131443"/>
                        <a:gd name="connsiteY12" fmla="*/ 9498 h 695297"/>
                        <a:gd name="connsiteX13" fmla="*/ 36521 w 131443"/>
                        <a:gd name="connsiteY13" fmla="*/ 14260 h 695297"/>
                        <a:gd name="connsiteX14" fmla="*/ 28901 w 131443"/>
                        <a:gd name="connsiteY14" fmla="*/ 20928 h 695297"/>
                        <a:gd name="connsiteX15" fmla="*/ 14613 w 131443"/>
                        <a:gd name="connsiteY15" fmla="*/ 37120 h 695297"/>
                        <a:gd name="connsiteX16" fmla="*/ 326 w 131443"/>
                        <a:gd name="connsiteY16" fmla="*/ 65695 h 695297"/>
                        <a:gd name="connsiteX17" fmla="*/ 21281 w 131443"/>
                        <a:gd name="connsiteY17" fmla="*/ 45693 h 695297"/>
                        <a:gd name="connsiteX18" fmla="*/ 36521 w 131443"/>
                        <a:gd name="connsiteY18" fmla="*/ 33310 h 695297"/>
                        <a:gd name="connsiteX19" fmla="*/ 43188 w 131443"/>
                        <a:gd name="connsiteY19" fmla="*/ 28548 h 695297"/>
                        <a:gd name="connsiteX20" fmla="*/ 49856 w 131443"/>
                        <a:gd name="connsiteY20" fmla="*/ 23785 h 695297"/>
                        <a:gd name="connsiteX21" fmla="*/ 51761 w 131443"/>
                        <a:gd name="connsiteY21" fmla="*/ 21881 h 695297"/>
                        <a:gd name="connsiteX22" fmla="*/ 51761 w 131443"/>
                        <a:gd name="connsiteY22" fmla="*/ 29501 h 695297"/>
                        <a:gd name="connsiteX23" fmla="*/ 59381 w 131443"/>
                        <a:gd name="connsiteY23" fmla="*/ 67601 h 695297"/>
                        <a:gd name="connsiteX24" fmla="*/ 69858 w 131443"/>
                        <a:gd name="connsiteY24" fmla="*/ 120941 h 695297"/>
                        <a:gd name="connsiteX25" fmla="*/ 75573 w 131443"/>
                        <a:gd name="connsiteY25" fmla="*/ 183805 h 695297"/>
                        <a:gd name="connsiteX26" fmla="*/ 91766 w 131443"/>
                        <a:gd name="connsiteY26" fmla="*/ 354303 h 695297"/>
                        <a:gd name="connsiteX27" fmla="*/ 98433 w 131443"/>
                        <a:gd name="connsiteY27" fmla="*/ 407643 h 695297"/>
                        <a:gd name="connsiteX28" fmla="*/ 112721 w 131443"/>
                        <a:gd name="connsiteY28" fmla="*/ 524801 h 695297"/>
                        <a:gd name="connsiteX29" fmla="*/ 120341 w 131443"/>
                        <a:gd name="connsiteY29" fmla="*/ 587666 h 695297"/>
                        <a:gd name="connsiteX30" fmla="*/ 125103 w 131443"/>
                        <a:gd name="connsiteY30" fmla="*/ 641958 h 695297"/>
                        <a:gd name="connsiteX31" fmla="*/ 130818 w 131443"/>
                        <a:gd name="connsiteY31" fmla="*/ 695298 h 695297"/>
                        <a:gd name="connsiteX32" fmla="*/ 129866 w 131443"/>
                        <a:gd name="connsiteY32" fmla="*/ 641005 h 695297"/>
                        <a:gd name="connsiteX33" fmla="*/ 129866 w 131443"/>
                        <a:gd name="connsiteY33" fmla="*/ 585761 h 695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31443" h="695297">
                          <a:moveTo>
                            <a:pt x="129866" y="585761"/>
                          </a:moveTo>
                          <a:cubicBezTo>
                            <a:pt x="127961" y="565758"/>
                            <a:pt x="126056" y="543851"/>
                            <a:pt x="124151" y="522895"/>
                          </a:cubicBezTo>
                          <a:cubicBezTo>
                            <a:pt x="120341" y="480033"/>
                            <a:pt x="115578" y="437170"/>
                            <a:pt x="112721" y="405738"/>
                          </a:cubicBezTo>
                          <a:cubicBezTo>
                            <a:pt x="108911" y="373353"/>
                            <a:pt x="107006" y="352398"/>
                            <a:pt x="107006" y="352398"/>
                          </a:cubicBezTo>
                          <a:cubicBezTo>
                            <a:pt x="107006" y="352398"/>
                            <a:pt x="96528" y="267626"/>
                            <a:pt x="86051" y="182853"/>
                          </a:cubicBezTo>
                          <a:cubicBezTo>
                            <a:pt x="83193" y="161898"/>
                            <a:pt x="80336" y="139991"/>
                            <a:pt x="78431" y="119988"/>
                          </a:cubicBezTo>
                          <a:cubicBezTo>
                            <a:pt x="75573" y="99033"/>
                            <a:pt x="69858" y="81888"/>
                            <a:pt x="66048" y="66648"/>
                          </a:cubicBezTo>
                          <a:cubicBezTo>
                            <a:pt x="61286" y="51408"/>
                            <a:pt x="58428" y="39026"/>
                            <a:pt x="56523" y="29501"/>
                          </a:cubicBezTo>
                          <a:cubicBezTo>
                            <a:pt x="55571" y="25690"/>
                            <a:pt x="55571" y="23785"/>
                            <a:pt x="54618" y="20928"/>
                          </a:cubicBezTo>
                          <a:cubicBezTo>
                            <a:pt x="58428" y="18070"/>
                            <a:pt x="62238" y="16165"/>
                            <a:pt x="67001" y="13308"/>
                          </a:cubicBezTo>
                          <a:cubicBezTo>
                            <a:pt x="79383" y="6640"/>
                            <a:pt x="92718" y="5688"/>
                            <a:pt x="92718" y="2831"/>
                          </a:cubicBezTo>
                          <a:cubicBezTo>
                            <a:pt x="92718" y="926"/>
                            <a:pt x="78431" y="-1932"/>
                            <a:pt x="64143" y="1878"/>
                          </a:cubicBezTo>
                          <a:cubicBezTo>
                            <a:pt x="57476" y="4735"/>
                            <a:pt x="49856" y="6640"/>
                            <a:pt x="45093" y="9498"/>
                          </a:cubicBezTo>
                          <a:cubicBezTo>
                            <a:pt x="40331" y="12356"/>
                            <a:pt x="36521" y="14260"/>
                            <a:pt x="36521" y="14260"/>
                          </a:cubicBezTo>
                          <a:cubicBezTo>
                            <a:pt x="36521" y="14260"/>
                            <a:pt x="33663" y="17118"/>
                            <a:pt x="28901" y="20928"/>
                          </a:cubicBezTo>
                          <a:cubicBezTo>
                            <a:pt x="24138" y="24738"/>
                            <a:pt x="19376" y="30453"/>
                            <a:pt x="14613" y="37120"/>
                          </a:cubicBezTo>
                          <a:cubicBezTo>
                            <a:pt x="5088" y="49503"/>
                            <a:pt x="-1579" y="64743"/>
                            <a:pt x="326" y="65695"/>
                          </a:cubicBezTo>
                          <a:cubicBezTo>
                            <a:pt x="2231" y="66648"/>
                            <a:pt x="10803" y="55218"/>
                            <a:pt x="21281" y="45693"/>
                          </a:cubicBezTo>
                          <a:cubicBezTo>
                            <a:pt x="26996" y="40931"/>
                            <a:pt x="31758" y="36168"/>
                            <a:pt x="36521" y="33310"/>
                          </a:cubicBezTo>
                          <a:cubicBezTo>
                            <a:pt x="40331" y="30453"/>
                            <a:pt x="43188" y="28548"/>
                            <a:pt x="43188" y="28548"/>
                          </a:cubicBezTo>
                          <a:cubicBezTo>
                            <a:pt x="43188" y="28548"/>
                            <a:pt x="46046" y="26643"/>
                            <a:pt x="49856" y="23785"/>
                          </a:cubicBezTo>
                          <a:cubicBezTo>
                            <a:pt x="50808" y="22833"/>
                            <a:pt x="50808" y="22833"/>
                            <a:pt x="51761" y="21881"/>
                          </a:cubicBezTo>
                          <a:cubicBezTo>
                            <a:pt x="51761" y="23785"/>
                            <a:pt x="51761" y="26643"/>
                            <a:pt x="51761" y="29501"/>
                          </a:cubicBezTo>
                          <a:cubicBezTo>
                            <a:pt x="52713" y="39026"/>
                            <a:pt x="55571" y="52360"/>
                            <a:pt x="59381" y="67601"/>
                          </a:cubicBezTo>
                          <a:cubicBezTo>
                            <a:pt x="63191" y="82841"/>
                            <a:pt x="67953" y="100938"/>
                            <a:pt x="69858" y="120941"/>
                          </a:cubicBezTo>
                          <a:cubicBezTo>
                            <a:pt x="71763" y="140943"/>
                            <a:pt x="73668" y="161898"/>
                            <a:pt x="75573" y="183805"/>
                          </a:cubicBezTo>
                          <a:cubicBezTo>
                            <a:pt x="84146" y="269530"/>
                            <a:pt x="91766" y="354303"/>
                            <a:pt x="91766" y="354303"/>
                          </a:cubicBezTo>
                          <a:cubicBezTo>
                            <a:pt x="91766" y="354303"/>
                            <a:pt x="94623" y="375258"/>
                            <a:pt x="98433" y="407643"/>
                          </a:cubicBezTo>
                          <a:cubicBezTo>
                            <a:pt x="102243" y="440028"/>
                            <a:pt x="107958" y="481938"/>
                            <a:pt x="112721" y="524801"/>
                          </a:cubicBezTo>
                          <a:cubicBezTo>
                            <a:pt x="115578" y="545755"/>
                            <a:pt x="117483" y="567663"/>
                            <a:pt x="120341" y="587666"/>
                          </a:cubicBezTo>
                          <a:cubicBezTo>
                            <a:pt x="122246" y="607668"/>
                            <a:pt x="123198" y="626718"/>
                            <a:pt x="125103" y="641958"/>
                          </a:cubicBezTo>
                          <a:cubicBezTo>
                            <a:pt x="127961" y="674343"/>
                            <a:pt x="129866" y="695298"/>
                            <a:pt x="130818" y="695298"/>
                          </a:cubicBezTo>
                          <a:cubicBezTo>
                            <a:pt x="131771" y="695298"/>
                            <a:pt x="131771" y="673391"/>
                            <a:pt x="129866" y="641005"/>
                          </a:cubicBezTo>
                          <a:cubicBezTo>
                            <a:pt x="130818" y="624813"/>
                            <a:pt x="130818" y="605763"/>
                            <a:pt x="129866" y="585761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3" name="Freeform: Shape 386">
                    <a:extLst>
                      <a:ext uri="{FF2B5EF4-FFF2-40B4-BE49-F238E27FC236}">
                        <a16:creationId xmlns:a16="http://schemas.microsoft.com/office/drawing/2014/main" id="{C19531FB-7AFF-233F-D030-81C208E1E62F}"/>
                      </a:ext>
                    </a:extLst>
                  </p:cNvPr>
                  <p:cNvSpPr/>
                  <p:nvPr/>
                </p:nvSpPr>
                <p:spPr>
                  <a:xfrm>
                    <a:off x="4858702" y="3734752"/>
                    <a:ext cx="689609" cy="215673"/>
                  </a:xfrm>
                  <a:custGeom>
                    <a:avLst/>
                    <a:gdLst>
                      <a:gd name="connsiteX0" fmla="*/ 689610 w 689609"/>
                      <a:gd name="connsiteY0" fmla="*/ 132397 h 215673"/>
                      <a:gd name="connsiteX1" fmla="*/ 673417 w 689609"/>
                      <a:gd name="connsiteY1" fmla="*/ 0 h 215673"/>
                      <a:gd name="connsiteX2" fmla="*/ 0 w 689609"/>
                      <a:gd name="connsiteY2" fmla="*/ 20955 h 215673"/>
                      <a:gd name="connsiteX3" fmla="*/ 952 w 689609"/>
                      <a:gd name="connsiteY3" fmla="*/ 177165 h 215673"/>
                      <a:gd name="connsiteX4" fmla="*/ 689610 w 689609"/>
                      <a:gd name="connsiteY4" fmla="*/ 132397 h 215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9609" h="215673">
                        <a:moveTo>
                          <a:pt x="689610" y="132397"/>
                        </a:moveTo>
                        <a:cubicBezTo>
                          <a:pt x="681038" y="55245"/>
                          <a:pt x="673417" y="0"/>
                          <a:pt x="673417" y="0"/>
                        </a:cubicBezTo>
                        <a:lnTo>
                          <a:pt x="0" y="20955"/>
                        </a:lnTo>
                        <a:cubicBezTo>
                          <a:pt x="0" y="28575"/>
                          <a:pt x="0" y="98107"/>
                          <a:pt x="952" y="177165"/>
                        </a:cubicBezTo>
                        <a:cubicBezTo>
                          <a:pt x="370522" y="280035"/>
                          <a:pt x="661035" y="145732"/>
                          <a:pt x="689610" y="132397"/>
                        </a:cubicBezTo>
                        <a:close/>
                      </a:path>
                    </a:pathLst>
                  </a:custGeom>
                  <a:solidFill>
                    <a:srgbClr val="5FB3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Freeform: Shape 387">
                    <a:extLst>
                      <a:ext uri="{FF2B5EF4-FFF2-40B4-BE49-F238E27FC236}">
                        <a16:creationId xmlns:a16="http://schemas.microsoft.com/office/drawing/2014/main" id="{6FF88B5B-68C8-49E5-F413-47C584FFD9AD}"/>
                      </a:ext>
                    </a:extLst>
                  </p:cNvPr>
                  <p:cNvSpPr/>
                  <p:nvPr/>
                </p:nvSpPr>
                <p:spPr>
                  <a:xfrm>
                    <a:off x="5103375" y="4252088"/>
                    <a:ext cx="44379" cy="99994"/>
                  </a:xfrm>
                  <a:custGeom>
                    <a:avLst/>
                    <a:gdLst>
                      <a:gd name="connsiteX0" fmla="*/ 26789 w 44379"/>
                      <a:gd name="connsiteY0" fmla="*/ 82739 h 99994"/>
                      <a:gd name="connsiteX1" fmla="*/ 5834 w 44379"/>
                      <a:gd name="connsiteY1" fmla="*/ 98931 h 99994"/>
                      <a:gd name="connsiteX2" fmla="*/ 2977 w 44379"/>
                      <a:gd name="connsiteY2" fmla="*/ 68451 h 99994"/>
                      <a:gd name="connsiteX3" fmla="*/ 23932 w 44379"/>
                      <a:gd name="connsiteY3" fmla="*/ 52258 h 99994"/>
                      <a:gd name="connsiteX4" fmla="*/ 26789 w 44379"/>
                      <a:gd name="connsiteY4" fmla="*/ 82739 h 99994"/>
                      <a:gd name="connsiteX5" fmla="*/ 42029 w 44379"/>
                      <a:gd name="connsiteY5" fmla="*/ 22731 h 99994"/>
                      <a:gd name="connsiteX6" fmla="*/ 26789 w 44379"/>
                      <a:gd name="connsiteY6" fmla="*/ 34161 h 99994"/>
                      <a:gd name="connsiteX7" fmla="*/ 24884 w 44379"/>
                      <a:gd name="connsiteY7" fmla="*/ 12254 h 99994"/>
                      <a:gd name="connsiteX8" fmla="*/ 40124 w 44379"/>
                      <a:gd name="connsiteY8" fmla="*/ 824 h 99994"/>
                      <a:gd name="connsiteX9" fmla="*/ 42029 w 44379"/>
                      <a:gd name="connsiteY9" fmla="*/ 22731 h 99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79" h="99994">
                        <a:moveTo>
                          <a:pt x="26789" y="82739"/>
                        </a:moveTo>
                        <a:cubicBezTo>
                          <a:pt x="22027" y="96074"/>
                          <a:pt x="12502" y="102741"/>
                          <a:pt x="5834" y="98931"/>
                        </a:cubicBezTo>
                        <a:cubicBezTo>
                          <a:pt x="-833" y="95121"/>
                          <a:pt x="-1786" y="80833"/>
                          <a:pt x="2977" y="68451"/>
                        </a:cubicBezTo>
                        <a:cubicBezTo>
                          <a:pt x="7739" y="55116"/>
                          <a:pt x="17264" y="48449"/>
                          <a:pt x="23932" y="52258"/>
                        </a:cubicBezTo>
                        <a:cubicBezTo>
                          <a:pt x="30599" y="56068"/>
                          <a:pt x="31552" y="69404"/>
                          <a:pt x="26789" y="82739"/>
                        </a:cubicBezTo>
                        <a:close/>
                        <a:moveTo>
                          <a:pt x="42029" y="22731"/>
                        </a:moveTo>
                        <a:cubicBezTo>
                          <a:pt x="38219" y="32256"/>
                          <a:pt x="31552" y="37018"/>
                          <a:pt x="26789" y="34161"/>
                        </a:cubicBezTo>
                        <a:cubicBezTo>
                          <a:pt x="22027" y="31304"/>
                          <a:pt x="21074" y="21779"/>
                          <a:pt x="24884" y="12254"/>
                        </a:cubicBezTo>
                        <a:cubicBezTo>
                          <a:pt x="28694" y="2729"/>
                          <a:pt x="35362" y="-2034"/>
                          <a:pt x="40124" y="824"/>
                        </a:cubicBezTo>
                        <a:cubicBezTo>
                          <a:pt x="44887" y="2729"/>
                          <a:pt x="45839" y="13206"/>
                          <a:pt x="42029" y="22731"/>
                        </a:cubicBezTo>
                        <a:close/>
                      </a:path>
                    </a:pathLst>
                  </a:custGeom>
                  <a:solidFill>
                    <a:srgbClr val="5FB3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5" name="Freeform: Shape 388">
                    <a:extLst>
                      <a:ext uri="{FF2B5EF4-FFF2-40B4-BE49-F238E27FC236}">
                        <a16:creationId xmlns:a16="http://schemas.microsoft.com/office/drawing/2014/main" id="{73CF0B32-A5A7-5EA4-4576-888AE849DCFB}"/>
                      </a:ext>
                    </a:extLst>
                  </p:cNvPr>
                  <p:cNvSpPr/>
                  <p:nvPr/>
                </p:nvSpPr>
                <p:spPr>
                  <a:xfrm>
                    <a:off x="5529118" y="4219250"/>
                    <a:ext cx="25982" cy="104653"/>
                  </a:xfrm>
                  <a:custGeom>
                    <a:avLst/>
                    <a:gdLst>
                      <a:gd name="connsiteX0" fmla="*/ 25861 w 25982"/>
                      <a:gd name="connsiteY0" fmla="*/ 83192 h 104653"/>
                      <a:gd name="connsiteX1" fmla="*/ 10621 w 25982"/>
                      <a:gd name="connsiteY1" fmla="*/ 104147 h 104653"/>
                      <a:gd name="connsiteX2" fmla="*/ 144 w 25982"/>
                      <a:gd name="connsiteY2" fmla="*/ 75572 h 104653"/>
                      <a:gd name="connsiteX3" fmla="*/ 15384 w 25982"/>
                      <a:gd name="connsiteY3" fmla="*/ 53664 h 104653"/>
                      <a:gd name="connsiteX4" fmla="*/ 25861 w 25982"/>
                      <a:gd name="connsiteY4" fmla="*/ 83192 h 104653"/>
                      <a:gd name="connsiteX5" fmla="*/ 23956 w 25982"/>
                      <a:gd name="connsiteY5" fmla="*/ 21280 h 104653"/>
                      <a:gd name="connsiteX6" fmla="*/ 12526 w 25982"/>
                      <a:gd name="connsiteY6" fmla="*/ 36519 h 104653"/>
                      <a:gd name="connsiteX7" fmla="*/ 4906 w 25982"/>
                      <a:gd name="connsiteY7" fmla="*/ 15564 h 104653"/>
                      <a:gd name="connsiteX8" fmla="*/ 16336 w 25982"/>
                      <a:gd name="connsiteY8" fmla="*/ 324 h 104653"/>
                      <a:gd name="connsiteX9" fmla="*/ 23956 w 25982"/>
                      <a:gd name="connsiteY9" fmla="*/ 21280 h 10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5982" h="104653">
                        <a:moveTo>
                          <a:pt x="25861" y="83192"/>
                        </a:moveTo>
                        <a:cubicBezTo>
                          <a:pt x="24909" y="97480"/>
                          <a:pt x="17289" y="107005"/>
                          <a:pt x="10621" y="104147"/>
                        </a:cubicBezTo>
                        <a:cubicBezTo>
                          <a:pt x="3001" y="102242"/>
                          <a:pt x="-809" y="88907"/>
                          <a:pt x="144" y="75572"/>
                        </a:cubicBezTo>
                        <a:cubicBezTo>
                          <a:pt x="1096" y="61284"/>
                          <a:pt x="8716" y="51759"/>
                          <a:pt x="15384" y="53664"/>
                        </a:cubicBezTo>
                        <a:cubicBezTo>
                          <a:pt x="22051" y="56522"/>
                          <a:pt x="26814" y="69857"/>
                          <a:pt x="25861" y="83192"/>
                        </a:cubicBezTo>
                        <a:close/>
                        <a:moveTo>
                          <a:pt x="23956" y="21280"/>
                        </a:moveTo>
                        <a:cubicBezTo>
                          <a:pt x="23004" y="30805"/>
                          <a:pt x="18241" y="38424"/>
                          <a:pt x="12526" y="36519"/>
                        </a:cubicBezTo>
                        <a:cubicBezTo>
                          <a:pt x="7764" y="34614"/>
                          <a:pt x="3954" y="26042"/>
                          <a:pt x="4906" y="15564"/>
                        </a:cubicBezTo>
                        <a:cubicBezTo>
                          <a:pt x="5859" y="5087"/>
                          <a:pt x="10621" y="-1581"/>
                          <a:pt x="16336" y="324"/>
                        </a:cubicBezTo>
                        <a:cubicBezTo>
                          <a:pt x="21099" y="2230"/>
                          <a:pt x="24909" y="11755"/>
                          <a:pt x="23956" y="21280"/>
                        </a:cubicBezTo>
                        <a:close/>
                      </a:path>
                    </a:pathLst>
                  </a:custGeom>
                  <a:solidFill>
                    <a:srgbClr val="5FB3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6" name="Graphic 4">
                  <a:extLst>
                    <a:ext uri="{FF2B5EF4-FFF2-40B4-BE49-F238E27FC236}">
                      <a16:creationId xmlns:a16="http://schemas.microsoft.com/office/drawing/2014/main" id="{AE3F2086-7D0C-AE1D-0B62-5F0184401934}"/>
                    </a:ext>
                  </a:extLst>
                </p:cNvPr>
                <p:cNvGrpSpPr/>
                <p:nvPr/>
              </p:nvGrpSpPr>
              <p:grpSpPr>
                <a:xfrm>
                  <a:off x="5152070" y="2982615"/>
                  <a:ext cx="418775" cy="740846"/>
                  <a:chOff x="5152070" y="2982615"/>
                  <a:chExt cx="418775" cy="740846"/>
                </a:xfrm>
              </p:grpSpPr>
              <p:sp>
                <p:nvSpPr>
                  <p:cNvPr id="784" name="Freeform: Shape 390">
                    <a:extLst>
                      <a:ext uri="{FF2B5EF4-FFF2-40B4-BE49-F238E27FC236}">
                        <a16:creationId xmlns:a16="http://schemas.microsoft.com/office/drawing/2014/main" id="{C402FD47-87A3-BB07-472E-C328AADBE389}"/>
                      </a:ext>
                    </a:extLst>
                  </p:cNvPr>
                  <p:cNvSpPr/>
                  <p:nvPr/>
                </p:nvSpPr>
                <p:spPr>
                  <a:xfrm>
                    <a:off x="5152070" y="2982615"/>
                    <a:ext cx="408354" cy="735006"/>
                  </a:xfrm>
                  <a:custGeom>
                    <a:avLst/>
                    <a:gdLst>
                      <a:gd name="connsiteX0" fmla="*/ 308612 w 408354"/>
                      <a:gd name="connsiteY0" fmla="*/ 642600 h 735006"/>
                      <a:gd name="connsiteX1" fmla="*/ 356237 w 408354"/>
                      <a:gd name="connsiteY1" fmla="*/ 580688 h 735006"/>
                      <a:gd name="connsiteX2" fmla="*/ 401005 w 408354"/>
                      <a:gd name="connsiteY2" fmla="*/ 275888 h 735006"/>
                      <a:gd name="connsiteX3" fmla="*/ 78107 w 408354"/>
                      <a:gd name="connsiteY3" fmla="*/ 15855 h 735006"/>
                      <a:gd name="connsiteX4" fmla="*/ 139067 w 408354"/>
                      <a:gd name="connsiteY4" fmla="*/ 28238 h 735006"/>
                      <a:gd name="connsiteX5" fmla="*/ 242890 w 408354"/>
                      <a:gd name="connsiteY5" fmla="*/ 116820 h 735006"/>
                      <a:gd name="connsiteX6" fmla="*/ 252415 w 408354"/>
                      <a:gd name="connsiteY6" fmla="*/ 561638 h 735006"/>
                      <a:gd name="connsiteX7" fmla="*/ 70487 w 408354"/>
                      <a:gd name="connsiteY7" fmla="*/ 648315 h 735006"/>
                      <a:gd name="connsiteX8" fmla="*/ 2 w 408354"/>
                      <a:gd name="connsiteY8" fmla="*/ 653077 h 735006"/>
                      <a:gd name="connsiteX9" fmla="*/ 107635 w 408354"/>
                      <a:gd name="connsiteY9" fmla="*/ 734040 h 735006"/>
                      <a:gd name="connsiteX10" fmla="*/ 308612 w 408354"/>
                      <a:gd name="connsiteY10" fmla="*/ 642600 h 73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8354" h="735006">
                        <a:moveTo>
                          <a:pt x="308612" y="642600"/>
                        </a:moveTo>
                        <a:cubicBezTo>
                          <a:pt x="322900" y="624502"/>
                          <a:pt x="346712" y="602595"/>
                          <a:pt x="356237" y="580688"/>
                        </a:cubicBezTo>
                        <a:cubicBezTo>
                          <a:pt x="401005" y="479723"/>
                          <a:pt x="420055" y="388282"/>
                          <a:pt x="401005" y="275888"/>
                        </a:cubicBezTo>
                        <a:cubicBezTo>
                          <a:pt x="360047" y="46335"/>
                          <a:pt x="225745" y="-38437"/>
                          <a:pt x="78107" y="15855"/>
                        </a:cubicBezTo>
                        <a:cubicBezTo>
                          <a:pt x="96205" y="25380"/>
                          <a:pt x="110492" y="23475"/>
                          <a:pt x="139067" y="28238"/>
                        </a:cubicBezTo>
                        <a:cubicBezTo>
                          <a:pt x="164785" y="44430"/>
                          <a:pt x="200027" y="53002"/>
                          <a:pt x="242890" y="116820"/>
                        </a:cubicBezTo>
                        <a:cubicBezTo>
                          <a:pt x="302897" y="204450"/>
                          <a:pt x="334330" y="434002"/>
                          <a:pt x="252415" y="561638"/>
                        </a:cubicBezTo>
                        <a:cubicBezTo>
                          <a:pt x="252415" y="561638"/>
                          <a:pt x="191455" y="669270"/>
                          <a:pt x="70487" y="648315"/>
                        </a:cubicBezTo>
                        <a:lnTo>
                          <a:pt x="2" y="653077"/>
                        </a:lnTo>
                        <a:cubicBezTo>
                          <a:pt x="2" y="653077"/>
                          <a:pt x="-1903" y="724515"/>
                          <a:pt x="107635" y="734040"/>
                        </a:cubicBezTo>
                        <a:cubicBezTo>
                          <a:pt x="186692" y="741660"/>
                          <a:pt x="260035" y="703560"/>
                          <a:pt x="308612" y="642600"/>
                        </a:cubicBezTo>
                        <a:close/>
                      </a:path>
                    </a:pathLst>
                  </a:custGeom>
                  <a:solidFill>
                    <a:srgbClr val="AB00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5" name="Freeform: Shape 391">
                    <a:extLst>
                      <a:ext uri="{FF2B5EF4-FFF2-40B4-BE49-F238E27FC236}">
                        <a16:creationId xmlns:a16="http://schemas.microsoft.com/office/drawing/2014/main" id="{2529744D-F21C-F0E9-E92B-77EC2FCB8ACF}"/>
                      </a:ext>
                    </a:extLst>
                  </p:cNvPr>
                  <p:cNvSpPr/>
                  <p:nvPr/>
                </p:nvSpPr>
                <p:spPr>
                  <a:xfrm>
                    <a:off x="5152072" y="3011804"/>
                    <a:ext cx="334080" cy="670226"/>
                  </a:xfrm>
                  <a:custGeom>
                    <a:avLst/>
                    <a:gdLst>
                      <a:gd name="connsiteX0" fmla="*/ 70485 w 334080"/>
                      <a:gd name="connsiteY0" fmla="*/ 620078 h 670226"/>
                      <a:gd name="connsiteX1" fmla="*/ 252413 w 334080"/>
                      <a:gd name="connsiteY1" fmla="*/ 533400 h 670226"/>
                      <a:gd name="connsiteX2" fmla="*/ 242888 w 334080"/>
                      <a:gd name="connsiteY2" fmla="*/ 88583 h 670226"/>
                      <a:gd name="connsiteX3" fmla="*/ 139065 w 334080"/>
                      <a:gd name="connsiteY3" fmla="*/ 0 h 670226"/>
                      <a:gd name="connsiteX4" fmla="*/ 327660 w 334080"/>
                      <a:gd name="connsiteY4" fmla="*/ 250508 h 670226"/>
                      <a:gd name="connsiteX5" fmla="*/ 283845 w 334080"/>
                      <a:gd name="connsiteY5" fmla="*/ 530543 h 670226"/>
                      <a:gd name="connsiteX6" fmla="*/ 250508 w 334080"/>
                      <a:gd name="connsiteY6" fmla="*/ 585788 h 670226"/>
                      <a:gd name="connsiteX7" fmla="*/ 65723 w 334080"/>
                      <a:gd name="connsiteY7" fmla="*/ 669608 h 670226"/>
                      <a:gd name="connsiteX8" fmla="*/ 8573 w 334080"/>
                      <a:gd name="connsiteY8" fmla="*/ 654368 h 670226"/>
                      <a:gd name="connsiteX9" fmla="*/ 0 w 334080"/>
                      <a:gd name="connsiteY9" fmla="*/ 623888 h 670226"/>
                      <a:gd name="connsiteX10" fmla="*/ 70485 w 334080"/>
                      <a:gd name="connsiteY10" fmla="*/ 620078 h 670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34080" h="670226">
                        <a:moveTo>
                          <a:pt x="70485" y="620078"/>
                        </a:moveTo>
                        <a:cubicBezTo>
                          <a:pt x="191453" y="641033"/>
                          <a:pt x="252413" y="533400"/>
                          <a:pt x="252413" y="533400"/>
                        </a:cubicBezTo>
                        <a:cubicBezTo>
                          <a:pt x="335280" y="405765"/>
                          <a:pt x="302895" y="176213"/>
                          <a:pt x="242888" y="88583"/>
                        </a:cubicBezTo>
                        <a:cubicBezTo>
                          <a:pt x="199072" y="24765"/>
                          <a:pt x="164783" y="16192"/>
                          <a:pt x="139065" y="0"/>
                        </a:cubicBezTo>
                        <a:cubicBezTo>
                          <a:pt x="229553" y="12383"/>
                          <a:pt x="300038" y="95250"/>
                          <a:pt x="327660" y="250508"/>
                        </a:cubicBezTo>
                        <a:cubicBezTo>
                          <a:pt x="345758" y="352425"/>
                          <a:pt x="323850" y="438150"/>
                          <a:pt x="283845" y="530543"/>
                        </a:cubicBezTo>
                        <a:cubicBezTo>
                          <a:pt x="275272" y="550545"/>
                          <a:pt x="263843" y="568643"/>
                          <a:pt x="250508" y="585788"/>
                        </a:cubicBezTo>
                        <a:cubicBezTo>
                          <a:pt x="205740" y="641033"/>
                          <a:pt x="139065" y="675323"/>
                          <a:pt x="65723" y="669608"/>
                        </a:cubicBezTo>
                        <a:cubicBezTo>
                          <a:pt x="40958" y="667703"/>
                          <a:pt x="21908" y="661988"/>
                          <a:pt x="8573" y="654368"/>
                        </a:cubicBezTo>
                        <a:cubicBezTo>
                          <a:pt x="0" y="638175"/>
                          <a:pt x="0" y="623888"/>
                          <a:pt x="0" y="623888"/>
                        </a:cubicBezTo>
                        <a:lnTo>
                          <a:pt x="70485" y="620078"/>
                        </a:lnTo>
                        <a:close/>
                      </a:path>
                    </a:pathLst>
                  </a:custGeom>
                  <a:solidFill>
                    <a:srgbClr val="AB00C9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86" name="Graphic 4">
                    <a:extLst>
                      <a:ext uri="{FF2B5EF4-FFF2-40B4-BE49-F238E27FC236}">
                        <a16:creationId xmlns:a16="http://schemas.microsoft.com/office/drawing/2014/main" id="{3F84EDB6-C3DB-8030-B44A-7CDEA0EDF6C9}"/>
                      </a:ext>
                    </a:extLst>
                  </p:cNvPr>
                  <p:cNvGrpSpPr/>
                  <p:nvPr/>
                </p:nvGrpSpPr>
                <p:grpSpPr>
                  <a:xfrm>
                    <a:off x="5191125" y="2982779"/>
                    <a:ext cx="379720" cy="740682"/>
                    <a:chOff x="5191125" y="2982779"/>
                    <a:chExt cx="379720" cy="740682"/>
                  </a:xfrm>
                  <a:solidFill>
                    <a:srgbClr val="7C0096"/>
                  </a:solidFill>
                </p:grpSpPr>
                <p:sp>
                  <p:nvSpPr>
                    <p:cNvPr id="788" name="Freeform: Shape 393">
                      <a:extLst>
                        <a:ext uri="{FF2B5EF4-FFF2-40B4-BE49-F238E27FC236}">
                          <a16:creationId xmlns:a16="http://schemas.microsoft.com/office/drawing/2014/main" id="{0F3DAB9E-1B2A-BEDE-7040-79DF9ADE0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7802" y="3029058"/>
                      <a:ext cx="194733" cy="598242"/>
                    </a:xfrm>
                    <a:custGeom>
                      <a:avLst/>
                      <a:gdLst>
                        <a:gd name="connsiteX0" fmla="*/ 48578 w 194733"/>
                        <a:gd name="connsiteY0" fmla="*/ 598062 h 598242"/>
                        <a:gd name="connsiteX1" fmla="*/ 61913 w 194733"/>
                        <a:gd name="connsiteY1" fmla="*/ 590442 h 598242"/>
                        <a:gd name="connsiteX2" fmla="*/ 68580 w 194733"/>
                        <a:gd name="connsiteY2" fmla="*/ 585680 h 598242"/>
                        <a:gd name="connsiteX3" fmla="*/ 76200 w 194733"/>
                        <a:gd name="connsiteY3" fmla="*/ 579964 h 598242"/>
                        <a:gd name="connsiteX4" fmla="*/ 94297 w 194733"/>
                        <a:gd name="connsiteY4" fmla="*/ 563772 h 598242"/>
                        <a:gd name="connsiteX5" fmla="*/ 163830 w 194733"/>
                        <a:gd name="connsiteY5" fmla="*/ 458045 h 598242"/>
                        <a:gd name="connsiteX6" fmla="*/ 170497 w 194733"/>
                        <a:gd name="connsiteY6" fmla="*/ 441852 h 598242"/>
                        <a:gd name="connsiteX7" fmla="*/ 176213 w 194733"/>
                        <a:gd name="connsiteY7" fmla="*/ 425659 h 598242"/>
                        <a:gd name="connsiteX8" fmla="*/ 181928 w 194733"/>
                        <a:gd name="connsiteY8" fmla="*/ 409467 h 598242"/>
                        <a:gd name="connsiteX9" fmla="*/ 185738 w 194733"/>
                        <a:gd name="connsiteY9" fmla="*/ 393275 h 598242"/>
                        <a:gd name="connsiteX10" fmla="*/ 194310 w 194733"/>
                        <a:gd name="connsiteY10" fmla="*/ 334220 h 598242"/>
                        <a:gd name="connsiteX11" fmla="*/ 194310 w 194733"/>
                        <a:gd name="connsiteY11" fmla="*/ 292309 h 598242"/>
                        <a:gd name="connsiteX12" fmla="*/ 193357 w 194733"/>
                        <a:gd name="connsiteY12" fmla="*/ 276117 h 598242"/>
                        <a:gd name="connsiteX13" fmla="*/ 193357 w 194733"/>
                        <a:gd name="connsiteY13" fmla="*/ 272307 h 598242"/>
                        <a:gd name="connsiteX14" fmla="*/ 192405 w 194733"/>
                        <a:gd name="connsiteY14" fmla="*/ 260877 h 598242"/>
                        <a:gd name="connsiteX15" fmla="*/ 185738 w 194733"/>
                        <a:gd name="connsiteY15" fmla="*/ 219920 h 598242"/>
                        <a:gd name="connsiteX16" fmla="*/ 172403 w 194733"/>
                        <a:gd name="connsiteY16" fmla="*/ 161817 h 598242"/>
                        <a:gd name="connsiteX17" fmla="*/ 144780 w 194733"/>
                        <a:gd name="connsiteY17" fmla="*/ 98952 h 598242"/>
                        <a:gd name="connsiteX18" fmla="*/ 104775 w 194733"/>
                        <a:gd name="connsiteY18" fmla="*/ 43707 h 598242"/>
                        <a:gd name="connsiteX19" fmla="*/ 57150 w 194733"/>
                        <a:gd name="connsiteY19" fmla="*/ 7512 h 598242"/>
                        <a:gd name="connsiteX20" fmla="*/ 15240 w 194733"/>
                        <a:gd name="connsiteY20" fmla="*/ 845 h 598242"/>
                        <a:gd name="connsiteX21" fmla="*/ 0 w 194733"/>
                        <a:gd name="connsiteY21" fmla="*/ 5607 h 598242"/>
                        <a:gd name="connsiteX22" fmla="*/ 15240 w 194733"/>
                        <a:gd name="connsiteY22" fmla="*/ 4654 h 598242"/>
                        <a:gd name="connsiteX23" fmla="*/ 53340 w 194733"/>
                        <a:gd name="connsiteY23" fmla="*/ 14179 h 598242"/>
                        <a:gd name="connsiteX24" fmla="*/ 132397 w 194733"/>
                        <a:gd name="connsiteY24" fmla="*/ 105620 h 598242"/>
                        <a:gd name="connsiteX25" fmla="*/ 157163 w 194733"/>
                        <a:gd name="connsiteY25" fmla="*/ 166579 h 598242"/>
                        <a:gd name="connsiteX26" fmla="*/ 168592 w 194733"/>
                        <a:gd name="connsiteY26" fmla="*/ 222777 h 598242"/>
                        <a:gd name="connsiteX27" fmla="*/ 174307 w 194733"/>
                        <a:gd name="connsiteY27" fmla="*/ 262782 h 598242"/>
                        <a:gd name="connsiteX28" fmla="*/ 175260 w 194733"/>
                        <a:gd name="connsiteY28" fmla="*/ 274212 h 598242"/>
                        <a:gd name="connsiteX29" fmla="*/ 175260 w 194733"/>
                        <a:gd name="connsiteY29" fmla="*/ 278022 h 598242"/>
                        <a:gd name="connsiteX30" fmla="*/ 176213 w 194733"/>
                        <a:gd name="connsiteY30" fmla="*/ 293262 h 598242"/>
                        <a:gd name="connsiteX31" fmla="*/ 177165 w 194733"/>
                        <a:gd name="connsiteY31" fmla="*/ 334220 h 598242"/>
                        <a:gd name="connsiteX32" fmla="*/ 170497 w 194733"/>
                        <a:gd name="connsiteY32" fmla="*/ 391370 h 598242"/>
                        <a:gd name="connsiteX33" fmla="*/ 167640 w 194733"/>
                        <a:gd name="connsiteY33" fmla="*/ 406609 h 598242"/>
                        <a:gd name="connsiteX34" fmla="*/ 162878 w 194733"/>
                        <a:gd name="connsiteY34" fmla="*/ 421850 h 598242"/>
                        <a:gd name="connsiteX35" fmla="*/ 158115 w 194733"/>
                        <a:gd name="connsiteY35" fmla="*/ 438042 h 598242"/>
                        <a:gd name="connsiteX36" fmla="*/ 151447 w 194733"/>
                        <a:gd name="connsiteY36" fmla="*/ 453282 h 598242"/>
                        <a:gd name="connsiteX37" fmla="*/ 87630 w 194733"/>
                        <a:gd name="connsiteY37" fmla="*/ 559009 h 598242"/>
                        <a:gd name="connsiteX38" fmla="*/ 48578 w 194733"/>
                        <a:gd name="connsiteY38" fmla="*/ 598062 h 598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8242">
                          <a:moveTo>
                            <a:pt x="48578" y="598062"/>
                          </a:moveTo>
                          <a:cubicBezTo>
                            <a:pt x="48578" y="599014"/>
                            <a:pt x="54292" y="596157"/>
                            <a:pt x="61913" y="590442"/>
                          </a:cubicBezTo>
                          <a:cubicBezTo>
                            <a:pt x="63817" y="589489"/>
                            <a:pt x="66675" y="587584"/>
                            <a:pt x="68580" y="585680"/>
                          </a:cubicBezTo>
                          <a:cubicBezTo>
                            <a:pt x="71438" y="583775"/>
                            <a:pt x="73342" y="581870"/>
                            <a:pt x="76200" y="579964"/>
                          </a:cubicBezTo>
                          <a:cubicBezTo>
                            <a:pt x="81915" y="575202"/>
                            <a:pt x="87630" y="570439"/>
                            <a:pt x="94297" y="563772"/>
                          </a:cubicBezTo>
                          <a:cubicBezTo>
                            <a:pt x="119063" y="539007"/>
                            <a:pt x="145732" y="499955"/>
                            <a:pt x="163830" y="458045"/>
                          </a:cubicBezTo>
                          <a:lnTo>
                            <a:pt x="170497" y="441852"/>
                          </a:lnTo>
                          <a:cubicBezTo>
                            <a:pt x="172403" y="436137"/>
                            <a:pt x="174307" y="430422"/>
                            <a:pt x="176213" y="425659"/>
                          </a:cubicBezTo>
                          <a:cubicBezTo>
                            <a:pt x="178117" y="419945"/>
                            <a:pt x="180022" y="415182"/>
                            <a:pt x="181928" y="409467"/>
                          </a:cubicBezTo>
                          <a:cubicBezTo>
                            <a:pt x="183832" y="403752"/>
                            <a:pt x="184785" y="398989"/>
                            <a:pt x="185738" y="393275"/>
                          </a:cubicBezTo>
                          <a:cubicBezTo>
                            <a:pt x="191453" y="372320"/>
                            <a:pt x="192405" y="351364"/>
                            <a:pt x="194310" y="334220"/>
                          </a:cubicBezTo>
                          <a:cubicBezTo>
                            <a:pt x="194310" y="317075"/>
                            <a:pt x="195263" y="301834"/>
                            <a:pt x="194310" y="292309"/>
                          </a:cubicBezTo>
                          <a:cubicBezTo>
                            <a:pt x="193357" y="281832"/>
                            <a:pt x="193357" y="276117"/>
                            <a:pt x="193357" y="276117"/>
                          </a:cubicBezTo>
                          <a:cubicBezTo>
                            <a:pt x="193357" y="276117"/>
                            <a:pt x="193357" y="274212"/>
                            <a:pt x="193357" y="272307"/>
                          </a:cubicBezTo>
                          <a:cubicBezTo>
                            <a:pt x="193357" y="269450"/>
                            <a:pt x="192405" y="265639"/>
                            <a:pt x="192405" y="260877"/>
                          </a:cubicBezTo>
                          <a:cubicBezTo>
                            <a:pt x="190500" y="251352"/>
                            <a:pt x="189547" y="236112"/>
                            <a:pt x="185738" y="219920"/>
                          </a:cubicBezTo>
                          <a:cubicBezTo>
                            <a:pt x="182880" y="202775"/>
                            <a:pt x="178117" y="183725"/>
                            <a:pt x="172403" y="161817"/>
                          </a:cubicBezTo>
                          <a:cubicBezTo>
                            <a:pt x="165735" y="140862"/>
                            <a:pt x="156210" y="119907"/>
                            <a:pt x="144780" y="98952"/>
                          </a:cubicBezTo>
                          <a:cubicBezTo>
                            <a:pt x="133350" y="78950"/>
                            <a:pt x="120015" y="59900"/>
                            <a:pt x="104775" y="43707"/>
                          </a:cubicBezTo>
                          <a:cubicBezTo>
                            <a:pt x="90488" y="27514"/>
                            <a:pt x="73342" y="14179"/>
                            <a:pt x="57150" y="7512"/>
                          </a:cubicBezTo>
                          <a:cubicBezTo>
                            <a:pt x="40957" y="-108"/>
                            <a:pt x="25717" y="-1061"/>
                            <a:pt x="15240" y="845"/>
                          </a:cubicBezTo>
                          <a:cubicBezTo>
                            <a:pt x="4763" y="2750"/>
                            <a:pt x="0" y="5607"/>
                            <a:pt x="0" y="5607"/>
                          </a:cubicBezTo>
                          <a:cubicBezTo>
                            <a:pt x="0" y="6559"/>
                            <a:pt x="5715" y="4654"/>
                            <a:pt x="15240" y="4654"/>
                          </a:cubicBezTo>
                          <a:cubicBezTo>
                            <a:pt x="24765" y="4654"/>
                            <a:pt x="39053" y="6559"/>
                            <a:pt x="53340" y="14179"/>
                          </a:cubicBezTo>
                          <a:cubicBezTo>
                            <a:pt x="82867" y="29420"/>
                            <a:pt x="111442" y="66567"/>
                            <a:pt x="132397" y="105620"/>
                          </a:cubicBezTo>
                          <a:cubicBezTo>
                            <a:pt x="142875" y="125622"/>
                            <a:pt x="151447" y="146577"/>
                            <a:pt x="157163" y="166579"/>
                          </a:cubicBezTo>
                          <a:cubicBezTo>
                            <a:pt x="161925" y="187534"/>
                            <a:pt x="165735" y="206584"/>
                            <a:pt x="168592" y="222777"/>
                          </a:cubicBezTo>
                          <a:cubicBezTo>
                            <a:pt x="171450" y="238970"/>
                            <a:pt x="172403" y="253257"/>
                            <a:pt x="174307" y="262782"/>
                          </a:cubicBezTo>
                          <a:cubicBezTo>
                            <a:pt x="175260" y="267545"/>
                            <a:pt x="175260" y="271355"/>
                            <a:pt x="175260" y="274212"/>
                          </a:cubicBezTo>
                          <a:cubicBezTo>
                            <a:pt x="175260" y="277070"/>
                            <a:pt x="175260" y="278022"/>
                            <a:pt x="175260" y="278022"/>
                          </a:cubicBezTo>
                          <a:cubicBezTo>
                            <a:pt x="175260" y="278022"/>
                            <a:pt x="175260" y="283737"/>
                            <a:pt x="176213" y="293262"/>
                          </a:cubicBezTo>
                          <a:cubicBezTo>
                            <a:pt x="177165" y="302787"/>
                            <a:pt x="177165" y="317075"/>
                            <a:pt x="177165" y="334220"/>
                          </a:cubicBezTo>
                          <a:cubicBezTo>
                            <a:pt x="176213" y="351364"/>
                            <a:pt x="175260" y="370414"/>
                            <a:pt x="170497" y="391370"/>
                          </a:cubicBezTo>
                          <a:cubicBezTo>
                            <a:pt x="169545" y="396132"/>
                            <a:pt x="168592" y="401847"/>
                            <a:pt x="167640" y="406609"/>
                          </a:cubicBezTo>
                          <a:cubicBezTo>
                            <a:pt x="165735" y="411372"/>
                            <a:pt x="164782" y="417087"/>
                            <a:pt x="162878" y="421850"/>
                          </a:cubicBezTo>
                          <a:cubicBezTo>
                            <a:pt x="160972" y="427564"/>
                            <a:pt x="160020" y="432327"/>
                            <a:pt x="158115" y="438042"/>
                          </a:cubicBezTo>
                          <a:lnTo>
                            <a:pt x="151447" y="453282"/>
                          </a:lnTo>
                          <a:cubicBezTo>
                            <a:pt x="134303" y="495192"/>
                            <a:pt x="110490" y="534245"/>
                            <a:pt x="87630" y="559009"/>
                          </a:cubicBezTo>
                          <a:cubicBezTo>
                            <a:pt x="66675" y="583775"/>
                            <a:pt x="47625" y="596157"/>
                            <a:pt x="48578" y="598062"/>
                          </a:cubicBezTo>
                          <a:close/>
                        </a:path>
                      </a:pathLst>
                    </a:custGeom>
                    <a:solidFill>
                      <a:srgbClr val="7C00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" name="Freeform: Shape 394">
                      <a:extLst>
                        <a:ext uri="{FF2B5EF4-FFF2-40B4-BE49-F238E27FC236}">
                          <a16:creationId xmlns:a16="http://schemas.microsoft.com/office/drawing/2014/main" id="{4CFBFE8F-C046-8F28-0C82-A5E7B9422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1125" y="2982779"/>
                      <a:ext cx="379720" cy="740682"/>
                    </a:xfrm>
                    <a:custGeom>
                      <a:avLst/>
                      <a:gdLst>
                        <a:gd name="connsiteX0" fmla="*/ 0 w 379720"/>
                        <a:gd name="connsiteY0" fmla="*/ 720541 h 740682"/>
                        <a:gd name="connsiteX1" fmla="*/ 22860 w 379720"/>
                        <a:gd name="connsiteY1" fmla="*/ 729113 h 740682"/>
                        <a:gd name="connsiteX2" fmla="*/ 85725 w 379720"/>
                        <a:gd name="connsiteY2" fmla="*/ 740543 h 740682"/>
                        <a:gd name="connsiteX3" fmla="*/ 175260 w 379720"/>
                        <a:gd name="connsiteY3" fmla="*/ 725303 h 740682"/>
                        <a:gd name="connsiteX4" fmla="*/ 220980 w 379720"/>
                        <a:gd name="connsiteY4" fmla="*/ 701491 h 740682"/>
                        <a:gd name="connsiteX5" fmla="*/ 261938 w 379720"/>
                        <a:gd name="connsiteY5" fmla="*/ 667201 h 740682"/>
                        <a:gd name="connsiteX6" fmla="*/ 296228 w 379720"/>
                        <a:gd name="connsiteY6" fmla="*/ 626243 h 740682"/>
                        <a:gd name="connsiteX7" fmla="*/ 322897 w 379720"/>
                        <a:gd name="connsiteY7" fmla="*/ 582428 h 740682"/>
                        <a:gd name="connsiteX8" fmla="*/ 358140 w 379720"/>
                        <a:gd name="connsiteY8" fmla="*/ 498608 h 740682"/>
                        <a:gd name="connsiteX9" fmla="*/ 373380 w 379720"/>
                        <a:gd name="connsiteY9" fmla="*/ 435743 h 740682"/>
                        <a:gd name="connsiteX10" fmla="*/ 376238 w 379720"/>
                        <a:gd name="connsiteY10" fmla="*/ 417646 h 740682"/>
                        <a:gd name="connsiteX11" fmla="*/ 377190 w 379720"/>
                        <a:gd name="connsiteY11" fmla="*/ 410978 h 740682"/>
                        <a:gd name="connsiteX12" fmla="*/ 378143 w 379720"/>
                        <a:gd name="connsiteY12" fmla="*/ 404311 h 740682"/>
                        <a:gd name="connsiteX13" fmla="*/ 379095 w 379720"/>
                        <a:gd name="connsiteY13" fmla="*/ 386213 h 740682"/>
                        <a:gd name="connsiteX14" fmla="*/ 378143 w 379720"/>
                        <a:gd name="connsiteY14" fmla="*/ 321443 h 740682"/>
                        <a:gd name="connsiteX15" fmla="*/ 327660 w 379720"/>
                        <a:gd name="connsiteY15" fmla="*/ 134753 h 740682"/>
                        <a:gd name="connsiteX16" fmla="*/ 300990 w 379720"/>
                        <a:gd name="connsiteY16" fmla="*/ 89033 h 740682"/>
                        <a:gd name="connsiteX17" fmla="*/ 267653 w 379720"/>
                        <a:gd name="connsiteY17" fmla="*/ 49981 h 740682"/>
                        <a:gd name="connsiteX18" fmla="*/ 228600 w 379720"/>
                        <a:gd name="connsiteY18" fmla="*/ 21406 h 740682"/>
                        <a:gd name="connsiteX19" fmla="*/ 188595 w 379720"/>
                        <a:gd name="connsiteY19" fmla="*/ 5213 h 740682"/>
                        <a:gd name="connsiteX20" fmla="*/ 124778 w 379720"/>
                        <a:gd name="connsiteY20" fmla="*/ 1403 h 740682"/>
                        <a:gd name="connsiteX21" fmla="*/ 107632 w 379720"/>
                        <a:gd name="connsiteY21" fmla="*/ 4261 h 740682"/>
                        <a:gd name="connsiteX22" fmla="*/ 101918 w 379720"/>
                        <a:gd name="connsiteY22" fmla="*/ 6166 h 740682"/>
                        <a:gd name="connsiteX23" fmla="*/ 125730 w 379720"/>
                        <a:gd name="connsiteY23" fmla="*/ 4261 h 740682"/>
                        <a:gd name="connsiteX24" fmla="*/ 187643 w 379720"/>
                        <a:gd name="connsiteY24" fmla="*/ 10928 h 740682"/>
                        <a:gd name="connsiteX25" fmla="*/ 225743 w 379720"/>
                        <a:gd name="connsiteY25" fmla="*/ 28073 h 740682"/>
                        <a:gd name="connsiteX26" fmla="*/ 261938 w 379720"/>
                        <a:gd name="connsiteY26" fmla="*/ 56648 h 740682"/>
                        <a:gd name="connsiteX27" fmla="*/ 293370 w 379720"/>
                        <a:gd name="connsiteY27" fmla="*/ 94748 h 740682"/>
                        <a:gd name="connsiteX28" fmla="*/ 318135 w 379720"/>
                        <a:gd name="connsiteY28" fmla="*/ 139516 h 740682"/>
                        <a:gd name="connsiteX29" fmla="*/ 363855 w 379720"/>
                        <a:gd name="connsiteY29" fmla="*/ 322396 h 740682"/>
                        <a:gd name="connsiteX30" fmla="*/ 363855 w 379720"/>
                        <a:gd name="connsiteY30" fmla="*/ 384308 h 740682"/>
                        <a:gd name="connsiteX31" fmla="*/ 361950 w 379720"/>
                        <a:gd name="connsiteY31" fmla="*/ 401453 h 740682"/>
                        <a:gd name="connsiteX32" fmla="*/ 360997 w 379720"/>
                        <a:gd name="connsiteY32" fmla="*/ 407168 h 740682"/>
                        <a:gd name="connsiteX33" fmla="*/ 360045 w 379720"/>
                        <a:gd name="connsiteY33" fmla="*/ 412883 h 740682"/>
                        <a:gd name="connsiteX34" fmla="*/ 357188 w 379720"/>
                        <a:gd name="connsiteY34" fmla="*/ 430028 h 740682"/>
                        <a:gd name="connsiteX35" fmla="*/ 343853 w 379720"/>
                        <a:gd name="connsiteY35" fmla="*/ 490988 h 740682"/>
                        <a:gd name="connsiteX36" fmla="*/ 311468 w 379720"/>
                        <a:gd name="connsiteY36" fmla="*/ 572903 h 740682"/>
                        <a:gd name="connsiteX37" fmla="*/ 285750 w 379720"/>
                        <a:gd name="connsiteY37" fmla="*/ 615766 h 740682"/>
                        <a:gd name="connsiteX38" fmla="*/ 253365 w 379720"/>
                        <a:gd name="connsiteY38" fmla="*/ 655771 h 740682"/>
                        <a:gd name="connsiteX39" fmla="*/ 215265 w 379720"/>
                        <a:gd name="connsiteY39" fmla="*/ 689108 h 740682"/>
                        <a:gd name="connsiteX40" fmla="*/ 172403 w 379720"/>
                        <a:gd name="connsiteY40" fmla="*/ 713873 h 740682"/>
                        <a:gd name="connsiteX41" fmla="*/ 86678 w 379720"/>
                        <a:gd name="connsiteY41" fmla="*/ 731018 h 740682"/>
                        <a:gd name="connsiteX42" fmla="*/ 0 w 379720"/>
                        <a:gd name="connsiteY42" fmla="*/ 720541 h 740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0682">
                          <a:moveTo>
                            <a:pt x="0" y="720541"/>
                          </a:moveTo>
                          <a:cubicBezTo>
                            <a:pt x="0" y="721493"/>
                            <a:pt x="7620" y="724351"/>
                            <a:pt x="22860" y="729113"/>
                          </a:cubicBezTo>
                          <a:cubicBezTo>
                            <a:pt x="37147" y="733876"/>
                            <a:pt x="59055" y="738638"/>
                            <a:pt x="85725" y="740543"/>
                          </a:cubicBezTo>
                          <a:cubicBezTo>
                            <a:pt x="112395" y="741496"/>
                            <a:pt x="143828" y="737686"/>
                            <a:pt x="175260" y="725303"/>
                          </a:cubicBezTo>
                          <a:cubicBezTo>
                            <a:pt x="190500" y="719588"/>
                            <a:pt x="205740" y="711016"/>
                            <a:pt x="220980" y="701491"/>
                          </a:cubicBezTo>
                          <a:cubicBezTo>
                            <a:pt x="235268" y="691966"/>
                            <a:pt x="249555" y="679583"/>
                            <a:pt x="261938" y="667201"/>
                          </a:cubicBezTo>
                          <a:cubicBezTo>
                            <a:pt x="274320" y="654818"/>
                            <a:pt x="285750" y="640531"/>
                            <a:pt x="296228" y="626243"/>
                          </a:cubicBezTo>
                          <a:cubicBezTo>
                            <a:pt x="305753" y="611956"/>
                            <a:pt x="315278" y="597668"/>
                            <a:pt x="322897" y="582428"/>
                          </a:cubicBezTo>
                          <a:cubicBezTo>
                            <a:pt x="339090" y="552901"/>
                            <a:pt x="349568" y="523373"/>
                            <a:pt x="358140" y="498608"/>
                          </a:cubicBezTo>
                          <a:cubicBezTo>
                            <a:pt x="365760" y="472891"/>
                            <a:pt x="370522" y="450983"/>
                            <a:pt x="373380" y="435743"/>
                          </a:cubicBezTo>
                          <a:cubicBezTo>
                            <a:pt x="374332" y="428123"/>
                            <a:pt x="375285" y="422408"/>
                            <a:pt x="376238" y="417646"/>
                          </a:cubicBezTo>
                          <a:cubicBezTo>
                            <a:pt x="377190" y="413836"/>
                            <a:pt x="377190" y="410978"/>
                            <a:pt x="377190" y="410978"/>
                          </a:cubicBezTo>
                          <a:cubicBezTo>
                            <a:pt x="377190" y="410978"/>
                            <a:pt x="377190" y="409073"/>
                            <a:pt x="378143" y="404311"/>
                          </a:cubicBezTo>
                          <a:cubicBezTo>
                            <a:pt x="379095" y="400501"/>
                            <a:pt x="379095" y="393833"/>
                            <a:pt x="379095" y="386213"/>
                          </a:cubicBezTo>
                          <a:cubicBezTo>
                            <a:pt x="380047" y="370973"/>
                            <a:pt x="380047" y="348113"/>
                            <a:pt x="378143" y="321443"/>
                          </a:cubicBezTo>
                          <a:cubicBezTo>
                            <a:pt x="373380" y="269056"/>
                            <a:pt x="360045" y="198571"/>
                            <a:pt x="327660" y="134753"/>
                          </a:cubicBezTo>
                          <a:cubicBezTo>
                            <a:pt x="320040" y="118561"/>
                            <a:pt x="310515" y="103321"/>
                            <a:pt x="300990" y="89033"/>
                          </a:cubicBezTo>
                          <a:cubicBezTo>
                            <a:pt x="290513" y="74746"/>
                            <a:pt x="279082" y="61411"/>
                            <a:pt x="267653" y="49981"/>
                          </a:cubicBezTo>
                          <a:cubicBezTo>
                            <a:pt x="255270" y="38551"/>
                            <a:pt x="241935" y="29026"/>
                            <a:pt x="228600" y="21406"/>
                          </a:cubicBezTo>
                          <a:cubicBezTo>
                            <a:pt x="215265" y="13786"/>
                            <a:pt x="200978" y="9023"/>
                            <a:pt x="188595" y="5213"/>
                          </a:cubicBezTo>
                          <a:cubicBezTo>
                            <a:pt x="162878" y="-1454"/>
                            <a:pt x="140018" y="-502"/>
                            <a:pt x="124778" y="1403"/>
                          </a:cubicBezTo>
                          <a:cubicBezTo>
                            <a:pt x="117157" y="2356"/>
                            <a:pt x="111443" y="4261"/>
                            <a:pt x="107632" y="4261"/>
                          </a:cubicBezTo>
                          <a:cubicBezTo>
                            <a:pt x="103822" y="5213"/>
                            <a:pt x="101918" y="6166"/>
                            <a:pt x="101918" y="6166"/>
                          </a:cubicBezTo>
                          <a:cubicBezTo>
                            <a:pt x="101918" y="7118"/>
                            <a:pt x="110490" y="5213"/>
                            <a:pt x="125730" y="4261"/>
                          </a:cubicBezTo>
                          <a:cubicBezTo>
                            <a:pt x="140970" y="3308"/>
                            <a:pt x="162878" y="3308"/>
                            <a:pt x="187643" y="10928"/>
                          </a:cubicBezTo>
                          <a:cubicBezTo>
                            <a:pt x="200025" y="14738"/>
                            <a:pt x="212407" y="20453"/>
                            <a:pt x="225743" y="28073"/>
                          </a:cubicBezTo>
                          <a:cubicBezTo>
                            <a:pt x="238125" y="35693"/>
                            <a:pt x="250507" y="45218"/>
                            <a:pt x="261938" y="56648"/>
                          </a:cubicBezTo>
                          <a:cubicBezTo>
                            <a:pt x="273368" y="68078"/>
                            <a:pt x="283845" y="80461"/>
                            <a:pt x="293370" y="94748"/>
                          </a:cubicBezTo>
                          <a:cubicBezTo>
                            <a:pt x="302895" y="109036"/>
                            <a:pt x="311468" y="124276"/>
                            <a:pt x="318135" y="139516"/>
                          </a:cubicBezTo>
                          <a:cubicBezTo>
                            <a:pt x="347663" y="202381"/>
                            <a:pt x="360045" y="270961"/>
                            <a:pt x="363855" y="322396"/>
                          </a:cubicBezTo>
                          <a:cubicBezTo>
                            <a:pt x="365760" y="348113"/>
                            <a:pt x="364807" y="370021"/>
                            <a:pt x="363855" y="384308"/>
                          </a:cubicBezTo>
                          <a:cubicBezTo>
                            <a:pt x="362903" y="391928"/>
                            <a:pt x="362903" y="397643"/>
                            <a:pt x="361950" y="401453"/>
                          </a:cubicBezTo>
                          <a:cubicBezTo>
                            <a:pt x="361950" y="405263"/>
                            <a:pt x="360997" y="407168"/>
                            <a:pt x="360997" y="407168"/>
                          </a:cubicBezTo>
                          <a:cubicBezTo>
                            <a:pt x="360997" y="407168"/>
                            <a:pt x="360997" y="409073"/>
                            <a:pt x="360045" y="412883"/>
                          </a:cubicBezTo>
                          <a:cubicBezTo>
                            <a:pt x="359093" y="416693"/>
                            <a:pt x="359093" y="422408"/>
                            <a:pt x="357188" y="430028"/>
                          </a:cubicBezTo>
                          <a:cubicBezTo>
                            <a:pt x="354330" y="445268"/>
                            <a:pt x="350520" y="466223"/>
                            <a:pt x="343853" y="490988"/>
                          </a:cubicBezTo>
                          <a:cubicBezTo>
                            <a:pt x="336232" y="515753"/>
                            <a:pt x="326707" y="544328"/>
                            <a:pt x="311468" y="572903"/>
                          </a:cubicBezTo>
                          <a:cubicBezTo>
                            <a:pt x="303847" y="587191"/>
                            <a:pt x="295275" y="601478"/>
                            <a:pt x="285750" y="615766"/>
                          </a:cubicBezTo>
                          <a:cubicBezTo>
                            <a:pt x="276225" y="630053"/>
                            <a:pt x="265747" y="643388"/>
                            <a:pt x="253365" y="655771"/>
                          </a:cubicBezTo>
                          <a:cubicBezTo>
                            <a:pt x="240982" y="668153"/>
                            <a:pt x="228600" y="679583"/>
                            <a:pt x="215265" y="689108"/>
                          </a:cubicBezTo>
                          <a:cubicBezTo>
                            <a:pt x="200978" y="698633"/>
                            <a:pt x="186690" y="707206"/>
                            <a:pt x="172403" y="713873"/>
                          </a:cubicBezTo>
                          <a:cubicBezTo>
                            <a:pt x="142875" y="726256"/>
                            <a:pt x="112395" y="731018"/>
                            <a:pt x="86678" y="731018"/>
                          </a:cubicBezTo>
                          <a:cubicBezTo>
                            <a:pt x="34290" y="732923"/>
                            <a:pt x="953" y="718636"/>
                            <a:pt x="0" y="720541"/>
                          </a:cubicBezTo>
                          <a:close/>
                        </a:path>
                      </a:pathLst>
                    </a:custGeom>
                    <a:solidFill>
                      <a:srgbClr val="7C00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7" name="Freeform: Shape 395">
                    <a:extLst>
                      <a:ext uri="{FF2B5EF4-FFF2-40B4-BE49-F238E27FC236}">
                        <a16:creationId xmlns:a16="http://schemas.microsoft.com/office/drawing/2014/main" id="{7669635A-A8A6-2498-C4C3-3EAF84CCD75A}"/>
                      </a:ext>
                    </a:extLst>
                  </p:cNvPr>
                  <p:cNvSpPr/>
                  <p:nvPr/>
                </p:nvSpPr>
                <p:spPr>
                  <a:xfrm>
                    <a:off x="5480550" y="3135569"/>
                    <a:ext cx="41806" cy="101025"/>
                  </a:xfrm>
                  <a:custGeom>
                    <a:avLst/>
                    <a:gdLst>
                      <a:gd name="connsiteX0" fmla="*/ 1087 w 41806"/>
                      <a:gd name="connsiteY0" fmla="*/ 25778 h 101025"/>
                      <a:gd name="connsiteX1" fmla="*/ 8707 w 41806"/>
                      <a:gd name="connsiteY1" fmla="*/ 60 h 101025"/>
                      <a:gd name="connsiteX2" fmla="*/ 27757 w 41806"/>
                      <a:gd name="connsiteY2" fmla="*/ 23873 h 101025"/>
                      <a:gd name="connsiteX3" fmla="*/ 20137 w 41806"/>
                      <a:gd name="connsiteY3" fmla="*/ 49590 h 101025"/>
                      <a:gd name="connsiteX4" fmla="*/ 1087 w 41806"/>
                      <a:gd name="connsiteY4" fmla="*/ 25778 h 101025"/>
                      <a:gd name="connsiteX5" fmla="*/ 22042 w 41806"/>
                      <a:gd name="connsiteY5" fmla="*/ 83880 h 101025"/>
                      <a:gd name="connsiteX6" fmla="*/ 27757 w 41806"/>
                      <a:gd name="connsiteY6" fmla="*/ 65783 h 101025"/>
                      <a:gd name="connsiteX7" fmla="*/ 41092 w 41806"/>
                      <a:gd name="connsiteY7" fmla="*/ 82928 h 101025"/>
                      <a:gd name="connsiteX8" fmla="*/ 35377 w 41806"/>
                      <a:gd name="connsiteY8" fmla="*/ 101025 h 101025"/>
                      <a:gd name="connsiteX9" fmla="*/ 22042 w 41806"/>
                      <a:gd name="connsiteY9" fmla="*/ 83880 h 10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806" h="101025">
                        <a:moveTo>
                          <a:pt x="1087" y="25778"/>
                        </a:moveTo>
                        <a:cubicBezTo>
                          <a:pt x="-1771" y="12443"/>
                          <a:pt x="1087" y="1013"/>
                          <a:pt x="8707" y="60"/>
                        </a:cubicBezTo>
                        <a:cubicBezTo>
                          <a:pt x="16327" y="-892"/>
                          <a:pt x="24899" y="9585"/>
                          <a:pt x="27757" y="23873"/>
                        </a:cubicBezTo>
                        <a:cubicBezTo>
                          <a:pt x="30614" y="37208"/>
                          <a:pt x="26805" y="48638"/>
                          <a:pt x="20137" y="49590"/>
                        </a:cubicBezTo>
                        <a:cubicBezTo>
                          <a:pt x="12517" y="49590"/>
                          <a:pt x="3944" y="39113"/>
                          <a:pt x="1087" y="25778"/>
                        </a:cubicBezTo>
                        <a:close/>
                        <a:moveTo>
                          <a:pt x="22042" y="83880"/>
                        </a:moveTo>
                        <a:cubicBezTo>
                          <a:pt x="20137" y="74355"/>
                          <a:pt x="22042" y="65783"/>
                          <a:pt x="27757" y="65783"/>
                        </a:cubicBezTo>
                        <a:cubicBezTo>
                          <a:pt x="33472" y="65783"/>
                          <a:pt x="39187" y="72450"/>
                          <a:pt x="41092" y="82928"/>
                        </a:cubicBezTo>
                        <a:cubicBezTo>
                          <a:pt x="42997" y="92453"/>
                          <a:pt x="41092" y="101025"/>
                          <a:pt x="35377" y="101025"/>
                        </a:cubicBezTo>
                        <a:cubicBezTo>
                          <a:pt x="30614" y="101025"/>
                          <a:pt x="23947" y="93405"/>
                          <a:pt x="22042" y="83880"/>
                        </a:cubicBezTo>
                        <a:close/>
                      </a:path>
                    </a:pathLst>
                  </a:custGeom>
                  <a:solidFill>
                    <a:srgbClr val="BF590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7" name="Graphic 4">
                  <a:extLst>
                    <a:ext uri="{FF2B5EF4-FFF2-40B4-BE49-F238E27FC236}">
                      <a16:creationId xmlns:a16="http://schemas.microsoft.com/office/drawing/2014/main" id="{F2C98D58-D898-31A1-40A5-58BD213D0D81}"/>
                    </a:ext>
                  </a:extLst>
                </p:cNvPr>
                <p:cNvGrpSpPr/>
                <p:nvPr/>
              </p:nvGrpSpPr>
              <p:grpSpPr>
                <a:xfrm>
                  <a:off x="4840548" y="2995155"/>
                  <a:ext cx="709669" cy="912965"/>
                  <a:chOff x="4840548" y="2995155"/>
                  <a:chExt cx="709669" cy="912965"/>
                </a:xfrm>
              </p:grpSpPr>
              <p:grpSp>
                <p:nvGrpSpPr>
                  <p:cNvPr id="773" name="Graphic 4">
                    <a:extLst>
                      <a:ext uri="{FF2B5EF4-FFF2-40B4-BE49-F238E27FC236}">
                        <a16:creationId xmlns:a16="http://schemas.microsoft.com/office/drawing/2014/main" id="{6638B4EC-5693-D211-889D-686C39F1A1E2}"/>
                      </a:ext>
                    </a:extLst>
                  </p:cNvPr>
                  <p:cNvGrpSpPr/>
                  <p:nvPr/>
                </p:nvGrpSpPr>
                <p:grpSpPr>
                  <a:xfrm>
                    <a:off x="4840548" y="2995155"/>
                    <a:ext cx="709669" cy="912965"/>
                    <a:chOff x="4840548" y="2995155"/>
                    <a:chExt cx="709669" cy="912965"/>
                  </a:xfrm>
                </p:grpSpPr>
                <p:sp>
                  <p:nvSpPr>
                    <p:cNvPr id="780" name="Freeform: Shape 398">
                      <a:extLst>
                        <a:ext uri="{FF2B5EF4-FFF2-40B4-BE49-F238E27FC236}">
                          <a16:creationId xmlns:a16="http://schemas.microsoft.com/office/drawing/2014/main" id="{68C76DFA-ABF1-334D-27F3-362361686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0548" y="2995155"/>
                      <a:ext cx="709669" cy="912965"/>
                    </a:xfrm>
                    <a:custGeom>
                      <a:avLst/>
                      <a:gdLst>
                        <a:gd name="connsiteX0" fmla="*/ 124834 w 709669"/>
                        <a:gd name="connsiteY0" fmla="*/ 26174 h 912965"/>
                        <a:gd name="connsiteX1" fmla="*/ 372484 w 709669"/>
                        <a:gd name="connsiteY1" fmla="*/ 1409 h 912965"/>
                        <a:gd name="connsiteX2" fmla="*/ 525837 w 709669"/>
                        <a:gd name="connsiteY2" fmla="*/ 53797 h 912965"/>
                        <a:gd name="connsiteX3" fmla="*/ 709669 w 709669"/>
                        <a:gd name="connsiteY3" fmla="*/ 831989 h 912965"/>
                        <a:gd name="connsiteX4" fmla="*/ 57 w 709669"/>
                        <a:gd name="connsiteY4" fmla="*/ 871042 h 912965"/>
                        <a:gd name="connsiteX5" fmla="*/ 124834 w 709669"/>
                        <a:gd name="connsiteY5" fmla="*/ 26174 h 91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9669" h="912965">
                          <a:moveTo>
                            <a:pt x="124834" y="26174"/>
                          </a:moveTo>
                          <a:cubicBezTo>
                            <a:pt x="124834" y="26174"/>
                            <a:pt x="285807" y="-7163"/>
                            <a:pt x="372484" y="1409"/>
                          </a:cubicBezTo>
                          <a:cubicBezTo>
                            <a:pt x="460114" y="9982"/>
                            <a:pt x="503929" y="22364"/>
                            <a:pt x="525837" y="53797"/>
                          </a:cubicBezTo>
                          <a:cubicBezTo>
                            <a:pt x="633469" y="213817"/>
                            <a:pt x="709669" y="831989"/>
                            <a:pt x="709669" y="831989"/>
                          </a:cubicBezTo>
                          <a:cubicBezTo>
                            <a:pt x="709669" y="831989"/>
                            <a:pt x="398202" y="984389"/>
                            <a:pt x="57" y="871042"/>
                          </a:cubicBezTo>
                          <a:cubicBezTo>
                            <a:pt x="57" y="870089"/>
                            <a:pt x="-6611" y="77609"/>
                            <a:pt x="124834" y="26174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1" name="Freeform: Shape 399">
                      <a:extLst>
                        <a:ext uri="{FF2B5EF4-FFF2-40B4-BE49-F238E27FC236}">
                          <a16:creationId xmlns:a16="http://schemas.microsoft.com/office/drawing/2014/main" id="{44B0C6E3-2698-A4E1-5665-21BD65D84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0548" y="2995155"/>
                      <a:ext cx="709669" cy="912965"/>
                    </a:xfrm>
                    <a:custGeom>
                      <a:avLst/>
                      <a:gdLst>
                        <a:gd name="connsiteX0" fmla="*/ 486784 w 709669"/>
                        <a:gd name="connsiteY0" fmla="*/ 791032 h 912965"/>
                        <a:gd name="connsiteX1" fmla="*/ 180079 w 709669"/>
                        <a:gd name="connsiteY1" fmla="*/ 405269 h 912965"/>
                        <a:gd name="connsiteX2" fmla="*/ 392487 w 709669"/>
                        <a:gd name="connsiteY2" fmla="*/ 139522 h 912965"/>
                        <a:gd name="connsiteX3" fmla="*/ 505834 w 709669"/>
                        <a:gd name="connsiteY3" fmla="*/ 33794 h 912965"/>
                        <a:gd name="connsiteX4" fmla="*/ 372484 w 709669"/>
                        <a:gd name="connsiteY4" fmla="*/ 1409 h 912965"/>
                        <a:gd name="connsiteX5" fmla="*/ 124834 w 709669"/>
                        <a:gd name="connsiteY5" fmla="*/ 26174 h 912965"/>
                        <a:gd name="connsiteX6" fmla="*/ 57 w 709669"/>
                        <a:gd name="connsiteY6" fmla="*/ 871042 h 912965"/>
                        <a:gd name="connsiteX7" fmla="*/ 709669 w 709669"/>
                        <a:gd name="connsiteY7" fmla="*/ 831989 h 912965"/>
                        <a:gd name="connsiteX8" fmla="*/ 682999 w 709669"/>
                        <a:gd name="connsiteY8" fmla="*/ 645299 h 912965"/>
                        <a:gd name="connsiteX9" fmla="*/ 486784 w 709669"/>
                        <a:gd name="connsiteY9" fmla="*/ 791032 h 91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09669" h="912965">
                          <a:moveTo>
                            <a:pt x="486784" y="791032"/>
                          </a:moveTo>
                          <a:cubicBezTo>
                            <a:pt x="196272" y="828179"/>
                            <a:pt x="153409" y="576719"/>
                            <a:pt x="180079" y="405269"/>
                          </a:cubicBezTo>
                          <a:cubicBezTo>
                            <a:pt x="207702" y="233819"/>
                            <a:pt x="248659" y="167144"/>
                            <a:pt x="392487" y="139522"/>
                          </a:cubicBezTo>
                          <a:cubicBezTo>
                            <a:pt x="509644" y="116662"/>
                            <a:pt x="503929" y="60464"/>
                            <a:pt x="505834" y="33794"/>
                          </a:cubicBezTo>
                          <a:cubicBezTo>
                            <a:pt x="480117" y="16649"/>
                            <a:pt x="439159" y="8077"/>
                            <a:pt x="372484" y="1409"/>
                          </a:cubicBezTo>
                          <a:cubicBezTo>
                            <a:pt x="284854" y="-7163"/>
                            <a:pt x="124834" y="26174"/>
                            <a:pt x="124834" y="26174"/>
                          </a:cubicBezTo>
                          <a:cubicBezTo>
                            <a:pt x="-6611" y="78562"/>
                            <a:pt x="57" y="871042"/>
                            <a:pt x="57" y="871042"/>
                          </a:cubicBezTo>
                          <a:cubicBezTo>
                            <a:pt x="398202" y="984389"/>
                            <a:pt x="709669" y="831989"/>
                            <a:pt x="709669" y="831989"/>
                          </a:cubicBezTo>
                          <a:cubicBezTo>
                            <a:pt x="709669" y="831989"/>
                            <a:pt x="700144" y="753884"/>
                            <a:pt x="682999" y="645299"/>
                          </a:cubicBezTo>
                          <a:cubicBezTo>
                            <a:pt x="661092" y="712927"/>
                            <a:pt x="607752" y="775792"/>
                            <a:pt x="486784" y="791032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2" name="Freeform: Shape 400">
                      <a:extLst>
                        <a:ext uri="{FF2B5EF4-FFF2-40B4-BE49-F238E27FC236}">
                          <a16:creationId xmlns:a16="http://schemas.microsoft.com/office/drawing/2014/main" id="{81515DDE-2A4E-8B42-A35B-A84D2DAED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0497" y="3353680"/>
                      <a:ext cx="35842" cy="103955"/>
                    </a:xfrm>
                    <a:custGeom>
                      <a:avLst/>
                      <a:gdLst>
                        <a:gd name="connsiteX0" fmla="*/ 35423 w 35842"/>
                        <a:gd name="connsiteY0" fmla="*/ 80083 h 103955"/>
                        <a:gd name="connsiteX1" fmla="*/ 24946 w 35842"/>
                        <a:gd name="connsiteY1" fmla="*/ 103895 h 103955"/>
                        <a:gd name="connsiteX2" fmla="*/ 8753 w 35842"/>
                        <a:gd name="connsiteY2" fmla="*/ 78178 h 103955"/>
                        <a:gd name="connsiteX3" fmla="*/ 19231 w 35842"/>
                        <a:gd name="connsiteY3" fmla="*/ 53412 h 103955"/>
                        <a:gd name="connsiteX4" fmla="*/ 35423 w 35842"/>
                        <a:gd name="connsiteY4" fmla="*/ 80083 h 103955"/>
                        <a:gd name="connsiteX5" fmla="*/ 20183 w 35842"/>
                        <a:gd name="connsiteY5" fmla="*/ 19123 h 103955"/>
                        <a:gd name="connsiteX6" fmla="*/ 12563 w 35842"/>
                        <a:gd name="connsiteY6" fmla="*/ 36267 h 103955"/>
                        <a:gd name="connsiteX7" fmla="*/ 181 w 35842"/>
                        <a:gd name="connsiteY7" fmla="*/ 17217 h 103955"/>
                        <a:gd name="connsiteX8" fmla="*/ 7800 w 35842"/>
                        <a:gd name="connsiteY8" fmla="*/ 73 h 103955"/>
                        <a:gd name="connsiteX9" fmla="*/ 20183 w 35842"/>
                        <a:gd name="connsiteY9" fmla="*/ 19123 h 103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842" h="103955">
                          <a:moveTo>
                            <a:pt x="35423" y="80083"/>
                          </a:moveTo>
                          <a:cubicBezTo>
                            <a:pt x="37328" y="94370"/>
                            <a:pt x="32565" y="104848"/>
                            <a:pt x="24946" y="103895"/>
                          </a:cubicBezTo>
                          <a:cubicBezTo>
                            <a:pt x="17325" y="102942"/>
                            <a:pt x="9706" y="91512"/>
                            <a:pt x="8753" y="78178"/>
                          </a:cubicBezTo>
                          <a:cubicBezTo>
                            <a:pt x="6848" y="63890"/>
                            <a:pt x="11610" y="53412"/>
                            <a:pt x="19231" y="53412"/>
                          </a:cubicBezTo>
                          <a:cubicBezTo>
                            <a:pt x="26850" y="54365"/>
                            <a:pt x="34471" y="65795"/>
                            <a:pt x="35423" y="80083"/>
                          </a:cubicBezTo>
                          <a:close/>
                          <a:moveTo>
                            <a:pt x="20183" y="19123"/>
                          </a:moveTo>
                          <a:cubicBezTo>
                            <a:pt x="21135" y="28648"/>
                            <a:pt x="18278" y="37220"/>
                            <a:pt x="12563" y="36267"/>
                          </a:cubicBezTo>
                          <a:cubicBezTo>
                            <a:pt x="6848" y="36267"/>
                            <a:pt x="2085" y="27695"/>
                            <a:pt x="181" y="17217"/>
                          </a:cubicBezTo>
                          <a:cubicBezTo>
                            <a:pt x="-772" y="7692"/>
                            <a:pt x="2085" y="-880"/>
                            <a:pt x="7800" y="73"/>
                          </a:cubicBezTo>
                          <a:cubicBezTo>
                            <a:pt x="13515" y="1025"/>
                            <a:pt x="19231" y="9598"/>
                            <a:pt x="20183" y="19123"/>
                          </a:cubicBez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3" name="Freeform: Shape 401">
                      <a:extLst>
                        <a:ext uri="{FF2B5EF4-FFF2-40B4-BE49-F238E27FC236}">
                          <a16:creationId xmlns:a16="http://schemas.microsoft.com/office/drawing/2014/main" id="{E44478AA-5D38-067C-FB11-64134308B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8709" y="3827145"/>
                      <a:ext cx="512445" cy="52810"/>
                    </a:xfrm>
                    <a:custGeom>
                      <a:avLst/>
                      <a:gdLst>
                        <a:gd name="connsiteX0" fmla="*/ 512445 w 512445"/>
                        <a:gd name="connsiteY0" fmla="*/ 20002 h 52810"/>
                        <a:gd name="connsiteX1" fmla="*/ 501968 w 512445"/>
                        <a:gd name="connsiteY1" fmla="*/ 23813 h 52810"/>
                        <a:gd name="connsiteX2" fmla="*/ 473393 w 512445"/>
                        <a:gd name="connsiteY2" fmla="*/ 30480 h 52810"/>
                        <a:gd name="connsiteX3" fmla="*/ 384810 w 512445"/>
                        <a:gd name="connsiteY3" fmla="*/ 45720 h 52810"/>
                        <a:gd name="connsiteX4" fmla="*/ 295275 w 512445"/>
                        <a:gd name="connsiteY4" fmla="*/ 52388 h 52810"/>
                        <a:gd name="connsiteX5" fmla="*/ 254318 w 512445"/>
                        <a:gd name="connsiteY5" fmla="*/ 52388 h 52810"/>
                        <a:gd name="connsiteX6" fmla="*/ 242888 w 512445"/>
                        <a:gd name="connsiteY6" fmla="*/ 51435 h 52810"/>
                        <a:gd name="connsiteX7" fmla="*/ 213360 w 512445"/>
                        <a:gd name="connsiteY7" fmla="*/ 49530 h 52810"/>
                        <a:gd name="connsiteX8" fmla="*/ 124778 w 512445"/>
                        <a:gd name="connsiteY8" fmla="*/ 38100 h 52810"/>
                        <a:gd name="connsiteX9" fmla="*/ 38100 w 512445"/>
                        <a:gd name="connsiteY9" fmla="*/ 15240 h 52810"/>
                        <a:gd name="connsiteX10" fmla="*/ 10478 w 512445"/>
                        <a:gd name="connsiteY10" fmla="*/ 4763 h 52810"/>
                        <a:gd name="connsiteX11" fmla="*/ 0 w 512445"/>
                        <a:gd name="connsiteY11" fmla="*/ 0 h 52810"/>
                        <a:gd name="connsiteX12" fmla="*/ 10478 w 512445"/>
                        <a:gd name="connsiteY12" fmla="*/ 2858 h 52810"/>
                        <a:gd name="connsiteX13" fmla="*/ 38100 w 512445"/>
                        <a:gd name="connsiteY13" fmla="*/ 11430 h 52810"/>
                        <a:gd name="connsiteX14" fmla="*/ 124778 w 512445"/>
                        <a:gd name="connsiteY14" fmla="*/ 31433 h 52810"/>
                        <a:gd name="connsiteX15" fmla="*/ 213360 w 512445"/>
                        <a:gd name="connsiteY15" fmla="*/ 40958 h 52810"/>
                        <a:gd name="connsiteX16" fmla="*/ 242888 w 512445"/>
                        <a:gd name="connsiteY16" fmla="*/ 41910 h 52810"/>
                        <a:gd name="connsiteX17" fmla="*/ 254318 w 512445"/>
                        <a:gd name="connsiteY17" fmla="*/ 41910 h 52810"/>
                        <a:gd name="connsiteX18" fmla="*/ 294323 w 512445"/>
                        <a:gd name="connsiteY18" fmla="*/ 41910 h 52810"/>
                        <a:gd name="connsiteX19" fmla="*/ 382905 w 512445"/>
                        <a:gd name="connsiteY19" fmla="*/ 37147 h 52810"/>
                        <a:gd name="connsiteX20" fmla="*/ 471488 w 512445"/>
                        <a:gd name="connsiteY20" fmla="*/ 24765 h 52810"/>
                        <a:gd name="connsiteX21" fmla="*/ 500063 w 512445"/>
                        <a:gd name="connsiteY21" fmla="*/ 19050 h 52810"/>
                        <a:gd name="connsiteX22" fmla="*/ 512445 w 512445"/>
                        <a:gd name="connsiteY22" fmla="*/ 20002 h 52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512445" h="52810">
                          <a:moveTo>
                            <a:pt x="512445" y="20002"/>
                          </a:moveTo>
                          <a:cubicBezTo>
                            <a:pt x="512445" y="20002"/>
                            <a:pt x="508635" y="21908"/>
                            <a:pt x="501968" y="23813"/>
                          </a:cubicBezTo>
                          <a:cubicBezTo>
                            <a:pt x="495300" y="25717"/>
                            <a:pt x="485775" y="28575"/>
                            <a:pt x="473393" y="30480"/>
                          </a:cubicBezTo>
                          <a:cubicBezTo>
                            <a:pt x="449580" y="36195"/>
                            <a:pt x="417195" y="41910"/>
                            <a:pt x="384810" y="45720"/>
                          </a:cubicBezTo>
                          <a:cubicBezTo>
                            <a:pt x="352425" y="49530"/>
                            <a:pt x="320040" y="51435"/>
                            <a:pt x="295275" y="52388"/>
                          </a:cubicBezTo>
                          <a:cubicBezTo>
                            <a:pt x="270510" y="53340"/>
                            <a:pt x="254318" y="52388"/>
                            <a:pt x="254318" y="52388"/>
                          </a:cubicBezTo>
                          <a:cubicBezTo>
                            <a:pt x="254318" y="52388"/>
                            <a:pt x="250508" y="52388"/>
                            <a:pt x="242888" y="51435"/>
                          </a:cubicBezTo>
                          <a:cubicBezTo>
                            <a:pt x="236220" y="51435"/>
                            <a:pt x="225743" y="50483"/>
                            <a:pt x="213360" y="49530"/>
                          </a:cubicBezTo>
                          <a:cubicBezTo>
                            <a:pt x="188595" y="47625"/>
                            <a:pt x="156210" y="43815"/>
                            <a:pt x="124778" y="38100"/>
                          </a:cubicBezTo>
                          <a:cubicBezTo>
                            <a:pt x="92393" y="31433"/>
                            <a:pt x="60960" y="23813"/>
                            <a:pt x="38100" y="15240"/>
                          </a:cubicBezTo>
                          <a:cubicBezTo>
                            <a:pt x="26670" y="11430"/>
                            <a:pt x="17145" y="7620"/>
                            <a:pt x="10478" y="4763"/>
                          </a:cubicBezTo>
                          <a:cubicBezTo>
                            <a:pt x="3810" y="1905"/>
                            <a:pt x="0" y="952"/>
                            <a:pt x="0" y="0"/>
                          </a:cubicBezTo>
                          <a:cubicBezTo>
                            <a:pt x="0" y="0"/>
                            <a:pt x="3810" y="952"/>
                            <a:pt x="10478" y="2858"/>
                          </a:cubicBezTo>
                          <a:cubicBezTo>
                            <a:pt x="17145" y="4763"/>
                            <a:pt x="26670" y="8572"/>
                            <a:pt x="38100" y="11430"/>
                          </a:cubicBezTo>
                          <a:cubicBezTo>
                            <a:pt x="60960" y="18097"/>
                            <a:pt x="93345" y="25717"/>
                            <a:pt x="124778" y="31433"/>
                          </a:cubicBezTo>
                          <a:cubicBezTo>
                            <a:pt x="156210" y="36195"/>
                            <a:pt x="188595" y="40005"/>
                            <a:pt x="213360" y="40958"/>
                          </a:cubicBezTo>
                          <a:cubicBezTo>
                            <a:pt x="225743" y="41910"/>
                            <a:pt x="235268" y="41910"/>
                            <a:pt x="242888" y="41910"/>
                          </a:cubicBezTo>
                          <a:cubicBezTo>
                            <a:pt x="249555" y="41910"/>
                            <a:pt x="254318" y="41910"/>
                            <a:pt x="254318" y="41910"/>
                          </a:cubicBezTo>
                          <a:cubicBezTo>
                            <a:pt x="254318" y="41910"/>
                            <a:pt x="270510" y="41910"/>
                            <a:pt x="294323" y="41910"/>
                          </a:cubicBezTo>
                          <a:cubicBezTo>
                            <a:pt x="318135" y="41910"/>
                            <a:pt x="350520" y="40005"/>
                            <a:pt x="382905" y="37147"/>
                          </a:cubicBezTo>
                          <a:cubicBezTo>
                            <a:pt x="415290" y="33338"/>
                            <a:pt x="447675" y="29527"/>
                            <a:pt x="471488" y="24765"/>
                          </a:cubicBezTo>
                          <a:cubicBezTo>
                            <a:pt x="483870" y="22860"/>
                            <a:pt x="493395" y="20955"/>
                            <a:pt x="500063" y="19050"/>
                          </a:cubicBezTo>
                          <a:cubicBezTo>
                            <a:pt x="508635" y="20002"/>
                            <a:pt x="512445" y="20002"/>
                            <a:pt x="512445" y="20002"/>
                          </a:cubicBezTo>
                          <a:close/>
                        </a:path>
                      </a:pathLst>
                    </a:custGeom>
                    <a:solidFill>
                      <a:srgbClr val="F79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4" name="Graphic 4">
                    <a:extLst>
                      <a:ext uri="{FF2B5EF4-FFF2-40B4-BE49-F238E27FC236}">
                        <a16:creationId xmlns:a16="http://schemas.microsoft.com/office/drawing/2014/main" id="{C3EBF9C6-F3E5-F7A9-2C55-E263BB6FA328}"/>
                      </a:ext>
                    </a:extLst>
                  </p:cNvPr>
                  <p:cNvGrpSpPr/>
                  <p:nvPr/>
                </p:nvGrpSpPr>
                <p:grpSpPr>
                  <a:xfrm>
                    <a:off x="5048747" y="3018472"/>
                    <a:ext cx="249632" cy="114875"/>
                    <a:chOff x="5048747" y="3018472"/>
                    <a:chExt cx="249632" cy="114875"/>
                  </a:xfrm>
                </p:grpSpPr>
                <p:sp>
                  <p:nvSpPr>
                    <p:cNvPr id="775" name="Freeform: Shape 403">
                      <a:extLst>
                        <a:ext uri="{FF2B5EF4-FFF2-40B4-BE49-F238E27FC236}">
                          <a16:creationId xmlns:a16="http://schemas.microsoft.com/office/drawing/2014/main" id="{8933A233-FFD1-2FBB-6CAF-888566B5B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8747" y="3018472"/>
                      <a:ext cx="249632" cy="114875"/>
                    </a:xfrm>
                    <a:custGeom>
                      <a:avLst/>
                      <a:gdLst>
                        <a:gd name="connsiteX0" fmla="*/ 43318 w 249632"/>
                        <a:gd name="connsiteY0" fmla="*/ 0 h 114875"/>
                        <a:gd name="connsiteX1" fmla="*/ 2360 w 249632"/>
                        <a:gd name="connsiteY1" fmla="*/ 42863 h 114875"/>
                        <a:gd name="connsiteX2" fmla="*/ 179525 w 249632"/>
                        <a:gd name="connsiteY2" fmla="*/ 109538 h 114875"/>
                        <a:gd name="connsiteX3" fmla="*/ 205243 w 249632"/>
                        <a:gd name="connsiteY3" fmla="*/ 14288 h 114875"/>
                        <a:gd name="connsiteX4" fmla="*/ 43318 w 249632"/>
                        <a:gd name="connsiteY4" fmla="*/ 0 h 114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632" h="114875">
                          <a:moveTo>
                            <a:pt x="43318" y="0"/>
                          </a:moveTo>
                          <a:cubicBezTo>
                            <a:pt x="43318" y="0"/>
                            <a:pt x="-11927" y="14288"/>
                            <a:pt x="2360" y="42863"/>
                          </a:cubicBezTo>
                          <a:cubicBezTo>
                            <a:pt x="16648" y="71438"/>
                            <a:pt x="80465" y="133350"/>
                            <a:pt x="179525" y="109538"/>
                          </a:cubicBezTo>
                          <a:cubicBezTo>
                            <a:pt x="294778" y="81915"/>
                            <a:pt x="241438" y="14288"/>
                            <a:pt x="205243" y="14288"/>
                          </a:cubicBezTo>
                          <a:cubicBezTo>
                            <a:pt x="170000" y="14288"/>
                            <a:pt x="43318" y="0"/>
                            <a:pt x="43318" y="0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6" name="Freeform: Shape 404">
                      <a:extLst>
                        <a:ext uri="{FF2B5EF4-FFF2-40B4-BE49-F238E27FC236}">
                          <a16:creationId xmlns:a16="http://schemas.microsoft.com/office/drawing/2014/main" id="{7F6E6601-ACA6-C00F-1140-6760A6B01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3012" y="3018472"/>
                      <a:ext cx="228867" cy="83517"/>
                    </a:xfrm>
                    <a:custGeom>
                      <a:avLst/>
                      <a:gdLst>
                        <a:gd name="connsiteX0" fmla="*/ 39053 w 228867"/>
                        <a:gd name="connsiteY0" fmla="*/ 0 h 83517"/>
                        <a:gd name="connsiteX1" fmla="*/ 0 w 228867"/>
                        <a:gd name="connsiteY1" fmla="*/ 22860 h 83517"/>
                        <a:gd name="connsiteX2" fmla="*/ 163830 w 228867"/>
                        <a:gd name="connsiteY2" fmla="*/ 79058 h 83517"/>
                        <a:gd name="connsiteX3" fmla="*/ 226695 w 228867"/>
                        <a:gd name="connsiteY3" fmla="*/ 23813 h 83517"/>
                        <a:gd name="connsiteX4" fmla="*/ 201930 w 228867"/>
                        <a:gd name="connsiteY4" fmla="*/ 14288 h 83517"/>
                        <a:gd name="connsiteX5" fmla="*/ 39053 w 228867"/>
                        <a:gd name="connsiteY5" fmla="*/ 0 h 83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8867" h="83517">
                          <a:moveTo>
                            <a:pt x="39053" y="0"/>
                          </a:moveTo>
                          <a:cubicBezTo>
                            <a:pt x="39053" y="0"/>
                            <a:pt x="10478" y="7620"/>
                            <a:pt x="0" y="22860"/>
                          </a:cubicBezTo>
                          <a:cubicBezTo>
                            <a:pt x="13335" y="46673"/>
                            <a:pt x="72390" y="99060"/>
                            <a:pt x="163830" y="79058"/>
                          </a:cubicBezTo>
                          <a:cubicBezTo>
                            <a:pt x="223838" y="65723"/>
                            <a:pt x="234315" y="41910"/>
                            <a:pt x="226695" y="23813"/>
                          </a:cubicBezTo>
                          <a:cubicBezTo>
                            <a:pt x="219075" y="18098"/>
                            <a:pt x="210503" y="14288"/>
                            <a:pt x="201930" y="14288"/>
                          </a:cubicBezTo>
                          <a:cubicBezTo>
                            <a:pt x="165735" y="14288"/>
                            <a:pt x="39053" y="0"/>
                            <a:pt x="39053" y="0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77" name="Graphic 4">
                      <a:extLst>
                        <a:ext uri="{FF2B5EF4-FFF2-40B4-BE49-F238E27FC236}">
                          <a16:creationId xmlns:a16="http://schemas.microsoft.com/office/drawing/2014/main" id="{484FEE94-DEB9-C32E-6CBB-DEE29259B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06365" y="3085709"/>
                      <a:ext cx="71528" cy="33727"/>
                      <a:chOff x="5206365" y="3085709"/>
                      <a:chExt cx="71528" cy="33727"/>
                    </a:xfrm>
                    <a:solidFill>
                      <a:srgbClr val="F7DB00"/>
                    </a:solidFill>
                  </p:grpSpPr>
                  <p:sp>
                    <p:nvSpPr>
                      <p:cNvPr id="778" name="Freeform: Shape 406">
                        <a:extLst>
                          <a:ext uri="{FF2B5EF4-FFF2-40B4-BE49-F238E27FC236}">
                            <a16:creationId xmlns:a16="http://schemas.microsoft.com/office/drawing/2014/main" id="{64C12A81-C292-7B21-D86C-E9A0A33B4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3218" y="3085709"/>
                        <a:ext cx="34674" cy="21735"/>
                      </a:xfrm>
                      <a:custGeom>
                        <a:avLst/>
                        <a:gdLst>
                          <a:gd name="connsiteX0" fmla="*/ 15534 w 34674"/>
                          <a:gd name="connsiteY0" fmla="*/ 1343 h 21735"/>
                          <a:gd name="connsiteX1" fmla="*/ 34584 w 34674"/>
                          <a:gd name="connsiteY1" fmla="*/ 5153 h 21735"/>
                          <a:gd name="connsiteX2" fmla="*/ 19344 w 34674"/>
                          <a:gd name="connsiteY2" fmla="*/ 20393 h 21735"/>
                          <a:gd name="connsiteX3" fmla="*/ 294 w 34674"/>
                          <a:gd name="connsiteY3" fmla="*/ 16583 h 21735"/>
                          <a:gd name="connsiteX4" fmla="*/ 15534 w 34674"/>
                          <a:gd name="connsiteY4" fmla="*/ 1343 h 217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4674" h="21735">
                            <a:moveTo>
                              <a:pt x="15534" y="1343"/>
                            </a:moveTo>
                            <a:cubicBezTo>
                              <a:pt x="25059" y="-1515"/>
                              <a:pt x="33631" y="390"/>
                              <a:pt x="34584" y="5153"/>
                            </a:cubicBezTo>
                            <a:cubicBezTo>
                              <a:pt x="35537" y="10868"/>
                              <a:pt x="28869" y="17535"/>
                              <a:pt x="19344" y="20393"/>
                            </a:cubicBezTo>
                            <a:cubicBezTo>
                              <a:pt x="9819" y="23250"/>
                              <a:pt x="1246" y="21345"/>
                              <a:pt x="294" y="16583"/>
                            </a:cubicBezTo>
                            <a:cubicBezTo>
                              <a:pt x="-1611" y="10868"/>
                              <a:pt x="6009" y="4200"/>
                              <a:pt x="15534" y="1343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79" name="Freeform: Shape 407">
                        <a:extLst>
                          <a:ext uri="{FF2B5EF4-FFF2-40B4-BE49-F238E27FC236}">
                            <a16:creationId xmlns:a16="http://schemas.microsoft.com/office/drawing/2014/main" id="{81D9A172-D5B7-CA54-5A18-44F384D9B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06365" y="3104197"/>
                        <a:ext cx="24869" cy="15240"/>
                      </a:xfrm>
                      <a:custGeom>
                        <a:avLst/>
                        <a:gdLst>
                          <a:gd name="connsiteX0" fmla="*/ 11430 w 24869"/>
                          <a:gd name="connsiteY0" fmla="*/ 952 h 15240"/>
                          <a:gd name="connsiteX1" fmla="*/ 24765 w 24869"/>
                          <a:gd name="connsiteY1" fmla="*/ 3810 h 15240"/>
                          <a:gd name="connsiteX2" fmla="*/ 13335 w 24869"/>
                          <a:gd name="connsiteY2" fmla="*/ 14287 h 15240"/>
                          <a:gd name="connsiteX3" fmla="*/ 0 w 24869"/>
                          <a:gd name="connsiteY3" fmla="*/ 11430 h 15240"/>
                          <a:gd name="connsiteX4" fmla="*/ 11430 w 24869"/>
                          <a:gd name="connsiteY4" fmla="*/ 952 h 152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869" h="15240">
                            <a:moveTo>
                              <a:pt x="11430" y="952"/>
                            </a:moveTo>
                            <a:cubicBezTo>
                              <a:pt x="18097" y="-952"/>
                              <a:pt x="24765" y="0"/>
                              <a:pt x="24765" y="3810"/>
                            </a:cubicBezTo>
                            <a:cubicBezTo>
                              <a:pt x="25717" y="7620"/>
                              <a:pt x="20002" y="12382"/>
                              <a:pt x="13335" y="14287"/>
                            </a:cubicBezTo>
                            <a:cubicBezTo>
                              <a:pt x="6667" y="16193"/>
                              <a:pt x="0" y="15240"/>
                              <a:pt x="0" y="11430"/>
                            </a:cubicBezTo>
                            <a:cubicBezTo>
                              <a:pt x="0" y="8573"/>
                              <a:pt x="4763" y="3810"/>
                              <a:pt x="11430" y="952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628" name="Graphic 4">
                  <a:extLst>
                    <a:ext uri="{FF2B5EF4-FFF2-40B4-BE49-F238E27FC236}">
                      <a16:creationId xmlns:a16="http://schemas.microsoft.com/office/drawing/2014/main" id="{78BB63AF-73DF-BFE7-3AE4-8A62E6526CB3}"/>
                    </a:ext>
                  </a:extLst>
                </p:cNvPr>
                <p:cNvGrpSpPr/>
                <p:nvPr/>
              </p:nvGrpSpPr>
              <p:grpSpPr>
                <a:xfrm>
                  <a:off x="4789167" y="2989446"/>
                  <a:ext cx="418775" cy="740682"/>
                  <a:chOff x="4789167" y="2989446"/>
                  <a:chExt cx="418775" cy="740682"/>
                </a:xfrm>
              </p:grpSpPr>
              <p:sp>
                <p:nvSpPr>
                  <p:cNvPr id="767" name="Freeform: Shape 409">
                    <a:extLst>
                      <a:ext uri="{FF2B5EF4-FFF2-40B4-BE49-F238E27FC236}">
                        <a16:creationId xmlns:a16="http://schemas.microsoft.com/office/drawing/2014/main" id="{B4679C47-6892-461A-8E96-8D327787A244}"/>
                      </a:ext>
                    </a:extLst>
                  </p:cNvPr>
                  <p:cNvSpPr/>
                  <p:nvPr/>
                </p:nvSpPr>
                <p:spPr>
                  <a:xfrm>
                    <a:off x="4789167" y="2990234"/>
                    <a:ext cx="408354" cy="734794"/>
                  </a:xfrm>
                  <a:custGeom>
                    <a:avLst/>
                    <a:gdLst>
                      <a:gd name="connsiteX0" fmla="*/ 308612 w 408354"/>
                      <a:gd name="connsiteY0" fmla="*/ 642600 h 734794"/>
                      <a:gd name="connsiteX1" fmla="*/ 356237 w 408354"/>
                      <a:gd name="connsiteY1" fmla="*/ 580687 h 734794"/>
                      <a:gd name="connsiteX2" fmla="*/ 401005 w 408354"/>
                      <a:gd name="connsiteY2" fmla="*/ 275887 h 734794"/>
                      <a:gd name="connsiteX3" fmla="*/ 78107 w 408354"/>
                      <a:gd name="connsiteY3" fmla="*/ 15855 h 734794"/>
                      <a:gd name="connsiteX4" fmla="*/ 139067 w 408354"/>
                      <a:gd name="connsiteY4" fmla="*/ 28237 h 734794"/>
                      <a:gd name="connsiteX5" fmla="*/ 242890 w 408354"/>
                      <a:gd name="connsiteY5" fmla="*/ 116820 h 734794"/>
                      <a:gd name="connsiteX6" fmla="*/ 252415 w 408354"/>
                      <a:gd name="connsiteY6" fmla="*/ 561637 h 734794"/>
                      <a:gd name="connsiteX7" fmla="*/ 70487 w 408354"/>
                      <a:gd name="connsiteY7" fmla="*/ 648315 h 734794"/>
                      <a:gd name="connsiteX8" fmla="*/ 2 w 408354"/>
                      <a:gd name="connsiteY8" fmla="*/ 653078 h 734794"/>
                      <a:gd name="connsiteX9" fmla="*/ 107635 w 408354"/>
                      <a:gd name="connsiteY9" fmla="*/ 734040 h 734794"/>
                      <a:gd name="connsiteX10" fmla="*/ 308612 w 408354"/>
                      <a:gd name="connsiteY10" fmla="*/ 642600 h 734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8354" h="734794">
                        <a:moveTo>
                          <a:pt x="308612" y="642600"/>
                        </a:moveTo>
                        <a:cubicBezTo>
                          <a:pt x="322900" y="624503"/>
                          <a:pt x="346712" y="602595"/>
                          <a:pt x="356237" y="580687"/>
                        </a:cubicBezTo>
                        <a:cubicBezTo>
                          <a:pt x="401005" y="479723"/>
                          <a:pt x="420055" y="388283"/>
                          <a:pt x="401005" y="275887"/>
                        </a:cubicBezTo>
                        <a:cubicBezTo>
                          <a:pt x="360047" y="46335"/>
                          <a:pt x="225745" y="-38438"/>
                          <a:pt x="78107" y="15855"/>
                        </a:cubicBezTo>
                        <a:cubicBezTo>
                          <a:pt x="96205" y="25380"/>
                          <a:pt x="110492" y="23475"/>
                          <a:pt x="139067" y="28237"/>
                        </a:cubicBezTo>
                        <a:cubicBezTo>
                          <a:pt x="164785" y="44430"/>
                          <a:pt x="200027" y="53003"/>
                          <a:pt x="242890" y="116820"/>
                        </a:cubicBezTo>
                        <a:cubicBezTo>
                          <a:pt x="302897" y="204450"/>
                          <a:pt x="334330" y="434003"/>
                          <a:pt x="252415" y="561637"/>
                        </a:cubicBezTo>
                        <a:cubicBezTo>
                          <a:pt x="252415" y="561637"/>
                          <a:pt x="191455" y="669270"/>
                          <a:pt x="70487" y="648315"/>
                        </a:cubicBezTo>
                        <a:lnTo>
                          <a:pt x="2" y="653078"/>
                        </a:lnTo>
                        <a:cubicBezTo>
                          <a:pt x="2" y="653078"/>
                          <a:pt x="-1903" y="724515"/>
                          <a:pt x="107635" y="734040"/>
                        </a:cubicBezTo>
                        <a:cubicBezTo>
                          <a:pt x="186692" y="740708"/>
                          <a:pt x="260035" y="702608"/>
                          <a:pt x="308612" y="642600"/>
                        </a:cubicBezTo>
                        <a:close/>
                      </a:path>
                    </a:pathLst>
                  </a:custGeom>
                  <a:solidFill>
                    <a:srgbClr val="AB00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68" name="Freeform: Shape 410">
                    <a:extLst>
                      <a:ext uri="{FF2B5EF4-FFF2-40B4-BE49-F238E27FC236}">
                        <a16:creationId xmlns:a16="http://schemas.microsoft.com/office/drawing/2014/main" id="{C2A99C17-0A3D-91EA-F492-32C39890328E}"/>
                      </a:ext>
                    </a:extLst>
                  </p:cNvPr>
                  <p:cNvSpPr/>
                  <p:nvPr/>
                </p:nvSpPr>
                <p:spPr>
                  <a:xfrm>
                    <a:off x="4789170" y="3018472"/>
                    <a:ext cx="334080" cy="670226"/>
                  </a:xfrm>
                  <a:custGeom>
                    <a:avLst/>
                    <a:gdLst>
                      <a:gd name="connsiteX0" fmla="*/ 70485 w 334080"/>
                      <a:gd name="connsiteY0" fmla="*/ 620078 h 670226"/>
                      <a:gd name="connsiteX1" fmla="*/ 252413 w 334080"/>
                      <a:gd name="connsiteY1" fmla="*/ 533400 h 670226"/>
                      <a:gd name="connsiteX2" fmla="*/ 242888 w 334080"/>
                      <a:gd name="connsiteY2" fmla="*/ 88583 h 670226"/>
                      <a:gd name="connsiteX3" fmla="*/ 139065 w 334080"/>
                      <a:gd name="connsiteY3" fmla="*/ 0 h 670226"/>
                      <a:gd name="connsiteX4" fmla="*/ 327660 w 334080"/>
                      <a:gd name="connsiteY4" fmla="*/ 250508 h 670226"/>
                      <a:gd name="connsiteX5" fmla="*/ 283845 w 334080"/>
                      <a:gd name="connsiteY5" fmla="*/ 530543 h 670226"/>
                      <a:gd name="connsiteX6" fmla="*/ 250508 w 334080"/>
                      <a:gd name="connsiteY6" fmla="*/ 585788 h 670226"/>
                      <a:gd name="connsiteX7" fmla="*/ 65722 w 334080"/>
                      <a:gd name="connsiteY7" fmla="*/ 669608 h 670226"/>
                      <a:gd name="connsiteX8" fmla="*/ 8572 w 334080"/>
                      <a:gd name="connsiteY8" fmla="*/ 654368 h 670226"/>
                      <a:gd name="connsiteX9" fmla="*/ 0 w 334080"/>
                      <a:gd name="connsiteY9" fmla="*/ 623888 h 670226"/>
                      <a:gd name="connsiteX10" fmla="*/ 70485 w 334080"/>
                      <a:gd name="connsiteY10" fmla="*/ 620078 h 670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34080" h="670226">
                        <a:moveTo>
                          <a:pt x="70485" y="620078"/>
                        </a:moveTo>
                        <a:cubicBezTo>
                          <a:pt x="191452" y="641033"/>
                          <a:pt x="252413" y="533400"/>
                          <a:pt x="252413" y="533400"/>
                        </a:cubicBezTo>
                        <a:cubicBezTo>
                          <a:pt x="335280" y="405765"/>
                          <a:pt x="302895" y="176213"/>
                          <a:pt x="242888" y="88583"/>
                        </a:cubicBezTo>
                        <a:cubicBezTo>
                          <a:pt x="199072" y="24765"/>
                          <a:pt x="164783" y="16193"/>
                          <a:pt x="139065" y="0"/>
                        </a:cubicBezTo>
                        <a:cubicBezTo>
                          <a:pt x="229552" y="12383"/>
                          <a:pt x="300038" y="95250"/>
                          <a:pt x="327660" y="250508"/>
                        </a:cubicBezTo>
                        <a:cubicBezTo>
                          <a:pt x="345758" y="352425"/>
                          <a:pt x="323850" y="438150"/>
                          <a:pt x="283845" y="530543"/>
                        </a:cubicBezTo>
                        <a:cubicBezTo>
                          <a:pt x="275272" y="550545"/>
                          <a:pt x="263842" y="568643"/>
                          <a:pt x="250508" y="585788"/>
                        </a:cubicBezTo>
                        <a:cubicBezTo>
                          <a:pt x="205740" y="641033"/>
                          <a:pt x="139065" y="675323"/>
                          <a:pt x="65722" y="669608"/>
                        </a:cubicBezTo>
                        <a:cubicBezTo>
                          <a:pt x="40958" y="667703"/>
                          <a:pt x="21908" y="661988"/>
                          <a:pt x="8572" y="654368"/>
                        </a:cubicBezTo>
                        <a:cubicBezTo>
                          <a:pt x="0" y="638175"/>
                          <a:pt x="0" y="623888"/>
                          <a:pt x="0" y="623888"/>
                        </a:cubicBezTo>
                        <a:lnTo>
                          <a:pt x="70485" y="620078"/>
                        </a:lnTo>
                        <a:close/>
                      </a:path>
                    </a:pathLst>
                  </a:custGeom>
                  <a:solidFill>
                    <a:srgbClr val="AB00C9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69" name="Graphic 4">
                    <a:extLst>
                      <a:ext uri="{FF2B5EF4-FFF2-40B4-BE49-F238E27FC236}">
                        <a16:creationId xmlns:a16="http://schemas.microsoft.com/office/drawing/2014/main" id="{BCF223B6-30B1-D095-612C-C86B4F830D6D}"/>
                      </a:ext>
                    </a:extLst>
                  </p:cNvPr>
                  <p:cNvGrpSpPr/>
                  <p:nvPr/>
                </p:nvGrpSpPr>
                <p:grpSpPr>
                  <a:xfrm>
                    <a:off x="4828222" y="2989446"/>
                    <a:ext cx="379720" cy="740682"/>
                    <a:chOff x="4828222" y="2989446"/>
                    <a:chExt cx="379720" cy="740682"/>
                  </a:xfrm>
                  <a:solidFill>
                    <a:srgbClr val="7C0096"/>
                  </a:solidFill>
                </p:grpSpPr>
                <p:sp>
                  <p:nvSpPr>
                    <p:cNvPr id="771" name="Freeform: Shape 412">
                      <a:extLst>
                        <a:ext uri="{FF2B5EF4-FFF2-40B4-BE49-F238E27FC236}">
                          <a16:creationId xmlns:a16="http://schemas.microsoft.com/office/drawing/2014/main" id="{6C9DFC92-F770-D786-E7BF-8DF90FCAF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900" y="3034773"/>
                      <a:ext cx="194733" cy="599195"/>
                    </a:xfrm>
                    <a:custGeom>
                      <a:avLst/>
                      <a:gdLst>
                        <a:gd name="connsiteX0" fmla="*/ 48578 w 194733"/>
                        <a:gd name="connsiteY0" fmla="*/ 599015 h 599195"/>
                        <a:gd name="connsiteX1" fmla="*/ 61913 w 194733"/>
                        <a:gd name="connsiteY1" fmla="*/ 591394 h 599195"/>
                        <a:gd name="connsiteX2" fmla="*/ 68580 w 194733"/>
                        <a:gd name="connsiteY2" fmla="*/ 586632 h 599195"/>
                        <a:gd name="connsiteX3" fmla="*/ 76200 w 194733"/>
                        <a:gd name="connsiteY3" fmla="*/ 579965 h 599195"/>
                        <a:gd name="connsiteX4" fmla="*/ 94297 w 194733"/>
                        <a:gd name="connsiteY4" fmla="*/ 563772 h 599195"/>
                        <a:gd name="connsiteX5" fmla="*/ 163830 w 194733"/>
                        <a:gd name="connsiteY5" fmla="*/ 458044 h 599195"/>
                        <a:gd name="connsiteX6" fmla="*/ 170497 w 194733"/>
                        <a:gd name="connsiteY6" fmla="*/ 441852 h 599195"/>
                        <a:gd name="connsiteX7" fmla="*/ 176213 w 194733"/>
                        <a:gd name="connsiteY7" fmla="*/ 425660 h 599195"/>
                        <a:gd name="connsiteX8" fmla="*/ 181928 w 194733"/>
                        <a:gd name="connsiteY8" fmla="*/ 409467 h 599195"/>
                        <a:gd name="connsiteX9" fmla="*/ 185738 w 194733"/>
                        <a:gd name="connsiteY9" fmla="*/ 393274 h 599195"/>
                        <a:gd name="connsiteX10" fmla="*/ 194310 w 194733"/>
                        <a:gd name="connsiteY10" fmla="*/ 334219 h 599195"/>
                        <a:gd name="connsiteX11" fmla="*/ 194310 w 194733"/>
                        <a:gd name="connsiteY11" fmla="*/ 292310 h 599195"/>
                        <a:gd name="connsiteX12" fmla="*/ 193358 w 194733"/>
                        <a:gd name="connsiteY12" fmla="*/ 276117 h 599195"/>
                        <a:gd name="connsiteX13" fmla="*/ 193358 w 194733"/>
                        <a:gd name="connsiteY13" fmla="*/ 272307 h 599195"/>
                        <a:gd name="connsiteX14" fmla="*/ 192405 w 194733"/>
                        <a:gd name="connsiteY14" fmla="*/ 260877 h 599195"/>
                        <a:gd name="connsiteX15" fmla="*/ 185738 w 194733"/>
                        <a:gd name="connsiteY15" fmla="*/ 219919 h 599195"/>
                        <a:gd name="connsiteX16" fmla="*/ 172403 w 194733"/>
                        <a:gd name="connsiteY16" fmla="*/ 161817 h 599195"/>
                        <a:gd name="connsiteX17" fmla="*/ 144780 w 194733"/>
                        <a:gd name="connsiteY17" fmla="*/ 98952 h 599195"/>
                        <a:gd name="connsiteX18" fmla="*/ 104775 w 194733"/>
                        <a:gd name="connsiteY18" fmla="*/ 43707 h 599195"/>
                        <a:gd name="connsiteX19" fmla="*/ 57150 w 194733"/>
                        <a:gd name="connsiteY19" fmla="*/ 7512 h 599195"/>
                        <a:gd name="connsiteX20" fmla="*/ 15240 w 194733"/>
                        <a:gd name="connsiteY20" fmla="*/ 844 h 599195"/>
                        <a:gd name="connsiteX21" fmla="*/ 0 w 194733"/>
                        <a:gd name="connsiteY21" fmla="*/ 5607 h 599195"/>
                        <a:gd name="connsiteX22" fmla="*/ 15240 w 194733"/>
                        <a:gd name="connsiteY22" fmla="*/ 4655 h 599195"/>
                        <a:gd name="connsiteX23" fmla="*/ 53340 w 194733"/>
                        <a:gd name="connsiteY23" fmla="*/ 14180 h 599195"/>
                        <a:gd name="connsiteX24" fmla="*/ 132397 w 194733"/>
                        <a:gd name="connsiteY24" fmla="*/ 105619 h 599195"/>
                        <a:gd name="connsiteX25" fmla="*/ 157163 w 194733"/>
                        <a:gd name="connsiteY25" fmla="*/ 166580 h 599195"/>
                        <a:gd name="connsiteX26" fmla="*/ 168592 w 194733"/>
                        <a:gd name="connsiteY26" fmla="*/ 222777 h 599195"/>
                        <a:gd name="connsiteX27" fmla="*/ 174308 w 194733"/>
                        <a:gd name="connsiteY27" fmla="*/ 262782 h 599195"/>
                        <a:gd name="connsiteX28" fmla="*/ 175260 w 194733"/>
                        <a:gd name="connsiteY28" fmla="*/ 274212 h 599195"/>
                        <a:gd name="connsiteX29" fmla="*/ 175260 w 194733"/>
                        <a:gd name="connsiteY29" fmla="*/ 278022 h 599195"/>
                        <a:gd name="connsiteX30" fmla="*/ 176213 w 194733"/>
                        <a:gd name="connsiteY30" fmla="*/ 293262 h 599195"/>
                        <a:gd name="connsiteX31" fmla="*/ 177165 w 194733"/>
                        <a:gd name="connsiteY31" fmla="*/ 334219 h 599195"/>
                        <a:gd name="connsiteX32" fmla="*/ 170497 w 194733"/>
                        <a:gd name="connsiteY32" fmla="*/ 391369 h 599195"/>
                        <a:gd name="connsiteX33" fmla="*/ 167640 w 194733"/>
                        <a:gd name="connsiteY33" fmla="*/ 406610 h 599195"/>
                        <a:gd name="connsiteX34" fmla="*/ 162878 w 194733"/>
                        <a:gd name="connsiteY34" fmla="*/ 421849 h 599195"/>
                        <a:gd name="connsiteX35" fmla="*/ 158115 w 194733"/>
                        <a:gd name="connsiteY35" fmla="*/ 438042 h 599195"/>
                        <a:gd name="connsiteX36" fmla="*/ 151447 w 194733"/>
                        <a:gd name="connsiteY36" fmla="*/ 453282 h 599195"/>
                        <a:gd name="connsiteX37" fmla="*/ 87630 w 194733"/>
                        <a:gd name="connsiteY37" fmla="*/ 559010 h 599195"/>
                        <a:gd name="connsiteX38" fmla="*/ 48578 w 194733"/>
                        <a:gd name="connsiteY38" fmla="*/ 599015 h 599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9195">
                          <a:moveTo>
                            <a:pt x="48578" y="599015"/>
                          </a:moveTo>
                          <a:cubicBezTo>
                            <a:pt x="48578" y="599967"/>
                            <a:pt x="54292" y="597110"/>
                            <a:pt x="61913" y="591394"/>
                          </a:cubicBezTo>
                          <a:cubicBezTo>
                            <a:pt x="63817" y="590442"/>
                            <a:pt x="66675" y="588537"/>
                            <a:pt x="68580" y="586632"/>
                          </a:cubicBezTo>
                          <a:cubicBezTo>
                            <a:pt x="71438" y="584727"/>
                            <a:pt x="73342" y="582822"/>
                            <a:pt x="76200" y="579965"/>
                          </a:cubicBezTo>
                          <a:cubicBezTo>
                            <a:pt x="81915" y="575202"/>
                            <a:pt x="87630" y="570440"/>
                            <a:pt x="94297" y="563772"/>
                          </a:cubicBezTo>
                          <a:cubicBezTo>
                            <a:pt x="119063" y="539007"/>
                            <a:pt x="145733" y="499955"/>
                            <a:pt x="163830" y="458044"/>
                          </a:cubicBezTo>
                          <a:lnTo>
                            <a:pt x="170497" y="441852"/>
                          </a:lnTo>
                          <a:cubicBezTo>
                            <a:pt x="172403" y="436137"/>
                            <a:pt x="174308" y="430422"/>
                            <a:pt x="176213" y="425660"/>
                          </a:cubicBezTo>
                          <a:cubicBezTo>
                            <a:pt x="178117" y="419944"/>
                            <a:pt x="180022" y="415182"/>
                            <a:pt x="181928" y="409467"/>
                          </a:cubicBezTo>
                          <a:cubicBezTo>
                            <a:pt x="183833" y="403752"/>
                            <a:pt x="184785" y="398990"/>
                            <a:pt x="185738" y="393274"/>
                          </a:cubicBezTo>
                          <a:cubicBezTo>
                            <a:pt x="191453" y="372319"/>
                            <a:pt x="192405" y="351365"/>
                            <a:pt x="194310" y="334219"/>
                          </a:cubicBezTo>
                          <a:cubicBezTo>
                            <a:pt x="194310" y="317074"/>
                            <a:pt x="195263" y="301835"/>
                            <a:pt x="194310" y="292310"/>
                          </a:cubicBezTo>
                          <a:cubicBezTo>
                            <a:pt x="193358" y="281832"/>
                            <a:pt x="193358" y="276117"/>
                            <a:pt x="193358" y="276117"/>
                          </a:cubicBezTo>
                          <a:cubicBezTo>
                            <a:pt x="193358" y="276117"/>
                            <a:pt x="193358" y="274212"/>
                            <a:pt x="193358" y="272307"/>
                          </a:cubicBezTo>
                          <a:cubicBezTo>
                            <a:pt x="193358" y="269449"/>
                            <a:pt x="192405" y="265640"/>
                            <a:pt x="192405" y="260877"/>
                          </a:cubicBezTo>
                          <a:cubicBezTo>
                            <a:pt x="190500" y="251352"/>
                            <a:pt x="189547" y="236112"/>
                            <a:pt x="185738" y="219919"/>
                          </a:cubicBezTo>
                          <a:cubicBezTo>
                            <a:pt x="182880" y="202774"/>
                            <a:pt x="178117" y="183724"/>
                            <a:pt x="172403" y="161817"/>
                          </a:cubicBezTo>
                          <a:cubicBezTo>
                            <a:pt x="165735" y="140862"/>
                            <a:pt x="156210" y="119907"/>
                            <a:pt x="144780" y="98952"/>
                          </a:cubicBezTo>
                          <a:cubicBezTo>
                            <a:pt x="133350" y="78949"/>
                            <a:pt x="120015" y="59899"/>
                            <a:pt x="104775" y="43707"/>
                          </a:cubicBezTo>
                          <a:cubicBezTo>
                            <a:pt x="90488" y="27514"/>
                            <a:pt x="73342" y="14180"/>
                            <a:pt x="57150" y="7512"/>
                          </a:cubicBezTo>
                          <a:cubicBezTo>
                            <a:pt x="40958" y="-108"/>
                            <a:pt x="25717" y="-1061"/>
                            <a:pt x="15240" y="844"/>
                          </a:cubicBezTo>
                          <a:cubicBezTo>
                            <a:pt x="4763" y="2749"/>
                            <a:pt x="0" y="5607"/>
                            <a:pt x="0" y="5607"/>
                          </a:cubicBezTo>
                          <a:cubicBezTo>
                            <a:pt x="0" y="6560"/>
                            <a:pt x="5715" y="4655"/>
                            <a:pt x="15240" y="4655"/>
                          </a:cubicBezTo>
                          <a:cubicBezTo>
                            <a:pt x="24765" y="4655"/>
                            <a:pt x="39053" y="6560"/>
                            <a:pt x="53340" y="14180"/>
                          </a:cubicBezTo>
                          <a:cubicBezTo>
                            <a:pt x="82867" y="29419"/>
                            <a:pt x="111442" y="66567"/>
                            <a:pt x="132397" y="105619"/>
                          </a:cubicBezTo>
                          <a:cubicBezTo>
                            <a:pt x="142875" y="125622"/>
                            <a:pt x="151447" y="146577"/>
                            <a:pt x="157163" y="166580"/>
                          </a:cubicBezTo>
                          <a:cubicBezTo>
                            <a:pt x="161925" y="187535"/>
                            <a:pt x="165735" y="206585"/>
                            <a:pt x="168592" y="222777"/>
                          </a:cubicBezTo>
                          <a:cubicBezTo>
                            <a:pt x="171450" y="238969"/>
                            <a:pt x="172403" y="253257"/>
                            <a:pt x="174308" y="262782"/>
                          </a:cubicBezTo>
                          <a:cubicBezTo>
                            <a:pt x="175260" y="267544"/>
                            <a:pt x="175260" y="271355"/>
                            <a:pt x="175260" y="274212"/>
                          </a:cubicBezTo>
                          <a:cubicBezTo>
                            <a:pt x="175260" y="277069"/>
                            <a:pt x="175260" y="278022"/>
                            <a:pt x="175260" y="278022"/>
                          </a:cubicBezTo>
                          <a:cubicBezTo>
                            <a:pt x="175260" y="278022"/>
                            <a:pt x="175260" y="283737"/>
                            <a:pt x="176213" y="293262"/>
                          </a:cubicBezTo>
                          <a:cubicBezTo>
                            <a:pt x="177165" y="302787"/>
                            <a:pt x="177165" y="317074"/>
                            <a:pt x="177165" y="334219"/>
                          </a:cubicBezTo>
                          <a:cubicBezTo>
                            <a:pt x="176213" y="351365"/>
                            <a:pt x="175260" y="370415"/>
                            <a:pt x="170497" y="391369"/>
                          </a:cubicBezTo>
                          <a:cubicBezTo>
                            <a:pt x="169545" y="396132"/>
                            <a:pt x="168592" y="401847"/>
                            <a:pt x="167640" y="406610"/>
                          </a:cubicBezTo>
                          <a:cubicBezTo>
                            <a:pt x="165735" y="411372"/>
                            <a:pt x="164783" y="417087"/>
                            <a:pt x="162878" y="421849"/>
                          </a:cubicBezTo>
                          <a:cubicBezTo>
                            <a:pt x="160972" y="427565"/>
                            <a:pt x="160020" y="432327"/>
                            <a:pt x="158115" y="438042"/>
                          </a:cubicBezTo>
                          <a:lnTo>
                            <a:pt x="151447" y="453282"/>
                          </a:lnTo>
                          <a:cubicBezTo>
                            <a:pt x="134303" y="495192"/>
                            <a:pt x="110490" y="534244"/>
                            <a:pt x="87630" y="559010"/>
                          </a:cubicBezTo>
                          <a:cubicBezTo>
                            <a:pt x="66675" y="585680"/>
                            <a:pt x="47625" y="597110"/>
                            <a:pt x="48578" y="599015"/>
                          </a:cubicBezTo>
                          <a:close/>
                        </a:path>
                      </a:pathLst>
                    </a:custGeom>
                    <a:solidFill>
                      <a:srgbClr val="7C00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Freeform: Shape 413">
                      <a:extLst>
                        <a:ext uri="{FF2B5EF4-FFF2-40B4-BE49-F238E27FC236}">
                          <a16:creationId xmlns:a16="http://schemas.microsoft.com/office/drawing/2014/main" id="{4FDAC267-C81B-51DF-1D71-4BCF314C1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222" y="2989446"/>
                      <a:ext cx="379720" cy="740682"/>
                    </a:xfrm>
                    <a:custGeom>
                      <a:avLst/>
                      <a:gdLst>
                        <a:gd name="connsiteX0" fmla="*/ 0 w 379720"/>
                        <a:gd name="connsiteY0" fmla="*/ 720541 h 740682"/>
                        <a:gd name="connsiteX1" fmla="*/ 22860 w 379720"/>
                        <a:gd name="connsiteY1" fmla="*/ 729113 h 740682"/>
                        <a:gd name="connsiteX2" fmla="*/ 85725 w 379720"/>
                        <a:gd name="connsiteY2" fmla="*/ 740543 h 740682"/>
                        <a:gd name="connsiteX3" fmla="*/ 175260 w 379720"/>
                        <a:gd name="connsiteY3" fmla="*/ 725303 h 740682"/>
                        <a:gd name="connsiteX4" fmla="*/ 220980 w 379720"/>
                        <a:gd name="connsiteY4" fmla="*/ 701491 h 740682"/>
                        <a:gd name="connsiteX5" fmla="*/ 261938 w 379720"/>
                        <a:gd name="connsiteY5" fmla="*/ 667201 h 740682"/>
                        <a:gd name="connsiteX6" fmla="*/ 296228 w 379720"/>
                        <a:gd name="connsiteY6" fmla="*/ 626243 h 740682"/>
                        <a:gd name="connsiteX7" fmla="*/ 322898 w 379720"/>
                        <a:gd name="connsiteY7" fmla="*/ 582428 h 740682"/>
                        <a:gd name="connsiteX8" fmla="*/ 358140 w 379720"/>
                        <a:gd name="connsiteY8" fmla="*/ 498608 h 740682"/>
                        <a:gd name="connsiteX9" fmla="*/ 373380 w 379720"/>
                        <a:gd name="connsiteY9" fmla="*/ 435743 h 740682"/>
                        <a:gd name="connsiteX10" fmla="*/ 376238 w 379720"/>
                        <a:gd name="connsiteY10" fmla="*/ 417646 h 740682"/>
                        <a:gd name="connsiteX11" fmla="*/ 377190 w 379720"/>
                        <a:gd name="connsiteY11" fmla="*/ 410978 h 740682"/>
                        <a:gd name="connsiteX12" fmla="*/ 378143 w 379720"/>
                        <a:gd name="connsiteY12" fmla="*/ 404311 h 740682"/>
                        <a:gd name="connsiteX13" fmla="*/ 379095 w 379720"/>
                        <a:gd name="connsiteY13" fmla="*/ 386213 h 740682"/>
                        <a:gd name="connsiteX14" fmla="*/ 378143 w 379720"/>
                        <a:gd name="connsiteY14" fmla="*/ 321443 h 740682"/>
                        <a:gd name="connsiteX15" fmla="*/ 327660 w 379720"/>
                        <a:gd name="connsiteY15" fmla="*/ 134753 h 740682"/>
                        <a:gd name="connsiteX16" fmla="*/ 300990 w 379720"/>
                        <a:gd name="connsiteY16" fmla="*/ 89033 h 740682"/>
                        <a:gd name="connsiteX17" fmla="*/ 267653 w 379720"/>
                        <a:gd name="connsiteY17" fmla="*/ 49981 h 740682"/>
                        <a:gd name="connsiteX18" fmla="*/ 228600 w 379720"/>
                        <a:gd name="connsiteY18" fmla="*/ 21406 h 740682"/>
                        <a:gd name="connsiteX19" fmla="*/ 188595 w 379720"/>
                        <a:gd name="connsiteY19" fmla="*/ 5213 h 740682"/>
                        <a:gd name="connsiteX20" fmla="*/ 124778 w 379720"/>
                        <a:gd name="connsiteY20" fmla="*/ 1403 h 740682"/>
                        <a:gd name="connsiteX21" fmla="*/ 107633 w 379720"/>
                        <a:gd name="connsiteY21" fmla="*/ 4261 h 740682"/>
                        <a:gd name="connsiteX22" fmla="*/ 101918 w 379720"/>
                        <a:gd name="connsiteY22" fmla="*/ 6166 h 740682"/>
                        <a:gd name="connsiteX23" fmla="*/ 125730 w 379720"/>
                        <a:gd name="connsiteY23" fmla="*/ 4261 h 740682"/>
                        <a:gd name="connsiteX24" fmla="*/ 187643 w 379720"/>
                        <a:gd name="connsiteY24" fmla="*/ 10928 h 740682"/>
                        <a:gd name="connsiteX25" fmla="*/ 225743 w 379720"/>
                        <a:gd name="connsiteY25" fmla="*/ 28073 h 740682"/>
                        <a:gd name="connsiteX26" fmla="*/ 261938 w 379720"/>
                        <a:gd name="connsiteY26" fmla="*/ 56648 h 740682"/>
                        <a:gd name="connsiteX27" fmla="*/ 293370 w 379720"/>
                        <a:gd name="connsiteY27" fmla="*/ 94748 h 740682"/>
                        <a:gd name="connsiteX28" fmla="*/ 318135 w 379720"/>
                        <a:gd name="connsiteY28" fmla="*/ 139516 h 740682"/>
                        <a:gd name="connsiteX29" fmla="*/ 363855 w 379720"/>
                        <a:gd name="connsiteY29" fmla="*/ 322396 h 740682"/>
                        <a:gd name="connsiteX30" fmla="*/ 363855 w 379720"/>
                        <a:gd name="connsiteY30" fmla="*/ 384308 h 740682"/>
                        <a:gd name="connsiteX31" fmla="*/ 361950 w 379720"/>
                        <a:gd name="connsiteY31" fmla="*/ 401453 h 740682"/>
                        <a:gd name="connsiteX32" fmla="*/ 360998 w 379720"/>
                        <a:gd name="connsiteY32" fmla="*/ 407168 h 740682"/>
                        <a:gd name="connsiteX33" fmla="*/ 360045 w 379720"/>
                        <a:gd name="connsiteY33" fmla="*/ 412883 h 740682"/>
                        <a:gd name="connsiteX34" fmla="*/ 357188 w 379720"/>
                        <a:gd name="connsiteY34" fmla="*/ 430028 h 740682"/>
                        <a:gd name="connsiteX35" fmla="*/ 343853 w 379720"/>
                        <a:gd name="connsiteY35" fmla="*/ 490988 h 740682"/>
                        <a:gd name="connsiteX36" fmla="*/ 311468 w 379720"/>
                        <a:gd name="connsiteY36" fmla="*/ 572903 h 740682"/>
                        <a:gd name="connsiteX37" fmla="*/ 285750 w 379720"/>
                        <a:gd name="connsiteY37" fmla="*/ 615766 h 740682"/>
                        <a:gd name="connsiteX38" fmla="*/ 253365 w 379720"/>
                        <a:gd name="connsiteY38" fmla="*/ 655771 h 740682"/>
                        <a:gd name="connsiteX39" fmla="*/ 215265 w 379720"/>
                        <a:gd name="connsiteY39" fmla="*/ 689108 h 740682"/>
                        <a:gd name="connsiteX40" fmla="*/ 172403 w 379720"/>
                        <a:gd name="connsiteY40" fmla="*/ 713873 h 740682"/>
                        <a:gd name="connsiteX41" fmla="*/ 86678 w 379720"/>
                        <a:gd name="connsiteY41" fmla="*/ 731018 h 740682"/>
                        <a:gd name="connsiteX42" fmla="*/ 0 w 379720"/>
                        <a:gd name="connsiteY42" fmla="*/ 720541 h 740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0682">
                          <a:moveTo>
                            <a:pt x="0" y="720541"/>
                          </a:moveTo>
                          <a:cubicBezTo>
                            <a:pt x="0" y="721493"/>
                            <a:pt x="7620" y="724351"/>
                            <a:pt x="22860" y="729113"/>
                          </a:cubicBezTo>
                          <a:cubicBezTo>
                            <a:pt x="37148" y="733876"/>
                            <a:pt x="59055" y="738638"/>
                            <a:pt x="85725" y="740543"/>
                          </a:cubicBezTo>
                          <a:cubicBezTo>
                            <a:pt x="112395" y="741496"/>
                            <a:pt x="143828" y="737686"/>
                            <a:pt x="175260" y="725303"/>
                          </a:cubicBezTo>
                          <a:cubicBezTo>
                            <a:pt x="190500" y="719588"/>
                            <a:pt x="205740" y="711016"/>
                            <a:pt x="220980" y="701491"/>
                          </a:cubicBezTo>
                          <a:cubicBezTo>
                            <a:pt x="235268" y="691966"/>
                            <a:pt x="249555" y="679583"/>
                            <a:pt x="261938" y="667201"/>
                          </a:cubicBezTo>
                          <a:cubicBezTo>
                            <a:pt x="274320" y="654818"/>
                            <a:pt x="285750" y="640531"/>
                            <a:pt x="296228" y="626243"/>
                          </a:cubicBezTo>
                          <a:cubicBezTo>
                            <a:pt x="305753" y="611956"/>
                            <a:pt x="315278" y="597668"/>
                            <a:pt x="322898" y="582428"/>
                          </a:cubicBezTo>
                          <a:cubicBezTo>
                            <a:pt x="339090" y="552901"/>
                            <a:pt x="349568" y="523373"/>
                            <a:pt x="358140" y="498608"/>
                          </a:cubicBezTo>
                          <a:cubicBezTo>
                            <a:pt x="365760" y="472891"/>
                            <a:pt x="370523" y="450983"/>
                            <a:pt x="373380" y="435743"/>
                          </a:cubicBezTo>
                          <a:cubicBezTo>
                            <a:pt x="374333" y="428123"/>
                            <a:pt x="375285" y="422408"/>
                            <a:pt x="376238" y="417646"/>
                          </a:cubicBezTo>
                          <a:cubicBezTo>
                            <a:pt x="377190" y="413836"/>
                            <a:pt x="377190" y="410978"/>
                            <a:pt x="377190" y="410978"/>
                          </a:cubicBezTo>
                          <a:cubicBezTo>
                            <a:pt x="377190" y="410978"/>
                            <a:pt x="377190" y="409073"/>
                            <a:pt x="378143" y="404311"/>
                          </a:cubicBezTo>
                          <a:cubicBezTo>
                            <a:pt x="379095" y="400501"/>
                            <a:pt x="379095" y="393833"/>
                            <a:pt x="379095" y="386213"/>
                          </a:cubicBezTo>
                          <a:cubicBezTo>
                            <a:pt x="380048" y="370973"/>
                            <a:pt x="380048" y="348113"/>
                            <a:pt x="378143" y="321443"/>
                          </a:cubicBezTo>
                          <a:cubicBezTo>
                            <a:pt x="373380" y="269056"/>
                            <a:pt x="360045" y="198571"/>
                            <a:pt x="327660" y="134753"/>
                          </a:cubicBezTo>
                          <a:cubicBezTo>
                            <a:pt x="320040" y="118561"/>
                            <a:pt x="310515" y="103321"/>
                            <a:pt x="300990" y="89033"/>
                          </a:cubicBezTo>
                          <a:cubicBezTo>
                            <a:pt x="290513" y="74746"/>
                            <a:pt x="279083" y="61411"/>
                            <a:pt x="267653" y="49981"/>
                          </a:cubicBezTo>
                          <a:cubicBezTo>
                            <a:pt x="255270" y="38551"/>
                            <a:pt x="241935" y="29026"/>
                            <a:pt x="228600" y="21406"/>
                          </a:cubicBezTo>
                          <a:cubicBezTo>
                            <a:pt x="215265" y="13786"/>
                            <a:pt x="200978" y="9023"/>
                            <a:pt x="188595" y="5213"/>
                          </a:cubicBezTo>
                          <a:cubicBezTo>
                            <a:pt x="162878" y="-1454"/>
                            <a:pt x="140018" y="-502"/>
                            <a:pt x="124778" y="1403"/>
                          </a:cubicBezTo>
                          <a:cubicBezTo>
                            <a:pt x="117158" y="2356"/>
                            <a:pt x="111443" y="4261"/>
                            <a:pt x="107633" y="4261"/>
                          </a:cubicBezTo>
                          <a:cubicBezTo>
                            <a:pt x="103823" y="5213"/>
                            <a:pt x="101918" y="6166"/>
                            <a:pt x="101918" y="6166"/>
                          </a:cubicBezTo>
                          <a:cubicBezTo>
                            <a:pt x="101918" y="7118"/>
                            <a:pt x="110490" y="5213"/>
                            <a:pt x="125730" y="4261"/>
                          </a:cubicBezTo>
                          <a:cubicBezTo>
                            <a:pt x="140970" y="3308"/>
                            <a:pt x="162878" y="3308"/>
                            <a:pt x="187643" y="10928"/>
                          </a:cubicBezTo>
                          <a:cubicBezTo>
                            <a:pt x="200025" y="14738"/>
                            <a:pt x="212408" y="20453"/>
                            <a:pt x="225743" y="28073"/>
                          </a:cubicBezTo>
                          <a:cubicBezTo>
                            <a:pt x="238125" y="35693"/>
                            <a:pt x="250508" y="45218"/>
                            <a:pt x="261938" y="56648"/>
                          </a:cubicBezTo>
                          <a:cubicBezTo>
                            <a:pt x="273368" y="68078"/>
                            <a:pt x="283845" y="80461"/>
                            <a:pt x="293370" y="94748"/>
                          </a:cubicBezTo>
                          <a:cubicBezTo>
                            <a:pt x="302895" y="109036"/>
                            <a:pt x="311468" y="124276"/>
                            <a:pt x="318135" y="139516"/>
                          </a:cubicBezTo>
                          <a:cubicBezTo>
                            <a:pt x="347663" y="202381"/>
                            <a:pt x="360045" y="270961"/>
                            <a:pt x="363855" y="322396"/>
                          </a:cubicBezTo>
                          <a:cubicBezTo>
                            <a:pt x="365760" y="348113"/>
                            <a:pt x="364808" y="370021"/>
                            <a:pt x="363855" y="384308"/>
                          </a:cubicBezTo>
                          <a:cubicBezTo>
                            <a:pt x="362903" y="391928"/>
                            <a:pt x="362903" y="397643"/>
                            <a:pt x="361950" y="401453"/>
                          </a:cubicBezTo>
                          <a:cubicBezTo>
                            <a:pt x="361950" y="405263"/>
                            <a:pt x="360998" y="407168"/>
                            <a:pt x="360998" y="407168"/>
                          </a:cubicBezTo>
                          <a:cubicBezTo>
                            <a:pt x="360998" y="407168"/>
                            <a:pt x="360998" y="409073"/>
                            <a:pt x="360045" y="412883"/>
                          </a:cubicBezTo>
                          <a:cubicBezTo>
                            <a:pt x="359093" y="416693"/>
                            <a:pt x="359093" y="422408"/>
                            <a:pt x="357188" y="430028"/>
                          </a:cubicBezTo>
                          <a:cubicBezTo>
                            <a:pt x="354330" y="445268"/>
                            <a:pt x="350520" y="466223"/>
                            <a:pt x="343853" y="490988"/>
                          </a:cubicBezTo>
                          <a:cubicBezTo>
                            <a:pt x="336233" y="515753"/>
                            <a:pt x="326708" y="544328"/>
                            <a:pt x="311468" y="572903"/>
                          </a:cubicBezTo>
                          <a:cubicBezTo>
                            <a:pt x="303848" y="587191"/>
                            <a:pt x="295275" y="601478"/>
                            <a:pt x="285750" y="615766"/>
                          </a:cubicBezTo>
                          <a:cubicBezTo>
                            <a:pt x="276225" y="630053"/>
                            <a:pt x="265748" y="643388"/>
                            <a:pt x="253365" y="655771"/>
                          </a:cubicBezTo>
                          <a:cubicBezTo>
                            <a:pt x="240983" y="668153"/>
                            <a:pt x="228600" y="679583"/>
                            <a:pt x="215265" y="689108"/>
                          </a:cubicBezTo>
                          <a:cubicBezTo>
                            <a:pt x="200978" y="698633"/>
                            <a:pt x="186690" y="707206"/>
                            <a:pt x="172403" y="713873"/>
                          </a:cubicBezTo>
                          <a:cubicBezTo>
                            <a:pt x="142875" y="726256"/>
                            <a:pt x="112395" y="731018"/>
                            <a:pt x="86678" y="731018"/>
                          </a:cubicBezTo>
                          <a:cubicBezTo>
                            <a:pt x="34290" y="732923"/>
                            <a:pt x="953" y="718636"/>
                            <a:pt x="0" y="720541"/>
                          </a:cubicBezTo>
                          <a:close/>
                        </a:path>
                      </a:pathLst>
                    </a:custGeom>
                    <a:solidFill>
                      <a:srgbClr val="7C00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70" name="Freeform: Shape 414">
                    <a:extLst>
                      <a:ext uri="{FF2B5EF4-FFF2-40B4-BE49-F238E27FC236}">
                        <a16:creationId xmlns:a16="http://schemas.microsoft.com/office/drawing/2014/main" id="{E6F2290A-9A7A-946E-3DAB-733A46BA7C97}"/>
                      </a:ext>
                    </a:extLst>
                  </p:cNvPr>
                  <p:cNvSpPr/>
                  <p:nvPr/>
                </p:nvSpPr>
                <p:spPr>
                  <a:xfrm>
                    <a:off x="5117648" y="3142237"/>
                    <a:ext cx="41806" cy="101025"/>
                  </a:xfrm>
                  <a:custGeom>
                    <a:avLst/>
                    <a:gdLst>
                      <a:gd name="connsiteX0" fmla="*/ 1087 w 41806"/>
                      <a:gd name="connsiteY0" fmla="*/ 25778 h 101025"/>
                      <a:gd name="connsiteX1" fmla="*/ 8707 w 41806"/>
                      <a:gd name="connsiteY1" fmla="*/ 60 h 101025"/>
                      <a:gd name="connsiteX2" fmla="*/ 27757 w 41806"/>
                      <a:gd name="connsiteY2" fmla="*/ 23873 h 101025"/>
                      <a:gd name="connsiteX3" fmla="*/ 20137 w 41806"/>
                      <a:gd name="connsiteY3" fmla="*/ 49590 h 101025"/>
                      <a:gd name="connsiteX4" fmla="*/ 1087 w 41806"/>
                      <a:gd name="connsiteY4" fmla="*/ 25778 h 101025"/>
                      <a:gd name="connsiteX5" fmla="*/ 22042 w 41806"/>
                      <a:gd name="connsiteY5" fmla="*/ 83880 h 101025"/>
                      <a:gd name="connsiteX6" fmla="*/ 27757 w 41806"/>
                      <a:gd name="connsiteY6" fmla="*/ 65783 h 101025"/>
                      <a:gd name="connsiteX7" fmla="*/ 41092 w 41806"/>
                      <a:gd name="connsiteY7" fmla="*/ 82928 h 101025"/>
                      <a:gd name="connsiteX8" fmla="*/ 35377 w 41806"/>
                      <a:gd name="connsiteY8" fmla="*/ 101025 h 101025"/>
                      <a:gd name="connsiteX9" fmla="*/ 22042 w 41806"/>
                      <a:gd name="connsiteY9" fmla="*/ 83880 h 10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806" h="101025">
                        <a:moveTo>
                          <a:pt x="1087" y="25778"/>
                        </a:moveTo>
                        <a:cubicBezTo>
                          <a:pt x="-1771" y="12443"/>
                          <a:pt x="1087" y="1013"/>
                          <a:pt x="8707" y="60"/>
                        </a:cubicBezTo>
                        <a:cubicBezTo>
                          <a:pt x="16327" y="-892"/>
                          <a:pt x="24899" y="9585"/>
                          <a:pt x="27757" y="23873"/>
                        </a:cubicBezTo>
                        <a:cubicBezTo>
                          <a:pt x="30614" y="37208"/>
                          <a:pt x="26804" y="48638"/>
                          <a:pt x="20137" y="49590"/>
                        </a:cubicBezTo>
                        <a:cubicBezTo>
                          <a:pt x="12517" y="49590"/>
                          <a:pt x="3944" y="39113"/>
                          <a:pt x="1087" y="25778"/>
                        </a:cubicBezTo>
                        <a:close/>
                        <a:moveTo>
                          <a:pt x="22042" y="83880"/>
                        </a:moveTo>
                        <a:cubicBezTo>
                          <a:pt x="20137" y="74355"/>
                          <a:pt x="22042" y="65783"/>
                          <a:pt x="27757" y="65783"/>
                        </a:cubicBezTo>
                        <a:cubicBezTo>
                          <a:pt x="33472" y="65783"/>
                          <a:pt x="39187" y="72450"/>
                          <a:pt x="41092" y="82928"/>
                        </a:cubicBezTo>
                        <a:cubicBezTo>
                          <a:pt x="42997" y="92453"/>
                          <a:pt x="41092" y="101025"/>
                          <a:pt x="35377" y="101025"/>
                        </a:cubicBezTo>
                        <a:cubicBezTo>
                          <a:pt x="30614" y="101025"/>
                          <a:pt x="23947" y="93405"/>
                          <a:pt x="22042" y="83880"/>
                        </a:cubicBezTo>
                        <a:close/>
                      </a:path>
                    </a:pathLst>
                  </a:custGeom>
                  <a:solidFill>
                    <a:srgbClr val="BF590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9" name="Graphic 4">
                  <a:extLst>
                    <a:ext uri="{FF2B5EF4-FFF2-40B4-BE49-F238E27FC236}">
                      <a16:creationId xmlns:a16="http://schemas.microsoft.com/office/drawing/2014/main" id="{98511260-5D10-3207-111A-35CEA3761773}"/>
                    </a:ext>
                  </a:extLst>
                </p:cNvPr>
                <p:cNvGrpSpPr/>
                <p:nvPr/>
              </p:nvGrpSpPr>
              <p:grpSpPr>
                <a:xfrm>
                  <a:off x="5083492" y="2895600"/>
                  <a:ext cx="186689" cy="187232"/>
                  <a:chOff x="5083492" y="2895600"/>
                  <a:chExt cx="186689" cy="187232"/>
                </a:xfrm>
              </p:grpSpPr>
              <p:sp>
                <p:nvSpPr>
                  <p:cNvPr id="765" name="Freeform: Shape 416">
                    <a:extLst>
                      <a:ext uri="{FF2B5EF4-FFF2-40B4-BE49-F238E27FC236}">
                        <a16:creationId xmlns:a16="http://schemas.microsoft.com/office/drawing/2014/main" id="{A17F5262-11A8-F1E3-7EB4-297B903C99E2}"/>
                      </a:ext>
                    </a:extLst>
                  </p:cNvPr>
                  <p:cNvSpPr/>
                  <p:nvPr/>
                </p:nvSpPr>
                <p:spPr>
                  <a:xfrm>
                    <a:off x="5084445" y="2895600"/>
                    <a:ext cx="185737" cy="187232"/>
                  </a:xfrm>
                  <a:custGeom>
                    <a:avLst/>
                    <a:gdLst>
                      <a:gd name="connsiteX0" fmla="*/ 185737 w 185737"/>
                      <a:gd name="connsiteY0" fmla="*/ 55245 h 187232"/>
                      <a:gd name="connsiteX1" fmla="*/ 171450 w 185737"/>
                      <a:gd name="connsiteY1" fmla="*/ 164783 h 187232"/>
                      <a:gd name="connsiteX2" fmla="*/ 0 w 185737"/>
                      <a:gd name="connsiteY2" fmla="*/ 148590 h 187232"/>
                      <a:gd name="connsiteX3" fmla="*/ 5715 w 185737"/>
                      <a:gd name="connsiteY3" fmla="*/ 0 h 187232"/>
                      <a:gd name="connsiteX4" fmla="*/ 185737 w 185737"/>
                      <a:gd name="connsiteY4" fmla="*/ 55245 h 187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37" h="187232">
                        <a:moveTo>
                          <a:pt x="185737" y="55245"/>
                        </a:moveTo>
                        <a:lnTo>
                          <a:pt x="171450" y="164783"/>
                        </a:lnTo>
                        <a:cubicBezTo>
                          <a:pt x="171450" y="164783"/>
                          <a:pt x="82867" y="224790"/>
                          <a:pt x="0" y="148590"/>
                        </a:cubicBezTo>
                        <a:lnTo>
                          <a:pt x="5715" y="0"/>
                        </a:lnTo>
                        <a:lnTo>
                          <a:pt x="185737" y="55245"/>
                        </a:lnTo>
                        <a:close/>
                      </a:path>
                    </a:pathLst>
                  </a:custGeom>
                  <a:solidFill>
                    <a:srgbClr val="F9B7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66" name="Freeform: Shape 417">
                    <a:extLst>
                      <a:ext uri="{FF2B5EF4-FFF2-40B4-BE49-F238E27FC236}">
                        <a16:creationId xmlns:a16="http://schemas.microsoft.com/office/drawing/2014/main" id="{51D30AB0-839A-AD25-EEAB-481D8CAC5252}"/>
                      </a:ext>
                    </a:extLst>
                  </p:cNvPr>
                  <p:cNvSpPr/>
                  <p:nvPr/>
                </p:nvSpPr>
                <p:spPr>
                  <a:xfrm>
                    <a:off x="5083492" y="2895600"/>
                    <a:ext cx="185737" cy="177165"/>
                  </a:xfrm>
                  <a:custGeom>
                    <a:avLst/>
                    <a:gdLst>
                      <a:gd name="connsiteX0" fmla="*/ 134303 w 185737"/>
                      <a:gd name="connsiteY0" fmla="*/ 89535 h 177165"/>
                      <a:gd name="connsiteX1" fmla="*/ 73342 w 185737"/>
                      <a:gd name="connsiteY1" fmla="*/ 83820 h 177165"/>
                      <a:gd name="connsiteX2" fmla="*/ 42863 w 185737"/>
                      <a:gd name="connsiteY2" fmla="*/ 177165 h 177165"/>
                      <a:gd name="connsiteX3" fmla="*/ 0 w 185737"/>
                      <a:gd name="connsiteY3" fmla="*/ 148590 h 177165"/>
                      <a:gd name="connsiteX4" fmla="*/ 5715 w 185737"/>
                      <a:gd name="connsiteY4" fmla="*/ 0 h 177165"/>
                      <a:gd name="connsiteX5" fmla="*/ 185738 w 185737"/>
                      <a:gd name="connsiteY5" fmla="*/ 55245 h 177165"/>
                      <a:gd name="connsiteX6" fmla="*/ 180975 w 185737"/>
                      <a:gd name="connsiteY6" fmla="*/ 93345 h 177165"/>
                      <a:gd name="connsiteX7" fmla="*/ 134303 w 185737"/>
                      <a:gd name="connsiteY7" fmla="*/ 89535 h 177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5737" h="177165">
                        <a:moveTo>
                          <a:pt x="134303" y="89535"/>
                        </a:moveTo>
                        <a:cubicBezTo>
                          <a:pt x="114300" y="87630"/>
                          <a:pt x="93345" y="83820"/>
                          <a:pt x="73342" y="83820"/>
                        </a:cubicBezTo>
                        <a:cubicBezTo>
                          <a:pt x="27623" y="82867"/>
                          <a:pt x="32385" y="134303"/>
                          <a:pt x="42863" y="177165"/>
                        </a:cubicBezTo>
                        <a:cubicBezTo>
                          <a:pt x="28575" y="171450"/>
                          <a:pt x="14288" y="161925"/>
                          <a:pt x="0" y="148590"/>
                        </a:cubicBezTo>
                        <a:lnTo>
                          <a:pt x="5715" y="0"/>
                        </a:lnTo>
                        <a:lnTo>
                          <a:pt x="185738" y="55245"/>
                        </a:lnTo>
                        <a:lnTo>
                          <a:pt x="180975" y="93345"/>
                        </a:lnTo>
                        <a:cubicBezTo>
                          <a:pt x="165735" y="92392"/>
                          <a:pt x="150495" y="91440"/>
                          <a:pt x="134303" y="89535"/>
                        </a:cubicBezTo>
                        <a:close/>
                      </a:path>
                    </a:pathLst>
                  </a:custGeom>
                  <a:solidFill>
                    <a:srgbClr val="FFBDC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0" name="Graphic 4">
                  <a:extLst>
                    <a:ext uri="{FF2B5EF4-FFF2-40B4-BE49-F238E27FC236}">
                      <a16:creationId xmlns:a16="http://schemas.microsoft.com/office/drawing/2014/main" id="{66BB9A7F-FBC1-7F99-8C40-8F26A2749D9E}"/>
                    </a:ext>
                  </a:extLst>
                </p:cNvPr>
                <p:cNvGrpSpPr/>
                <p:nvPr/>
              </p:nvGrpSpPr>
              <p:grpSpPr>
                <a:xfrm>
                  <a:off x="2790825" y="1704975"/>
                  <a:ext cx="3008087" cy="1250108"/>
                  <a:chOff x="2790825" y="1704975"/>
                  <a:chExt cx="3008087" cy="1250108"/>
                </a:xfrm>
              </p:grpSpPr>
              <p:grpSp>
                <p:nvGrpSpPr>
                  <p:cNvPr id="662" name="Graphic 4">
                    <a:extLst>
                      <a:ext uri="{FF2B5EF4-FFF2-40B4-BE49-F238E27FC236}">
                        <a16:creationId xmlns:a16="http://schemas.microsoft.com/office/drawing/2014/main" id="{2AD1A6DB-2DD1-5B21-929B-53460EE8DB6E}"/>
                      </a:ext>
                    </a:extLst>
                  </p:cNvPr>
                  <p:cNvGrpSpPr/>
                  <p:nvPr/>
                </p:nvGrpSpPr>
                <p:grpSpPr>
                  <a:xfrm>
                    <a:off x="2790825" y="1704975"/>
                    <a:ext cx="3008087" cy="1250108"/>
                    <a:chOff x="2790825" y="1704975"/>
                    <a:chExt cx="3008087" cy="1250108"/>
                  </a:xfrm>
                </p:grpSpPr>
                <p:grpSp>
                  <p:nvGrpSpPr>
                    <p:cNvPr id="692" name="Graphic 4">
                      <a:extLst>
                        <a:ext uri="{FF2B5EF4-FFF2-40B4-BE49-F238E27FC236}">
                          <a16:creationId xmlns:a16="http://schemas.microsoft.com/office/drawing/2014/main" id="{C4A4DFF9-4EE2-80AB-5195-D483FFC81E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90825" y="1704975"/>
                      <a:ext cx="3008087" cy="1250108"/>
                      <a:chOff x="2790825" y="1704975"/>
                      <a:chExt cx="3008087" cy="1250108"/>
                    </a:xfrm>
                  </p:grpSpPr>
                  <p:grpSp>
                    <p:nvGrpSpPr>
                      <p:cNvPr id="696" name="Graphic 4">
                        <a:extLst>
                          <a:ext uri="{FF2B5EF4-FFF2-40B4-BE49-F238E27FC236}">
                            <a16:creationId xmlns:a16="http://schemas.microsoft.com/office/drawing/2014/main" id="{681C134D-C3A4-BE74-2BB6-9390528C4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33659" y="2306207"/>
                        <a:ext cx="165253" cy="290537"/>
                        <a:chOff x="5633659" y="2306207"/>
                        <a:chExt cx="165253" cy="290537"/>
                      </a:xfrm>
                    </p:grpSpPr>
                    <p:sp>
                      <p:nvSpPr>
                        <p:cNvPr id="761" name="Freeform: Shape 422">
                          <a:extLst>
                            <a:ext uri="{FF2B5EF4-FFF2-40B4-BE49-F238E27FC236}">
                              <a16:creationId xmlns:a16="http://schemas.microsoft.com/office/drawing/2014/main" id="{DC25E932-EF22-0FC9-0304-708A406894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33659" y="2306207"/>
                          <a:ext cx="165253" cy="290537"/>
                        </a:xfrm>
                        <a:custGeom>
                          <a:avLst/>
                          <a:gdLst>
                            <a:gd name="connsiteX0" fmla="*/ 7046 w 165253"/>
                            <a:gd name="connsiteY0" fmla="*/ 36943 h 290537"/>
                            <a:gd name="connsiteX1" fmla="*/ 105153 w 165253"/>
                            <a:gd name="connsiteY1" fmla="*/ 8368 h 290537"/>
                            <a:gd name="connsiteX2" fmla="*/ 87056 w 165253"/>
                            <a:gd name="connsiteY2" fmla="*/ 289355 h 290537"/>
                            <a:gd name="connsiteX3" fmla="*/ 7046 w 165253"/>
                            <a:gd name="connsiteY3" fmla="*/ 36943 h 290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65253" h="290537">
                              <a:moveTo>
                                <a:pt x="7046" y="36943"/>
                              </a:moveTo>
                              <a:cubicBezTo>
                                <a:pt x="7046" y="36943"/>
                                <a:pt x="30858" y="-21160"/>
                                <a:pt x="105153" y="8368"/>
                              </a:cubicBezTo>
                              <a:cubicBezTo>
                                <a:pt x="219453" y="54088"/>
                                <a:pt x="146110" y="269353"/>
                                <a:pt x="87056" y="289355"/>
                              </a:cubicBezTo>
                              <a:cubicBezTo>
                                <a:pt x="26096" y="309358"/>
                                <a:pt x="-17719" y="69328"/>
                                <a:pt x="7046" y="369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62" name="Freeform: Shape 423">
                          <a:extLst>
                            <a:ext uri="{FF2B5EF4-FFF2-40B4-BE49-F238E27FC236}">
                              <a16:creationId xmlns:a16="http://schemas.microsoft.com/office/drawing/2014/main" id="{F6E57DD7-3AF5-618B-F490-D855BBFF59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46419" y="2354350"/>
                          <a:ext cx="93410" cy="184305"/>
                        </a:xfrm>
                        <a:custGeom>
                          <a:avLst/>
                          <a:gdLst>
                            <a:gd name="connsiteX0" fmla="*/ 84773 w 93410"/>
                            <a:gd name="connsiteY0" fmla="*/ 160250 h 184305"/>
                            <a:gd name="connsiteX1" fmla="*/ 71438 w 93410"/>
                            <a:gd name="connsiteY1" fmla="*/ 172633 h 184305"/>
                            <a:gd name="connsiteX2" fmla="*/ 51435 w 93410"/>
                            <a:gd name="connsiteY2" fmla="*/ 173585 h 184305"/>
                            <a:gd name="connsiteX3" fmla="*/ 38100 w 93410"/>
                            <a:gd name="connsiteY3" fmla="*/ 163108 h 184305"/>
                            <a:gd name="connsiteX4" fmla="*/ 43815 w 93410"/>
                            <a:gd name="connsiteY4" fmla="*/ 145962 h 184305"/>
                            <a:gd name="connsiteX5" fmla="*/ 61913 w 93410"/>
                            <a:gd name="connsiteY5" fmla="*/ 132627 h 184305"/>
                            <a:gd name="connsiteX6" fmla="*/ 80963 w 93410"/>
                            <a:gd name="connsiteY6" fmla="*/ 113577 h 184305"/>
                            <a:gd name="connsiteX7" fmla="*/ 77153 w 93410"/>
                            <a:gd name="connsiteY7" fmla="*/ 98337 h 184305"/>
                            <a:gd name="connsiteX8" fmla="*/ 78105 w 93410"/>
                            <a:gd name="connsiteY8" fmla="*/ 99290 h 184305"/>
                            <a:gd name="connsiteX9" fmla="*/ 71438 w 93410"/>
                            <a:gd name="connsiteY9" fmla="*/ 92623 h 184305"/>
                            <a:gd name="connsiteX10" fmla="*/ 62865 w 93410"/>
                            <a:gd name="connsiteY10" fmla="*/ 87860 h 184305"/>
                            <a:gd name="connsiteX11" fmla="*/ 48578 w 93410"/>
                            <a:gd name="connsiteY11" fmla="*/ 85955 h 184305"/>
                            <a:gd name="connsiteX12" fmla="*/ 40005 w 93410"/>
                            <a:gd name="connsiteY12" fmla="*/ 86908 h 184305"/>
                            <a:gd name="connsiteX13" fmla="*/ 33338 w 93410"/>
                            <a:gd name="connsiteY13" fmla="*/ 88812 h 184305"/>
                            <a:gd name="connsiteX14" fmla="*/ 29528 w 93410"/>
                            <a:gd name="connsiteY14" fmla="*/ 89765 h 184305"/>
                            <a:gd name="connsiteX15" fmla="*/ 27623 w 93410"/>
                            <a:gd name="connsiteY15" fmla="*/ 90717 h 184305"/>
                            <a:gd name="connsiteX16" fmla="*/ 26670 w 93410"/>
                            <a:gd name="connsiteY16" fmla="*/ 91670 h 184305"/>
                            <a:gd name="connsiteX17" fmla="*/ 25718 w 93410"/>
                            <a:gd name="connsiteY17" fmla="*/ 92623 h 184305"/>
                            <a:gd name="connsiteX18" fmla="*/ 25718 w 93410"/>
                            <a:gd name="connsiteY18" fmla="*/ 85955 h 184305"/>
                            <a:gd name="connsiteX19" fmla="*/ 40958 w 93410"/>
                            <a:gd name="connsiteY19" fmla="*/ 45950 h 184305"/>
                            <a:gd name="connsiteX20" fmla="*/ 73343 w 93410"/>
                            <a:gd name="connsiteY20" fmla="*/ 12612 h 184305"/>
                            <a:gd name="connsiteX21" fmla="*/ 93345 w 93410"/>
                            <a:gd name="connsiteY21" fmla="*/ 230 h 184305"/>
                            <a:gd name="connsiteX22" fmla="*/ 67628 w 93410"/>
                            <a:gd name="connsiteY22" fmla="*/ 7850 h 184305"/>
                            <a:gd name="connsiteX23" fmla="*/ 24765 w 93410"/>
                            <a:gd name="connsiteY23" fmla="*/ 42140 h 184305"/>
                            <a:gd name="connsiteX24" fmla="*/ 1905 w 93410"/>
                            <a:gd name="connsiteY24" fmla="*/ 86908 h 184305"/>
                            <a:gd name="connsiteX25" fmla="*/ 0 w 93410"/>
                            <a:gd name="connsiteY25" fmla="*/ 99290 h 184305"/>
                            <a:gd name="connsiteX26" fmla="*/ 953 w 93410"/>
                            <a:gd name="connsiteY26" fmla="*/ 112625 h 184305"/>
                            <a:gd name="connsiteX27" fmla="*/ 2858 w 93410"/>
                            <a:gd name="connsiteY27" fmla="*/ 130723 h 184305"/>
                            <a:gd name="connsiteX28" fmla="*/ 17145 w 93410"/>
                            <a:gd name="connsiteY28" fmla="*/ 119292 h 184305"/>
                            <a:gd name="connsiteX29" fmla="*/ 23813 w 93410"/>
                            <a:gd name="connsiteY29" fmla="*/ 114530 h 184305"/>
                            <a:gd name="connsiteX30" fmla="*/ 28575 w 93410"/>
                            <a:gd name="connsiteY30" fmla="*/ 111673 h 184305"/>
                            <a:gd name="connsiteX31" fmla="*/ 35243 w 93410"/>
                            <a:gd name="connsiteY31" fmla="*/ 107862 h 184305"/>
                            <a:gd name="connsiteX32" fmla="*/ 38100 w 93410"/>
                            <a:gd name="connsiteY32" fmla="*/ 106910 h 184305"/>
                            <a:gd name="connsiteX33" fmla="*/ 40958 w 93410"/>
                            <a:gd name="connsiteY33" fmla="*/ 105958 h 184305"/>
                            <a:gd name="connsiteX34" fmla="*/ 43815 w 93410"/>
                            <a:gd name="connsiteY34" fmla="*/ 105958 h 184305"/>
                            <a:gd name="connsiteX35" fmla="*/ 51435 w 93410"/>
                            <a:gd name="connsiteY35" fmla="*/ 109767 h 184305"/>
                            <a:gd name="connsiteX36" fmla="*/ 52388 w 93410"/>
                            <a:gd name="connsiteY36" fmla="*/ 110720 h 184305"/>
                            <a:gd name="connsiteX37" fmla="*/ 52388 w 93410"/>
                            <a:gd name="connsiteY37" fmla="*/ 110720 h 184305"/>
                            <a:gd name="connsiteX38" fmla="*/ 55245 w 93410"/>
                            <a:gd name="connsiteY38" fmla="*/ 114530 h 184305"/>
                            <a:gd name="connsiteX39" fmla="*/ 45720 w 93410"/>
                            <a:gd name="connsiteY39" fmla="*/ 123102 h 184305"/>
                            <a:gd name="connsiteX40" fmla="*/ 23813 w 93410"/>
                            <a:gd name="connsiteY40" fmla="*/ 143105 h 184305"/>
                            <a:gd name="connsiteX41" fmla="*/ 20003 w 93410"/>
                            <a:gd name="connsiteY41" fmla="*/ 168823 h 184305"/>
                            <a:gd name="connsiteX42" fmla="*/ 44768 w 93410"/>
                            <a:gd name="connsiteY42" fmla="*/ 184062 h 184305"/>
                            <a:gd name="connsiteX43" fmla="*/ 74295 w 93410"/>
                            <a:gd name="connsiteY43" fmla="*/ 179300 h 184305"/>
                            <a:gd name="connsiteX44" fmla="*/ 84773 w 93410"/>
                            <a:gd name="connsiteY44" fmla="*/ 165965 h 184305"/>
                            <a:gd name="connsiteX45" fmla="*/ 84773 w 93410"/>
                            <a:gd name="connsiteY45" fmla="*/ 160250 h 1843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</a:cxnLst>
                          <a:rect l="l" t="t" r="r" b="b"/>
                          <a:pathLst>
                            <a:path w="93410" h="184305">
                              <a:moveTo>
                                <a:pt x="84773" y="160250"/>
                              </a:moveTo>
                              <a:cubicBezTo>
                                <a:pt x="82868" y="160250"/>
                                <a:pt x="82868" y="168823"/>
                                <a:pt x="71438" y="172633"/>
                              </a:cubicBezTo>
                              <a:cubicBezTo>
                                <a:pt x="65723" y="174537"/>
                                <a:pt x="58103" y="175490"/>
                                <a:pt x="51435" y="173585"/>
                              </a:cubicBezTo>
                              <a:cubicBezTo>
                                <a:pt x="44768" y="171680"/>
                                <a:pt x="39053" y="167870"/>
                                <a:pt x="38100" y="163108"/>
                              </a:cubicBezTo>
                              <a:cubicBezTo>
                                <a:pt x="37148" y="158345"/>
                                <a:pt x="39053" y="151677"/>
                                <a:pt x="43815" y="145962"/>
                              </a:cubicBezTo>
                              <a:cubicBezTo>
                                <a:pt x="46673" y="141200"/>
                                <a:pt x="54293" y="137390"/>
                                <a:pt x="61913" y="132627"/>
                              </a:cubicBezTo>
                              <a:cubicBezTo>
                                <a:pt x="69533" y="127865"/>
                                <a:pt x="79058" y="122150"/>
                                <a:pt x="80963" y="113577"/>
                              </a:cubicBezTo>
                              <a:cubicBezTo>
                                <a:pt x="82868" y="105005"/>
                                <a:pt x="78105" y="101195"/>
                                <a:pt x="77153" y="98337"/>
                              </a:cubicBezTo>
                              <a:cubicBezTo>
                                <a:pt x="78105" y="99290"/>
                                <a:pt x="78105" y="99290"/>
                                <a:pt x="78105" y="99290"/>
                              </a:cubicBezTo>
                              <a:cubicBezTo>
                                <a:pt x="76200" y="96433"/>
                                <a:pt x="74295" y="94527"/>
                                <a:pt x="71438" y="92623"/>
                              </a:cubicBezTo>
                              <a:cubicBezTo>
                                <a:pt x="68580" y="90717"/>
                                <a:pt x="65723" y="89765"/>
                                <a:pt x="62865" y="87860"/>
                              </a:cubicBezTo>
                              <a:cubicBezTo>
                                <a:pt x="57150" y="86908"/>
                                <a:pt x="51435" y="85955"/>
                                <a:pt x="48578" y="85955"/>
                              </a:cubicBezTo>
                              <a:cubicBezTo>
                                <a:pt x="41910" y="86908"/>
                                <a:pt x="40005" y="86908"/>
                                <a:pt x="40005" y="86908"/>
                              </a:cubicBezTo>
                              <a:cubicBezTo>
                                <a:pt x="40005" y="86908"/>
                                <a:pt x="39053" y="86908"/>
                                <a:pt x="33338" y="88812"/>
                              </a:cubicBezTo>
                              <a:cubicBezTo>
                                <a:pt x="32385" y="88812"/>
                                <a:pt x="29528" y="89765"/>
                                <a:pt x="29528" y="89765"/>
                              </a:cubicBezTo>
                              <a:cubicBezTo>
                                <a:pt x="28575" y="89765"/>
                                <a:pt x="28575" y="89765"/>
                                <a:pt x="27623" y="90717"/>
                              </a:cubicBezTo>
                              <a:cubicBezTo>
                                <a:pt x="25718" y="91670"/>
                                <a:pt x="26670" y="90717"/>
                                <a:pt x="26670" y="91670"/>
                              </a:cubicBezTo>
                              <a:cubicBezTo>
                                <a:pt x="26670" y="91670"/>
                                <a:pt x="26670" y="92623"/>
                                <a:pt x="25718" y="92623"/>
                              </a:cubicBezTo>
                              <a:cubicBezTo>
                                <a:pt x="25718" y="91670"/>
                                <a:pt x="24765" y="94527"/>
                                <a:pt x="25718" y="85955"/>
                              </a:cubicBezTo>
                              <a:cubicBezTo>
                                <a:pt x="26670" y="74525"/>
                                <a:pt x="31433" y="59285"/>
                                <a:pt x="40958" y="45950"/>
                              </a:cubicBezTo>
                              <a:cubicBezTo>
                                <a:pt x="49530" y="32615"/>
                                <a:pt x="61913" y="20233"/>
                                <a:pt x="73343" y="12612"/>
                              </a:cubicBezTo>
                              <a:cubicBezTo>
                                <a:pt x="84773" y="4992"/>
                                <a:pt x="94298" y="2135"/>
                                <a:pt x="93345" y="230"/>
                              </a:cubicBezTo>
                              <a:cubicBezTo>
                                <a:pt x="93345" y="-723"/>
                                <a:pt x="81915" y="1183"/>
                                <a:pt x="67628" y="7850"/>
                              </a:cubicBezTo>
                              <a:cubicBezTo>
                                <a:pt x="53340" y="14517"/>
                                <a:pt x="36195" y="26900"/>
                                <a:pt x="24765" y="42140"/>
                              </a:cubicBezTo>
                              <a:cubicBezTo>
                                <a:pt x="12383" y="56427"/>
                                <a:pt x="4763" y="73573"/>
                                <a:pt x="1905" y="86908"/>
                              </a:cubicBezTo>
                              <a:cubicBezTo>
                                <a:pt x="953" y="90717"/>
                                <a:pt x="953" y="92623"/>
                                <a:pt x="0" y="99290"/>
                              </a:cubicBezTo>
                              <a:cubicBezTo>
                                <a:pt x="0" y="104052"/>
                                <a:pt x="953" y="108815"/>
                                <a:pt x="953" y="112625"/>
                              </a:cubicBezTo>
                              <a:cubicBezTo>
                                <a:pt x="1905" y="120245"/>
                                <a:pt x="2858" y="126912"/>
                                <a:pt x="2858" y="130723"/>
                              </a:cubicBezTo>
                              <a:cubicBezTo>
                                <a:pt x="8573" y="126912"/>
                                <a:pt x="13335" y="123102"/>
                                <a:pt x="17145" y="119292"/>
                              </a:cubicBezTo>
                              <a:cubicBezTo>
                                <a:pt x="19050" y="117387"/>
                                <a:pt x="21908" y="115483"/>
                                <a:pt x="23813" y="114530"/>
                              </a:cubicBezTo>
                              <a:cubicBezTo>
                                <a:pt x="25718" y="112625"/>
                                <a:pt x="26670" y="112625"/>
                                <a:pt x="28575" y="111673"/>
                              </a:cubicBezTo>
                              <a:cubicBezTo>
                                <a:pt x="31433" y="109767"/>
                                <a:pt x="33338" y="108815"/>
                                <a:pt x="35243" y="107862"/>
                              </a:cubicBezTo>
                              <a:cubicBezTo>
                                <a:pt x="37148" y="106910"/>
                                <a:pt x="37148" y="106910"/>
                                <a:pt x="38100" y="106910"/>
                              </a:cubicBezTo>
                              <a:cubicBezTo>
                                <a:pt x="40005" y="105958"/>
                                <a:pt x="40958" y="105958"/>
                                <a:pt x="40958" y="105958"/>
                              </a:cubicBezTo>
                              <a:cubicBezTo>
                                <a:pt x="40958" y="105958"/>
                                <a:pt x="41910" y="105958"/>
                                <a:pt x="43815" y="105958"/>
                              </a:cubicBezTo>
                              <a:cubicBezTo>
                                <a:pt x="45720" y="105958"/>
                                <a:pt x="47625" y="105005"/>
                                <a:pt x="51435" y="109767"/>
                              </a:cubicBezTo>
                              <a:lnTo>
                                <a:pt x="52388" y="110720"/>
                              </a:lnTo>
                              <a:lnTo>
                                <a:pt x="52388" y="110720"/>
                              </a:lnTo>
                              <a:cubicBezTo>
                                <a:pt x="53340" y="111673"/>
                                <a:pt x="55245" y="113577"/>
                                <a:pt x="55245" y="114530"/>
                              </a:cubicBezTo>
                              <a:cubicBezTo>
                                <a:pt x="56198" y="115483"/>
                                <a:pt x="53340" y="119292"/>
                                <a:pt x="45720" y="123102"/>
                              </a:cubicBezTo>
                              <a:cubicBezTo>
                                <a:pt x="39053" y="127865"/>
                                <a:pt x="29528" y="133580"/>
                                <a:pt x="23813" y="143105"/>
                              </a:cubicBezTo>
                              <a:cubicBezTo>
                                <a:pt x="19050" y="150725"/>
                                <a:pt x="16193" y="160250"/>
                                <a:pt x="20003" y="168823"/>
                              </a:cubicBezTo>
                              <a:cubicBezTo>
                                <a:pt x="23813" y="177395"/>
                                <a:pt x="34290" y="182158"/>
                                <a:pt x="44768" y="184062"/>
                              </a:cubicBezTo>
                              <a:cubicBezTo>
                                <a:pt x="55245" y="185015"/>
                                <a:pt x="66675" y="183110"/>
                                <a:pt x="74295" y="179300"/>
                              </a:cubicBezTo>
                              <a:cubicBezTo>
                                <a:pt x="81915" y="175490"/>
                                <a:pt x="83820" y="169775"/>
                                <a:pt x="84773" y="165965"/>
                              </a:cubicBezTo>
                              <a:cubicBezTo>
                                <a:pt x="85725" y="162155"/>
                                <a:pt x="85725" y="160250"/>
                                <a:pt x="84773" y="16025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6875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63" name="Freeform: Shape 424">
                          <a:extLst>
                            <a:ext uri="{FF2B5EF4-FFF2-40B4-BE49-F238E27FC236}">
                              <a16:creationId xmlns:a16="http://schemas.microsoft.com/office/drawing/2014/main" id="{0B9955D8-2226-73AF-1106-3973364EF4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83343" y="2320289"/>
                          <a:ext cx="52835" cy="20002"/>
                        </a:xfrm>
                        <a:custGeom>
                          <a:avLst/>
                          <a:gdLst>
                            <a:gd name="connsiteX0" fmla="*/ 224 w 52835"/>
                            <a:gd name="connsiteY0" fmla="*/ 10477 h 20002"/>
                            <a:gd name="connsiteX1" fmla="*/ 23084 w 52835"/>
                            <a:gd name="connsiteY1" fmla="*/ 20002 h 20002"/>
                            <a:gd name="connsiteX2" fmla="*/ 52611 w 52835"/>
                            <a:gd name="connsiteY2" fmla="*/ 9525 h 20002"/>
                            <a:gd name="connsiteX3" fmla="*/ 29751 w 52835"/>
                            <a:gd name="connsiteY3" fmla="*/ 0 h 20002"/>
                            <a:gd name="connsiteX4" fmla="*/ 224 w 52835"/>
                            <a:gd name="connsiteY4" fmla="*/ 10477 h 200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2835" h="20002">
                              <a:moveTo>
                                <a:pt x="224" y="10477"/>
                              </a:moveTo>
                              <a:cubicBezTo>
                                <a:pt x="-1681" y="16193"/>
                                <a:pt x="8796" y="20002"/>
                                <a:pt x="23084" y="20002"/>
                              </a:cubicBezTo>
                              <a:cubicBezTo>
                                <a:pt x="37371" y="20002"/>
                                <a:pt x="50706" y="15240"/>
                                <a:pt x="52611" y="9525"/>
                              </a:cubicBezTo>
                              <a:cubicBezTo>
                                <a:pt x="54516" y="3810"/>
                                <a:pt x="44039" y="0"/>
                                <a:pt x="29751" y="0"/>
                              </a:cubicBezTo>
                              <a:cubicBezTo>
                                <a:pt x="15464" y="952"/>
                                <a:pt x="2129" y="4763"/>
                                <a:pt x="224" y="104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64" name="Freeform: Shape 425">
                          <a:extLst>
                            <a:ext uri="{FF2B5EF4-FFF2-40B4-BE49-F238E27FC236}">
                              <a16:creationId xmlns:a16="http://schemas.microsoft.com/office/drawing/2014/main" id="{9FFE0899-FAED-968A-4F25-CB99738556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60940" y="2357579"/>
                          <a:ext cx="103766" cy="178343"/>
                        </a:xfrm>
                        <a:custGeom>
                          <a:avLst/>
                          <a:gdLst>
                            <a:gd name="connsiteX0" fmla="*/ 9292 w 103766"/>
                            <a:gd name="connsiteY0" fmla="*/ 55103 h 178343"/>
                            <a:gd name="connsiteX1" fmla="*/ 78824 w 103766"/>
                            <a:gd name="connsiteY1" fmla="*/ 1763 h 178343"/>
                            <a:gd name="connsiteX2" fmla="*/ 43582 w 103766"/>
                            <a:gd name="connsiteY2" fmla="*/ 177023 h 178343"/>
                            <a:gd name="connsiteX3" fmla="*/ 9292 w 103766"/>
                            <a:gd name="connsiteY3" fmla="*/ 55103 h 178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03766" h="178343">
                              <a:moveTo>
                                <a:pt x="9292" y="55103"/>
                              </a:moveTo>
                              <a:cubicBezTo>
                                <a:pt x="9292" y="55103"/>
                                <a:pt x="40724" y="-11572"/>
                                <a:pt x="78824" y="1763"/>
                              </a:cubicBezTo>
                              <a:cubicBezTo>
                                <a:pt x="116924" y="16051"/>
                                <a:pt x="115972" y="162736"/>
                                <a:pt x="43582" y="177023"/>
                              </a:cubicBezTo>
                              <a:cubicBezTo>
                                <a:pt x="-26903" y="193216"/>
                                <a:pt x="9292" y="55103"/>
                                <a:pt x="9292" y="551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BDC0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97" name="Graphic 4">
                        <a:extLst>
                          <a:ext uri="{FF2B5EF4-FFF2-40B4-BE49-F238E27FC236}">
                            <a16:creationId xmlns:a16="http://schemas.microsoft.com/office/drawing/2014/main" id="{590E9F19-8DB1-D5FF-3871-19DF57AB6F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95523" y="1946338"/>
                        <a:ext cx="1122379" cy="1008745"/>
                        <a:chOff x="4595523" y="1946338"/>
                        <a:chExt cx="1122379" cy="1008745"/>
                      </a:xfrm>
                    </p:grpSpPr>
                    <p:sp>
                      <p:nvSpPr>
                        <p:cNvPr id="752" name="Freeform: Shape 427">
                          <a:extLst>
                            <a:ext uri="{FF2B5EF4-FFF2-40B4-BE49-F238E27FC236}">
                              <a16:creationId xmlns:a16="http://schemas.microsoft.com/office/drawing/2014/main" id="{738BBEF8-10CC-C8AA-4680-03B003A061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95523" y="1946338"/>
                          <a:ext cx="1122237" cy="1008745"/>
                        </a:xfrm>
                        <a:custGeom>
                          <a:avLst/>
                          <a:gdLst>
                            <a:gd name="connsiteX0" fmla="*/ 799437 w 1122237"/>
                            <a:gd name="connsiteY0" fmla="*/ 34862 h 1008745"/>
                            <a:gd name="connsiteX1" fmla="*/ 1058517 w 1122237"/>
                            <a:gd name="connsiteY1" fmla="*/ 506349 h 1008745"/>
                            <a:gd name="connsiteX2" fmla="*/ 803247 w 1122237"/>
                            <a:gd name="connsiteY2" fmla="*/ 1002602 h 1008745"/>
                            <a:gd name="connsiteX3" fmla="*/ 283182 w 1122237"/>
                            <a:gd name="connsiteY3" fmla="*/ 799719 h 1008745"/>
                            <a:gd name="connsiteX4" fmla="*/ 136497 w 1122237"/>
                            <a:gd name="connsiteY4" fmla="*/ 851154 h 1008745"/>
                            <a:gd name="connsiteX5" fmla="*/ 23149 w 1122237"/>
                            <a:gd name="connsiteY5" fmla="*/ 599694 h 1008745"/>
                            <a:gd name="connsiteX6" fmla="*/ 184122 w 1122237"/>
                            <a:gd name="connsiteY6" fmla="*/ 594932 h 1008745"/>
                            <a:gd name="connsiteX7" fmla="*/ 310805 w 1122237"/>
                            <a:gd name="connsiteY7" fmla="*/ 77724 h 1008745"/>
                            <a:gd name="connsiteX8" fmla="*/ 799437 w 1122237"/>
                            <a:gd name="connsiteY8" fmla="*/ 34862 h 1008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2237" h="1008745">
                              <a:moveTo>
                                <a:pt x="799437" y="34862"/>
                              </a:moveTo>
                              <a:cubicBezTo>
                                <a:pt x="1051849" y="117729"/>
                                <a:pt x="1039467" y="347282"/>
                                <a:pt x="1058517" y="506349"/>
                              </a:cubicBezTo>
                              <a:cubicBezTo>
                                <a:pt x="1230920" y="787337"/>
                                <a:pt x="1022322" y="968312"/>
                                <a:pt x="803247" y="1002602"/>
                              </a:cubicBezTo>
                              <a:cubicBezTo>
                                <a:pt x="569884" y="1037844"/>
                                <a:pt x="340332" y="914972"/>
                                <a:pt x="283182" y="799719"/>
                              </a:cubicBezTo>
                              <a:cubicBezTo>
                                <a:pt x="283182" y="799719"/>
                                <a:pt x="255559" y="898779"/>
                                <a:pt x="136497" y="851154"/>
                              </a:cubicBezTo>
                              <a:cubicBezTo>
                                <a:pt x="43152" y="814007"/>
                                <a:pt x="-42573" y="665417"/>
                                <a:pt x="23149" y="599694"/>
                              </a:cubicBezTo>
                              <a:cubicBezTo>
                                <a:pt x="103159" y="519684"/>
                                <a:pt x="184122" y="594932"/>
                                <a:pt x="184122" y="594932"/>
                              </a:cubicBezTo>
                              <a:cubicBezTo>
                                <a:pt x="184122" y="594932"/>
                                <a:pt x="11719" y="277749"/>
                                <a:pt x="310805" y="77724"/>
                              </a:cubicBezTo>
                              <a:cubicBezTo>
                                <a:pt x="311757" y="76772"/>
                                <a:pt x="501305" y="-63246"/>
                                <a:pt x="799437" y="348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B79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753" name="Graphic 4">
                          <a:extLst>
                            <a:ext uri="{FF2B5EF4-FFF2-40B4-BE49-F238E27FC236}">
                              <a16:creationId xmlns:a16="http://schemas.microsoft.com/office/drawing/2014/main" id="{1A6F5376-74C7-EB6C-DAB1-D3B3997912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37722" y="2079307"/>
                          <a:ext cx="1080180" cy="875694"/>
                          <a:chOff x="4637722" y="2079307"/>
                          <a:chExt cx="1080180" cy="875694"/>
                        </a:xfrm>
                      </p:grpSpPr>
                      <p:sp>
                        <p:nvSpPr>
                          <p:cNvPr id="759" name="Freeform: Shape 429">
                            <a:extLst>
                              <a:ext uri="{FF2B5EF4-FFF2-40B4-BE49-F238E27FC236}">
                                <a16:creationId xmlns:a16="http://schemas.microsoft.com/office/drawing/2014/main" id="{DC925E48-C033-23B7-A359-79615FB15E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893945" y="2079307"/>
                            <a:ext cx="823957" cy="875694"/>
                          </a:xfrm>
                          <a:custGeom>
                            <a:avLst/>
                            <a:gdLst>
                              <a:gd name="connsiteX0" fmla="*/ 760095 w 823957"/>
                              <a:gd name="connsiteY0" fmla="*/ 373380 h 875694"/>
                              <a:gd name="connsiteX1" fmla="*/ 656273 w 823957"/>
                              <a:gd name="connsiteY1" fmla="*/ 0 h 875694"/>
                              <a:gd name="connsiteX2" fmla="*/ 742950 w 823957"/>
                              <a:gd name="connsiteY2" fmla="*/ 351472 h 875694"/>
                              <a:gd name="connsiteX3" fmla="*/ 487680 w 823957"/>
                              <a:gd name="connsiteY3" fmla="*/ 847725 h 875694"/>
                              <a:gd name="connsiteX4" fmla="*/ 0 w 823957"/>
                              <a:gd name="connsiteY4" fmla="*/ 691515 h 875694"/>
                              <a:gd name="connsiteX5" fmla="*/ 504825 w 823957"/>
                              <a:gd name="connsiteY5" fmla="*/ 869633 h 875694"/>
                              <a:gd name="connsiteX6" fmla="*/ 760095 w 823957"/>
                              <a:gd name="connsiteY6" fmla="*/ 373380 h 8756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823957" h="875694">
                                <a:moveTo>
                                  <a:pt x="760095" y="373380"/>
                                </a:moveTo>
                                <a:cubicBezTo>
                                  <a:pt x="745808" y="258128"/>
                                  <a:pt x="748665" y="106680"/>
                                  <a:pt x="656273" y="0"/>
                                </a:cubicBezTo>
                                <a:cubicBezTo>
                                  <a:pt x="731520" y="104775"/>
                                  <a:pt x="730568" y="243840"/>
                                  <a:pt x="742950" y="351472"/>
                                </a:cubicBezTo>
                                <a:cubicBezTo>
                                  <a:pt x="915352" y="631508"/>
                                  <a:pt x="706755" y="813435"/>
                                  <a:pt x="487680" y="847725"/>
                                </a:cubicBezTo>
                                <a:cubicBezTo>
                                  <a:pt x="285750" y="878205"/>
                                  <a:pt x="87630" y="790575"/>
                                  <a:pt x="0" y="691515"/>
                                </a:cubicBezTo>
                                <a:cubicBezTo>
                                  <a:pt x="75247" y="799148"/>
                                  <a:pt x="288608" y="902018"/>
                                  <a:pt x="504825" y="869633"/>
                                </a:cubicBezTo>
                                <a:cubicBezTo>
                                  <a:pt x="724852" y="835343"/>
                                  <a:pt x="932498" y="653415"/>
                                  <a:pt x="760095" y="3733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C584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60" name="Freeform: Shape 430">
                            <a:extLst>
                              <a:ext uri="{FF2B5EF4-FFF2-40B4-BE49-F238E27FC236}">
                                <a16:creationId xmlns:a16="http://schemas.microsoft.com/office/drawing/2014/main" id="{746215F5-E856-C1C6-4265-AD2B4C7748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37722" y="2716529"/>
                            <a:ext cx="240982" cy="92605"/>
                          </a:xfrm>
                          <a:custGeom>
                            <a:avLst/>
                            <a:gdLst>
                              <a:gd name="connsiteX0" fmla="*/ 224790 w 240982"/>
                              <a:gd name="connsiteY0" fmla="*/ 6668 h 92605"/>
                              <a:gd name="connsiteX1" fmla="*/ 78105 w 240982"/>
                              <a:gd name="connsiteY1" fmla="*/ 58103 h 92605"/>
                              <a:gd name="connsiteX2" fmla="*/ 0 w 240982"/>
                              <a:gd name="connsiteY2" fmla="*/ 0 h 92605"/>
                              <a:gd name="connsiteX3" fmla="*/ 95250 w 240982"/>
                              <a:gd name="connsiteY3" fmla="*/ 80010 h 92605"/>
                              <a:gd name="connsiteX4" fmla="*/ 240983 w 240982"/>
                              <a:gd name="connsiteY4" fmla="*/ 32385 h 92605"/>
                              <a:gd name="connsiteX5" fmla="*/ 224790 w 240982"/>
                              <a:gd name="connsiteY5" fmla="*/ 6668 h 926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40982" h="92605">
                                <a:moveTo>
                                  <a:pt x="224790" y="6668"/>
                                </a:moveTo>
                                <a:cubicBezTo>
                                  <a:pt x="224790" y="6668"/>
                                  <a:pt x="197168" y="105728"/>
                                  <a:pt x="78105" y="58103"/>
                                </a:cubicBezTo>
                                <a:cubicBezTo>
                                  <a:pt x="49530" y="46673"/>
                                  <a:pt x="22860" y="25718"/>
                                  <a:pt x="0" y="0"/>
                                </a:cubicBezTo>
                                <a:cubicBezTo>
                                  <a:pt x="25718" y="36195"/>
                                  <a:pt x="60008" y="65723"/>
                                  <a:pt x="95250" y="80010"/>
                                </a:cubicBezTo>
                                <a:cubicBezTo>
                                  <a:pt x="199073" y="120968"/>
                                  <a:pt x="233363" y="50483"/>
                                  <a:pt x="240983" y="32385"/>
                                </a:cubicBezTo>
                                <a:cubicBezTo>
                                  <a:pt x="234315" y="24765"/>
                                  <a:pt x="228600" y="16193"/>
                                  <a:pt x="224790" y="666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B799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754" name="Freeform: Shape 431">
                          <a:extLst>
                            <a:ext uri="{FF2B5EF4-FFF2-40B4-BE49-F238E27FC236}">
                              <a16:creationId xmlns:a16="http://schemas.microsoft.com/office/drawing/2014/main" id="{E79481C9-7DC2-D1FD-6929-560C5B7862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32107" y="2867617"/>
                          <a:ext cx="40005" cy="22628"/>
                        </a:xfrm>
                        <a:custGeom>
                          <a:avLst/>
                          <a:gdLst>
                            <a:gd name="connsiteX0" fmla="*/ 0 w 40005"/>
                            <a:gd name="connsiteY0" fmla="*/ 16553 h 22628"/>
                            <a:gd name="connsiteX1" fmla="*/ 20955 w 40005"/>
                            <a:gd name="connsiteY1" fmla="*/ 21315 h 22628"/>
                            <a:gd name="connsiteX2" fmla="*/ 40005 w 40005"/>
                            <a:gd name="connsiteY2" fmla="*/ 6075 h 22628"/>
                            <a:gd name="connsiteX3" fmla="*/ 19050 w 40005"/>
                            <a:gd name="connsiteY3" fmla="*/ 1313 h 22628"/>
                            <a:gd name="connsiteX4" fmla="*/ 0 w 40005"/>
                            <a:gd name="connsiteY4" fmla="*/ 16553 h 226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0005" h="22628">
                              <a:moveTo>
                                <a:pt x="0" y="16553"/>
                              </a:moveTo>
                              <a:cubicBezTo>
                                <a:pt x="953" y="22268"/>
                                <a:pt x="9525" y="24173"/>
                                <a:pt x="20955" y="21315"/>
                              </a:cubicBezTo>
                              <a:cubicBezTo>
                                <a:pt x="31433" y="18458"/>
                                <a:pt x="40005" y="10838"/>
                                <a:pt x="40005" y="6075"/>
                              </a:cubicBezTo>
                              <a:cubicBezTo>
                                <a:pt x="39053" y="360"/>
                                <a:pt x="30480" y="-1545"/>
                                <a:pt x="19050" y="1313"/>
                              </a:cubicBezTo>
                              <a:cubicBezTo>
                                <a:pt x="8573" y="4170"/>
                                <a:pt x="0" y="10838"/>
                                <a:pt x="0" y="165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755" name="Graphic 4">
                          <a:extLst>
                            <a:ext uri="{FF2B5EF4-FFF2-40B4-BE49-F238E27FC236}">
                              <a16:creationId xmlns:a16="http://schemas.microsoft.com/office/drawing/2014/main" id="{52239F19-289C-A0F7-91B8-6BAE60A609D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49120" y="2525849"/>
                          <a:ext cx="175715" cy="244106"/>
                          <a:chOff x="4649120" y="2525849"/>
                          <a:chExt cx="175715" cy="244106"/>
                        </a:xfrm>
                      </p:grpSpPr>
                      <p:sp>
                        <p:nvSpPr>
                          <p:cNvPr id="756" name="Freeform: Shape 433">
                            <a:extLst>
                              <a:ext uri="{FF2B5EF4-FFF2-40B4-BE49-F238E27FC236}">
                                <a16:creationId xmlns:a16="http://schemas.microsoft.com/office/drawing/2014/main" id="{5360F2AE-2343-DDBC-28F3-5A2161DFEB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49120" y="2568721"/>
                            <a:ext cx="162909" cy="201122"/>
                          </a:xfrm>
                          <a:custGeom>
                            <a:avLst/>
                            <a:gdLst>
                              <a:gd name="connsiteX0" fmla="*/ 32 w 162909"/>
                              <a:gd name="connsiteY0" fmla="*/ 57321 h 201122"/>
                              <a:gd name="connsiteX1" fmla="*/ 34322 w 162909"/>
                              <a:gd name="connsiteY1" fmla="*/ 171 h 201122"/>
                              <a:gd name="connsiteX2" fmla="*/ 141954 w 162909"/>
                              <a:gd name="connsiteY2" fmla="*/ 81134 h 201122"/>
                              <a:gd name="connsiteX3" fmla="*/ 107664 w 162909"/>
                              <a:gd name="connsiteY3" fmla="*/ 112566 h 201122"/>
                              <a:gd name="connsiteX4" fmla="*/ 162909 w 162909"/>
                              <a:gd name="connsiteY4" fmla="*/ 165906 h 201122"/>
                              <a:gd name="connsiteX5" fmla="*/ 118142 w 162909"/>
                              <a:gd name="connsiteY5" fmla="*/ 200196 h 201122"/>
                              <a:gd name="connsiteX6" fmla="*/ 32 w 162909"/>
                              <a:gd name="connsiteY6" fmla="*/ 57321 h 2011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62909" h="201122">
                                <a:moveTo>
                                  <a:pt x="32" y="57321"/>
                                </a:moveTo>
                                <a:cubicBezTo>
                                  <a:pt x="32" y="57321"/>
                                  <a:pt x="-921" y="-3639"/>
                                  <a:pt x="34322" y="171"/>
                                </a:cubicBezTo>
                                <a:cubicBezTo>
                                  <a:pt x="69564" y="3981"/>
                                  <a:pt x="141954" y="81134"/>
                                  <a:pt x="141954" y="81134"/>
                                </a:cubicBezTo>
                                <a:cubicBezTo>
                                  <a:pt x="141954" y="81134"/>
                                  <a:pt x="98139" y="76371"/>
                                  <a:pt x="107664" y="112566"/>
                                </a:cubicBezTo>
                                <a:cubicBezTo>
                                  <a:pt x="118142" y="147809"/>
                                  <a:pt x="162909" y="165906"/>
                                  <a:pt x="162909" y="165906"/>
                                </a:cubicBezTo>
                                <a:cubicBezTo>
                                  <a:pt x="162909" y="165906"/>
                                  <a:pt x="154337" y="207816"/>
                                  <a:pt x="118142" y="200196"/>
                                </a:cubicBezTo>
                                <a:cubicBezTo>
                                  <a:pt x="81947" y="191624"/>
                                  <a:pt x="-1873" y="116376"/>
                                  <a:pt x="32" y="573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BDC0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57" name="Freeform: Shape 434">
                            <a:extLst>
                              <a:ext uri="{FF2B5EF4-FFF2-40B4-BE49-F238E27FC236}">
                                <a16:creationId xmlns:a16="http://schemas.microsoft.com/office/drawing/2014/main" id="{2D384DB7-8E9B-7493-011C-BB824D454D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51057" y="2565082"/>
                            <a:ext cx="173778" cy="204873"/>
                          </a:xfrm>
                          <a:custGeom>
                            <a:avLst/>
                            <a:gdLst>
                              <a:gd name="connsiteX0" fmla="*/ 51435 w 173778"/>
                              <a:gd name="connsiteY0" fmla="*/ 160020 h 204873"/>
                              <a:gd name="connsiteX1" fmla="*/ 79058 w 173778"/>
                              <a:gd name="connsiteY1" fmla="*/ 185738 h 204873"/>
                              <a:gd name="connsiteX2" fmla="*/ 116205 w 173778"/>
                              <a:gd name="connsiteY2" fmla="*/ 202882 h 204873"/>
                              <a:gd name="connsiteX3" fmla="*/ 141922 w 173778"/>
                              <a:gd name="connsiteY3" fmla="*/ 203835 h 204873"/>
                              <a:gd name="connsiteX4" fmla="*/ 165735 w 173778"/>
                              <a:gd name="connsiteY4" fmla="*/ 187642 h 204873"/>
                              <a:gd name="connsiteX5" fmla="*/ 171450 w 173778"/>
                              <a:gd name="connsiteY5" fmla="*/ 174307 h 204873"/>
                              <a:gd name="connsiteX6" fmla="*/ 173355 w 173778"/>
                              <a:gd name="connsiteY6" fmla="*/ 164782 h 204873"/>
                              <a:gd name="connsiteX7" fmla="*/ 173355 w 173778"/>
                              <a:gd name="connsiteY7" fmla="*/ 162877 h 204873"/>
                              <a:gd name="connsiteX8" fmla="*/ 171450 w 173778"/>
                              <a:gd name="connsiteY8" fmla="*/ 161925 h 204873"/>
                              <a:gd name="connsiteX9" fmla="*/ 166688 w 173778"/>
                              <a:gd name="connsiteY9" fmla="*/ 160020 h 204873"/>
                              <a:gd name="connsiteX10" fmla="*/ 157163 w 173778"/>
                              <a:gd name="connsiteY10" fmla="*/ 157163 h 204873"/>
                              <a:gd name="connsiteX11" fmla="*/ 152400 w 173778"/>
                              <a:gd name="connsiteY11" fmla="*/ 155257 h 204873"/>
                              <a:gd name="connsiteX12" fmla="*/ 143827 w 173778"/>
                              <a:gd name="connsiteY12" fmla="*/ 150495 h 204873"/>
                              <a:gd name="connsiteX13" fmla="*/ 121920 w 173778"/>
                              <a:gd name="connsiteY13" fmla="*/ 126682 h 204873"/>
                              <a:gd name="connsiteX14" fmla="*/ 117158 w 173778"/>
                              <a:gd name="connsiteY14" fmla="*/ 106680 h 204873"/>
                              <a:gd name="connsiteX15" fmla="*/ 118110 w 173778"/>
                              <a:gd name="connsiteY15" fmla="*/ 101917 h 204873"/>
                              <a:gd name="connsiteX16" fmla="*/ 119063 w 173778"/>
                              <a:gd name="connsiteY16" fmla="*/ 100965 h 204873"/>
                              <a:gd name="connsiteX17" fmla="*/ 121920 w 173778"/>
                              <a:gd name="connsiteY17" fmla="*/ 97155 h 204873"/>
                              <a:gd name="connsiteX18" fmla="*/ 123825 w 173778"/>
                              <a:gd name="connsiteY18" fmla="*/ 96202 h 204873"/>
                              <a:gd name="connsiteX19" fmla="*/ 124777 w 173778"/>
                              <a:gd name="connsiteY19" fmla="*/ 95250 h 204873"/>
                              <a:gd name="connsiteX20" fmla="*/ 128588 w 173778"/>
                              <a:gd name="connsiteY20" fmla="*/ 95250 h 204873"/>
                              <a:gd name="connsiteX21" fmla="*/ 136208 w 173778"/>
                              <a:gd name="connsiteY21" fmla="*/ 96202 h 204873"/>
                              <a:gd name="connsiteX22" fmla="*/ 147638 w 173778"/>
                              <a:gd name="connsiteY22" fmla="*/ 100013 h 204873"/>
                              <a:gd name="connsiteX23" fmla="*/ 171450 w 173778"/>
                              <a:gd name="connsiteY23" fmla="*/ 107632 h 204873"/>
                              <a:gd name="connsiteX24" fmla="*/ 162877 w 173778"/>
                              <a:gd name="connsiteY24" fmla="*/ 93345 h 204873"/>
                              <a:gd name="connsiteX25" fmla="*/ 149542 w 173778"/>
                              <a:gd name="connsiteY25" fmla="*/ 74295 h 204873"/>
                              <a:gd name="connsiteX26" fmla="*/ 140017 w 173778"/>
                              <a:gd name="connsiteY26" fmla="*/ 63817 h 204873"/>
                              <a:gd name="connsiteX27" fmla="*/ 133350 w 173778"/>
                              <a:gd name="connsiteY27" fmla="*/ 57150 h 204873"/>
                              <a:gd name="connsiteX28" fmla="*/ 120967 w 173778"/>
                              <a:gd name="connsiteY28" fmla="*/ 45720 h 204873"/>
                              <a:gd name="connsiteX29" fmla="*/ 62865 w 173778"/>
                              <a:gd name="connsiteY29" fmla="*/ 7620 h 204873"/>
                              <a:gd name="connsiteX30" fmla="*/ 30480 w 173778"/>
                              <a:gd name="connsiteY30" fmla="*/ 0 h 204873"/>
                              <a:gd name="connsiteX31" fmla="*/ 15240 w 173778"/>
                              <a:gd name="connsiteY31" fmla="*/ 3810 h 204873"/>
                              <a:gd name="connsiteX32" fmla="*/ 5715 w 173778"/>
                              <a:gd name="connsiteY32" fmla="*/ 12382 h 204873"/>
                              <a:gd name="connsiteX33" fmla="*/ 0 w 173778"/>
                              <a:gd name="connsiteY33" fmla="*/ 28575 h 204873"/>
                              <a:gd name="connsiteX34" fmla="*/ 952 w 173778"/>
                              <a:gd name="connsiteY34" fmla="*/ 34290 h 204873"/>
                              <a:gd name="connsiteX35" fmla="*/ 11430 w 173778"/>
                              <a:gd name="connsiteY35" fmla="*/ 16192 h 204873"/>
                              <a:gd name="connsiteX36" fmla="*/ 30480 w 173778"/>
                              <a:gd name="connsiteY36" fmla="*/ 9525 h 204873"/>
                              <a:gd name="connsiteX37" fmla="*/ 57150 w 173778"/>
                              <a:gd name="connsiteY37" fmla="*/ 19050 h 204873"/>
                              <a:gd name="connsiteX38" fmla="*/ 108585 w 173778"/>
                              <a:gd name="connsiteY38" fmla="*/ 58102 h 204873"/>
                              <a:gd name="connsiteX39" fmla="*/ 120015 w 173778"/>
                              <a:gd name="connsiteY39" fmla="*/ 69532 h 204873"/>
                              <a:gd name="connsiteX40" fmla="*/ 124777 w 173778"/>
                              <a:gd name="connsiteY40" fmla="*/ 74295 h 204873"/>
                              <a:gd name="connsiteX41" fmla="*/ 124777 w 173778"/>
                              <a:gd name="connsiteY41" fmla="*/ 75247 h 204873"/>
                              <a:gd name="connsiteX42" fmla="*/ 123825 w 173778"/>
                              <a:gd name="connsiteY42" fmla="*/ 76200 h 204873"/>
                              <a:gd name="connsiteX43" fmla="*/ 122872 w 173778"/>
                              <a:gd name="connsiteY43" fmla="*/ 76200 h 204873"/>
                              <a:gd name="connsiteX44" fmla="*/ 119063 w 173778"/>
                              <a:gd name="connsiteY44" fmla="*/ 76200 h 204873"/>
                              <a:gd name="connsiteX45" fmla="*/ 114300 w 173778"/>
                              <a:gd name="connsiteY45" fmla="*/ 77152 h 204873"/>
                              <a:gd name="connsiteX46" fmla="*/ 106680 w 173778"/>
                              <a:gd name="connsiteY46" fmla="*/ 80963 h 204873"/>
                              <a:gd name="connsiteX47" fmla="*/ 99060 w 173778"/>
                              <a:gd name="connsiteY47" fmla="*/ 88582 h 204873"/>
                              <a:gd name="connsiteX48" fmla="*/ 97155 w 173778"/>
                              <a:gd name="connsiteY48" fmla="*/ 91440 h 204873"/>
                              <a:gd name="connsiteX49" fmla="*/ 95250 w 173778"/>
                              <a:gd name="connsiteY49" fmla="*/ 95250 h 204873"/>
                              <a:gd name="connsiteX50" fmla="*/ 93345 w 173778"/>
                              <a:gd name="connsiteY50" fmla="*/ 104775 h 204873"/>
                              <a:gd name="connsiteX51" fmla="*/ 100965 w 173778"/>
                              <a:gd name="connsiteY51" fmla="*/ 134302 h 204873"/>
                              <a:gd name="connsiteX52" fmla="*/ 131445 w 173778"/>
                              <a:gd name="connsiteY52" fmla="*/ 163830 h 204873"/>
                              <a:gd name="connsiteX53" fmla="*/ 142875 w 173778"/>
                              <a:gd name="connsiteY53" fmla="*/ 168592 h 204873"/>
                              <a:gd name="connsiteX54" fmla="*/ 148590 w 173778"/>
                              <a:gd name="connsiteY54" fmla="*/ 170497 h 204873"/>
                              <a:gd name="connsiteX55" fmla="*/ 150495 w 173778"/>
                              <a:gd name="connsiteY55" fmla="*/ 170497 h 204873"/>
                              <a:gd name="connsiteX56" fmla="*/ 151447 w 173778"/>
                              <a:gd name="connsiteY56" fmla="*/ 172402 h 204873"/>
                              <a:gd name="connsiteX57" fmla="*/ 148590 w 173778"/>
                              <a:gd name="connsiteY57" fmla="*/ 179070 h 204873"/>
                              <a:gd name="connsiteX58" fmla="*/ 136208 w 173778"/>
                              <a:gd name="connsiteY58" fmla="*/ 189547 h 204873"/>
                              <a:gd name="connsiteX59" fmla="*/ 117158 w 173778"/>
                              <a:gd name="connsiteY59" fmla="*/ 189547 h 204873"/>
                              <a:gd name="connsiteX60" fmla="*/ 80963 w 173778"/>
                              <a:gd name="connsiteY60" fmla="*/ 177165 h 204873"/>
                              <a:gd name="connsiteX61" fmla="*/ 51435 w 173778"/>
                              <a:gd name="connsiteY61" fmla="*/ 160020 h 2048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</a:cxnLst>
                            <a:rect l="l" t="t" r="r" b="b"/>
                            <a:pathLst>
                              <a:path w="173778" h="204873">
                                <a:moveTo>
                                  <a:pt x="51435" y="160020"/>
                                </a:moveTo>
                                <a:cubicBezTo>
                                  <a:pt x="50483" y="160972"/>
                                  <a:pt x="59055" y="173355"/>
                                  <a:pt x="79058" y="185738"/>
                                </a:cubicBezTo>
                                <a:cubicBezTo>
                                  <a:pt x="88583" y="192405"/>
                                  <a:pt x="100965" y="199072"/>
                                  <a:pt x="116205" y="202882"/>
                                </a:cubicBezTo>
                                <a:cubicBezTo>
                                  <a:pt x="123825" y="204788"/>
                                  <a:pt x="132397" y="205740"/>
                                  <a:pt x="141922" y="203835"/>
                                </a:cubicBezTo>
                                <a:cubicBezTo>
                                  <a:pt x="151447" y="201930"/>
                                  <a:pt x="160020" y="195263"/>
                                  <a:pt x="165735" y="187642"/>
                                </a:cubicBezTo>
                                <a:cubicBezTo>
                                  <a:pt x="167640" y="183832"/>
                                  <a:pt x="170497" y="180975"/>
                                  <a:pt x="171450" y="174307"/>
                                </a:cubicBezTo>
                                <a:lnTo>
                                  <a:pt x="173355" y="164782"/>
                                </a:lnTo>
                                <a:cubicBezTo>
                                  <a:pt x="173355" y="163830"/>
                                  <a:pt x="174308" y="162877"/>
                                  <a:pt x="173355" y="162877"/>
                                </a:cubicBezTo>
                                <a:lnTo>
                                  <a:pt x="171450" y="161925"/>
                                </a:lnTo>
                                <a:lnTo>
                                  <a:pt x="166688" y="160020"/>
                                </a:lnTo>
                                <a:lnTo>
                                  <a:pt x="157163" y="157163"/>
                                </a:lnTo>
                                <a:cubicBezTo>
                                  <a:pt x="155258" y="157163"/>
                                  <a:pt x="154305" y="156210"/>
                                  <a:pt x="152400" y="155257"/>
                                </a:cubicBezTo>
                                <a:cubicBezTo>
                                  <a:pt x="149542" y="153352"/>
                                  <a:pt x="146685" y="152400"/>
                                  <a:pt x="143827" y="150495"/>
                                </a:cubicBezTo>
                                <a:cubicBezTo>
                                  <a:pt x="133350" y="143827"/>
                                  <a:pt x="125730" y="135255"/>
                                  <a:pt x="121920" y="126682"/>
                                </a:cubicBezTo>
                                <a:cubicBezTo>
                                  <a:pt x="118110" y="118110"/>
                                  <a:pt x="117158" y="111442"/>
                                  <a:pt x="117158" y="106680"/>
                                </a:cubicBezTo>
                                <a:cubicBezTo>
                                  <a:pt x="117158" y="104775"/>
                                  <a:pt x="118110" y="102870"/>
                                  <a:pt x="118110" y="101917"/>
                                </a:cubicBezTo>
                                <a:cubicBezTo>
                                  <a:pt x="119063" y="100965"/>
                                  <a:pt x="119063" y="100965"/>
                                  <a:pt x="119063" y="100965"/>
                                </a:cubicBezTo>
                                <a:cubicBezTo>
                                  <a:pt x="119063" y="100965"/>
                                  <a:pt x="120015" y="99060"/>
                                  <a:pt x="121920" y="97155"/>
                                </a:cubicBezTo>
                                <a:cubicBezTo>
                                  <a:pt x="122872" y="97155"/>
                                  <a:pt x="122872" y="97155"/>
                                  <a:pt x="123825" y="96202"/>
                                </a:cubicBezTo>
                                <a:cubicBezTo>
                                  <a:pt x="123825" y="96202"/>
                                  <a:pt x="124777" y="95250"/>
                                  <a:pt x="124777" y="95250"/>
                                </a:cubicBezTo>
                                <a:cubicBezTo>
                                  <a:pt x="125730" y="95250"/>
                                  <a:pt x="124777" y="95250"/>
                                  <a:pt x="128588" y="95250"/>
                                </a:cubicBezTo>
                                <a:cubicBezTo>
                                  <a:pt x="131445" y="95250"/>
                                  <a:pt x="133350" y="95250"/>
                                  <a:pt x="136208" y="96202"/>
                                </a:cubicBezTo>
                                <a:cubicBezTo>
                                  <a:pt x="140017" y="97155"/>
                                  <a:pt x="143827" y="99060"/>
                                  <a:pt x="147638" y="100013"/>
                                </a:cubicBezTo>
                                <a:cubicBezTo>
                                  <a:pt x="155258" y="102870"/>
                                  <a:pt x="162877" y="104775"/>
                                  <a:pt x="171450" y="107632"/>
                                </a:cubicBezTo>
                                <a:cubicBezTo>
                                  <a:pt x="168592" y="103822"/>
                                  <a:pt x="167640" y="100965"/>
                                  <a:pt x="162877" y="93345"/>
                                </a:cubicBezTo>
                                <a:cubicBezTo>
                                  <a:pt x="159067" y="87630"/>
                                  <a:pt x="155258" y="80963"/>
                                  <a:pt x="149542" y="74295"/>
                                </a:cubicBezTo>
                                <a:cubicBezTo>
                                  <a:pt x="146685" y="70485"/>
                                  <a:pt x="143827" y="67627"/>
                                  <a:pt x="140017" y="63817"/>
                                </a:cubicBezTo>
                                <a:cubicBezTo>
                                  <a:pt x="137160" y="60960"/>
                                  <a:pt x="136208" y="60007"/>
                                  <a:pt x="133350" y="57150"/>
                                </a:cubicBezTo>
                                <a:cubicBezTo>
                                  <a:pt x="129540" y="53340"/>
                                  <a:pt x="125730" y="49530"/>
                                  <a:pt x="120967" y="45720"/>
                                </a:cubicBezTo>
                                <a:cubicBezTo>
                                  <a:pt x="103822" y="31432"/>
                                  <a:pt x="83820" y="17145"/>
                                  <a:pt x="62865" y="7620"/>
                                </a:cubicBezTo>
                                <a:cubicBezTo>
                                  <a:pt x="52388" y="2857"/>
                                  <a:pt x="40958" y="0"/>
                                  <a:pt x="30480" y="0"/>
                                </a:cubicBezTo>
                                <a:cubicBezTo>
                                  <a:pt x="24765" y="0"/>
                                  <a:pt x="19050" y="952"/>
                                  <a:pt x="15240" y="3810"/>
                                </a:cubicBezTo>
                                <a:cubicBezTo>
                                  <a:pt x="10477" y="6667"/>
                                  <a:pt x="7620" y="9525"/>
                                  <a:pt x="5715" y="12382"/>
                                </a:cubicBezTo>
                                <a:cubicBezTo>
                                  <a:pt x="1905" y="19050"/>
                                  <a:pt x="952" y="24765"/>
                                  <a:pt x="0" y="28575"/>
                                </a:cubicBezTo>
                                <a:cubicBezTo>
                                  <a:pt x="0" y="32385"/>
                                  <a:pt x="0" y="34290"/>
                                  <a:pt x="952" y="34290"/>
                                </a:cubicBezTo>
                                <a:cubicBezTo>
                                  <a:pt x="2858" y="35242"/>
                                  <a:pt x="3810" y="25717"/>
                                  <a:pt x="11430" y="16192"/>
                                </a:cubicBezTo>
                                <a:cubicBezTo>
                                  <a:pt x="15240" y="11430"/>
                                  <a:pt x="21908" y="8572"/>
                                  <a:pt x="30480" y="9525"/>
                                </a:cubicBezTo>
                                <a:cubicBezTo>
                                  <a:pt x="39052" y="10477"/>
                                  <a:pt x="48577" y="14288"/>
                                  <a:pt x="57150" y="19050"/>
                                </a:cubicBezTo>
                                <a:cubicBezTo>
                                  <a:pt x="75247" y="28575"/>
                                  <a:pt x="93345" y="43815"/>
                                  <a:pt x="108585" y="58102"/>
                                </a:cubicBezTo>
                                <a:cubicBezTo>
                                  <a:pt x="112395" y="61913"/>
                                  <a:pt x="116205" y="65722"/>
                                  <a:pt x="120015" y="69532"/>
                                </a:cubicBezTo>
                                <a:cubicBezTo>
                                  <a:pt x="121920" y="71438"/>
                                  <a:pt x="123825" y="74295"/>
                                  <a:pt x="124777" y="74295"/>
                                </a:cubicBezTo>
                                <a:lnTo>
                                  <a:pt x="124777" y="75247"/>
                                </a:lnTo>
                                <a:cubicBezTo>
                                  <a:pt x="125730" y="76200"/>
                                  <a:pt x="125730" y="77152"/>
                                  <a:pt x="123825" y="76200"/>
                                </a:cubicBezTo>
                                <a:cubicBezTo>
                                  <a:pt x="122872" y="76200"/>
                                  <a:pt x="122872" y="76200"/>
                                  <a:pt x="122872" y="76200"/>
                                </a:cubicBezTo>
                                <a:cubicBezTo>
                                  <a:pt x="123825" y="76200"/>
                                  <a:pt x="120967" y="76200"/>
                                  <a:pt x="119063" y="76200"/>
                                </a:cubicBezTo>
                                <a:cubicBezTo>
                                  <a:pt x="117158" y="76200"/>
                                  <a:pt x="116205" y="77152"/>
                                  <a:pt x="114300" y="77152"/>
                                </a:cubicBezTo>
                                <a:cubicBezTo>
                                  <a:pt x="111442" y="78105"/>
                                  <a:pt x="108585" y="79057"/>
                                  <a:pt x="106680" y="80963"/>
                                </a:cubicBezTo>
                                <a:cubicBezTo>
                                  <a:pt x="102870" y="83820"/>
                                  <a:pt x="100013" y="86677"/>
                                  <a:pt x="99060" y="88582"/>
                                </a:cubicBezTo>
                                <a:cubicBezTo>
                                  <a:pt x="98108" y="90488"/>
                                  <a:pt x="97155" y="91440"/>
                                  <a:pt x="97155" y="91440"/>
                                </a:cubicBezTo>
                                <a:cubicBezTo>
                                  <a:pt x="97155" y="91440"/>
                                  <a:pt x="96202" y="92392"/>
                                  <a:pt x="95250" y="95250"/>
                                </a:cubicBezTo>
                                <a:cubicBezTo>
                                  <a:pt x="95250" y="97155"/>
                                  <a:pt x="94297" y="100965"/>
                                  <a:pt x="93345" y="104775"/>
                                </a:cubicBezTo>
                                <a:cubicBezTo>
                                  <a:pt x="93345" y="112395"/>
                                  <a:pt x="95250" y="123825"/>
                                  <a:pt x="100965" y="134302"/>
                                </a:cubicBezTo>
                                <a:cubicBezTo>
                                  <a:pt x="106680" y="144780"/>
                                  <a:pt x="117158" y="156210"/>
                                  <a:pt x="131445" y="163830"/>
                                </a:cubicBezTo>
                                <a:cubicBezTo>
                                  <a:pt x="135255" y="165735"/>
                                  <a:pt x="139065" y="167640"/>
                                  <a:pt x="142875" y="168592"/>
                                </a:cubicBezTo>
                                <a:cubicBezTo>
                                  <a:pt x="144780" y="169545"/>
                                  <a:pt x="146685" y="170497"/>
                                  <a:pt x="148590" y="170497"/>
                                </a:cubicBezTo>
                                <a:cubicBezTo>
                                  <a:pt x="149542" y="170497"/>
                                  <a:pt x="149542" y="170497"/>
                                  <a:pt x="150495" y="170497"/>
                                </a:cubicBezTo>
                                <a:cubicBezTo>
                                  <a:pt x="152400" y="170497"/>
                                  <a:pt x="151447" y="171450"/>
                                  <a:pt x="151447" y="172402"/>
                                </a:cubicBezTo>
                                <a:cubicBezTo>
                                  <a:pt x="151447" y="172402"/>
                                  <a:pt x="149542" y="176213"/>
                                  <a:pt x="148590" y="179070"/>
                                </a:cubicBezTo>
                                <a:cubicBezTo>
                                  <a:pt x="145733" y="183832"/>
                                  <a:pt x="141922" y="187642"/>
                                  <a:pt x="136208" y="189547"/>
                                </a:cubicBezTo>
                                <a:cubicBezTo>
                                  <a:pt x="130492" y="190500"/>
                                  <a:pt x="123825" y="191452"/>
                                  <a:pt x="117158" y="189547"/>
                                </a:cubicBezTo>
                                <a:cubicBezTo>
                                  <a:pt x="103822" y="187642"/>
                                  <a:pt x="91440" y="181927"/>
                                  <a:pt x="80963" y="177165"/>
                                </a:cubicBezTo>
                                <a:cubicBezTo>
                                  <a:pt x="63817" y="169545"/>
                                  <a:pt x="52388" y="159067"/>
                                  <a:pt x="51435" y="1600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68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58" name="Freeform: Shape 435">
                            <a:extLst>
                              <a:ext uri="{FF2B5EF4-FFF2-40B4-BE49-F238E27FC236}">
                                <a16:creationId xmlns:a16="http://schemas.microsoft.com/office/drawing/2014/main" id="{2DFAFA3F-D246-1477-2486-A9B55457CA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70793" y="2525849"/>
                            <a:ext cx="40538" cy="20363"/>
                          </a:xfrm>
                          <a:custGeom>
                            <a:avLst/>
                            <a:gdLst>
                              <a:gd name="connsiteX0" fmla="*/ 267 w 40538"/>
                              <a:gd name="connsiteY0" fmla="*/ 7801 h 20363"/>
                              <a:gd name="connsiteX1" fmla="*/ 17412 w 40538"/>
                              <a:gd name="connsiteY1" fmla="*/ 20183 h 20363"/>
                              <a:gd name="connsiteX2" fmla="*/ 40272 w 40538"/>
                              <a:gd name="connsiteY2" fmla="*/ 12563 h 20363"/>
                              <a:gd name="connsiteX3" fmla="*/ 23127 w 40538"/>
                              <a:gd name="connsiteY3" fmla="*/ 180 h 20363"/>
                              <a:gd name="connsiteX4" fmla="*/ 267 w 40538"/>
                              <a:gd name="connsiteY4" fmla="*/ 7801 h 203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40538" h="20363">
                                <a:moveTo>
                                  <a:pt x="267" y="7801"/>
                                </a:moveTo>
                                <a:cubicBezTo>
                                  <a:pt x="-1638" y="13516"/>
                                  <a:pt x="6934" y="18278"/>
                                  <a:pt x="17412" y="20183"/>
                                </a:cubicBezTo>
                                <a:cubicBezTo>
                                  <a:pt x="28842" y="21136"/>
                                  <a:pt x="39319" y="18278"/>
                                  <a:pt x="40272" y="12563"/>
                                </a:cubicBezTo>
                                <a:cubicBezTo>
                                  <a:pt x="42177" y="6848"/>
                                  <a:pt x="33604" y="2086"/>
                                  <a:pt x="23127" y="180"/>
                                </a:cubicBezTo>
                                <a:cubicBezTo>
                                  <a:pt x="11697" y="-772"/>
                                  <a:pt x="2172" y="2086"/>
                                  <a:pt x="267" y="780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C584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698" name="Graphic 4">
                        <a:extLst>
                          <a:ext uri="{FF2B5EF4-FFF2-40B4-BE49-F238E27FC236}">
                            <a16:creationId xmlns:a16="http://schemas.microsoft.com/office/drawing/2014/main" id="{18EACCEA-1B08-02DB-4C38-FB3163CA36D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5634" y="2285047"/>
                        <a:ext cx="547848" cy="132457"/>
                        <a:chOff x="5045634" y="2285047"/>
                        <a:chExt cx="547848" cy="132457"/>
                      </a:xfrm>
                    </p:grpSpPr>
                    <p:grpSp>
                      <p:nvGrpSpPr>
                        <p:cNvPr id="740" name="Graphic 4">
                          <a:extLst>
                            <a:ext uri="{FF2B5EF4-FFF2-40B4-BE49-F238E27FC236}">
                              <a16:creationId xmlns:a16="http://schemas.microsoft.com/office/drawing/2014/main" id="{DB8578E8-32BF-8CB8-D4EF-7742A51DB67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45634" y="2296339"/>
                          <a:ext cx="545943" cy="121166"/>
                          <a:chOff x="5045634" y="2296339"/>
                          <a:chExt cx="545943" cy="121166"/>
                        </a:xfrm>
                        <a:solidFill>
                          <a:srgbClr val="FFBDC0">
                            <a:alpha val="50000"/>
                          </a:srgbClr>
                        </a:solidFill>
                      </p:grpSpPr>
                      <p:sp>
                        <p:nvSpPr>
                          <p:cNvPr id="750" name="Freeform: Shape 438">
                            <a:extLst>
                              <a:ext uri="{FF2B5EF4-FFF2-40B4-BE49-F238E27FC236}">
                                <a16:creationId xmlns:a16="http://schemas.microsoft.com/office/drawing/2014/main" id="{3DE9D5F2-1C14-8E19-239B-62AC972315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02541" y="2296339"/>
                            <a:ext cx="89037" cy="43376"/>
                          </a:xfrm>
                          <a:custGeom>
                            <a:avLst/>
                            <a:gdLst>
                              <a:gd name="connsiteX0" fmla="*/ 1956 w 89037"/>
                              <a:gd name="connsiteY0" fmla="*/ 17283 h 43376"/>
                              <a:gd name="connsiteX1" fmla="*/ 52 w 89037"/>
                              <a:gd name="connsiteY1" fmla="*/ 22046 h 43376"/>
                              <a:gd name="connsiteX2" fmla="*/ 24816 w 89037"/>
                              <a:gd name="connsiteY2" fmla="*/ 38238 h 43376"/>
                              <a:gd name="connsiteX3" fmla="*/ 25769 w 89037"/>
                              <a:gd name="connsiteY3" fmla="*/ 38238 h 43376"/>
                              <a:gd name="connsiteX4" fmla="*/ 28627 w 89037"/>
                              <a:gd name="connsiteY4" fmla="*/ 39191 h 43376"/>
                              <a:gd name="connsiteX5" fmla="*/ 37199 w 89037"/>
                              <a:gd name="connsiteY5" fmla="*/ 39191 h 43376"/>
                              <a:gd name="connsiteX6" fmla="*/ 37199 w 89037"/>
                              <a:gd name="connsiteY6" fmla="*/ 39191 h 43376"/>
                              <a:gd name="connsiteX7" fmla="*/ 36246 w 89037"/>
                              <a:gd name="connsiteY7" fmla="*/ 39191 h 43376"/>
                              <a:gd name="connsiteX8" fmla="*/ 39104 w 89037"/>
                              <a:gd name="connsiteY8" fmla="*/ 39191 h 43376"/>
                              <a:gd name="connsiteX9" fmla="*/ 45771 w 89037"/>
                              <a:gd name="connsiteY9" fmla="*/ 41096 h 43376"/>
                              <a:gd name="connsiteX10" fmla="*/ 74346 w 89037"/>
                              <a:gd name="connsiteY10" fmla="*/ 42048 h 43376"/>
                              <a:gd name="connsiteX11" fmla="*/ 86729 w 89037"/>
                              <a:gd name="connsiteY11" fmla="*/ 18236 h 43376"/>
                              <a:gd name="connsiteX12" fmla="*/ 85777 w 89037"/>
                              <a:gd name="connsiteY12" fmla="*/ 16331 h 43376"/>
                              <a:gd name="connsiteX13" fmla="*/ 85777 w 89037"/>
                              <a:gd name="connsiteY13" fmla="*/ 16331 h 43376"/>
                              <a:gd name="connsiteX14" fmla="*/ 34341 w 89037"/>
                              <a:gd name="connsiteY14" fmla="*/ 138 h 43376"/>
                              <a:gd name="connsiteX15" fmla="*/ 4814 w 89037"/>
                              <a:gd name="connsiteY15" fmla="*/ 12521 h 43376"/>
                              <a:gd name="connsiteX16" fmla="*/ 4814 w 89037"/>
                              <a:gd name="connsiteY16" fmla="*/ 12521 h 43376"/>
                              <a:gd name="connsiteX17" fmla="*/ 4814 w 89037"/>
                              <a:gd name="connsiteY17" fmla="*/ 12521 h 43376"/>
                              <a:gd name="connsiteX18" fmla="*/ 1956 w 89037"/>
                              <a:gd name="connsiteY18" fmla="*/ 17283 h 43376"/>
                              <a:gd name="connsiteX19" fmla="*/ 1956 w 89037"/>
                              <a:gd name="connsiteY19" fmla="*/ 17283 h 43376"/>
                              <a:gd name="connsiteX20" fmla="*/ 21959 w 89037"/>
                              <a:gd name="connsiteY20" fmla="*/ 38238 h 43376"/>
                              <a:gd name="connsiteX21" fmla="*/ 21959 w 89037"/>
                              <a:gd name="connsiteY21" fmla="*/ 38238 h 43376"/>
                              <a:gd name="connsiteX22" fmla="*/ 21959 w 89037"/>
                              <a:gd name="connsiteY22" fmla="*/ 38238 h 43376"/>
                              <a:gd name="connsiteX23" fmla="*/ 21959 w 89037"/>
                              <a:gd name="connsiteY23" fmla="*/ 38238 h 43376"/>
                              <a:gd name="connsiteX24" fmla="*/ 21959 w 89037"/>
                              <a:gd name="connsiteY24" fmla="*/ 38238 h 43376"/>
                              <a:gd name="connsiteX25" fmla="*/ 24816 w 89037"/>
                              <a:gd name="connsiteY25" fmla="*/ 38238 h 43376"/>
                              <a:gd name="connsiteX26" fmla="*/ 24816 w 89037"/>
                              <a:gd name="connsiteY26" fmla="*/ 38238 h 43376"/>
                              <a:gd name="connsiteX27" fmla="*/ 21959 w 89037"/>
                              <a:gd name="connsiteY27" fmla="*/ 38238 h 43376"/>
                              <a:gd name="connsiteX28" fmla="*/ 38152 w 89037"/>
                              <a:gd name="connsiteY28" fmla="*/ 39191 h 43376"/>
                              <a:gd name="connsiteX29" fmla="*/ 38152 w 89037"/>
                              <a:gd name="connsiteY29" fmla="*/ 39191 h 43376"/>
                              <a:gd name="connsiteX30" fmla="*/ 37199 w 89037"/>
                              <a:gd name="connsiteY30" fmla="*/ 39191 h 43376"/>
                              <a:gd name="connsiteX31" fmla="*/ 38152 w 89037"/>
                              <a:gd name="connsiteY31" fmla="*/ 39191 h 4337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9037" h="43376">
                                <a:moveTo>
                                  <a:pt x="1956" y="17283"/>
                                </a:moveTo>
                                <a:cubicBezTo>
                                  <a:pt x="1004" y="19188"/>
                                  <a:pt x="1004" y="20141"/>
                                  <a:pt x="52" y="22046"/>
                                </a:cubicBezTo>
                                <a:cubicBezTo>
                                  <a:pt x="-901" y="30618"/>
                                  <a:pt x="11481" y="39191"/>
                                  <a:pt x="24816" y="38238"/>
                                </a:cubicBezTo>
                                <a:cubicBezTo>
                                  <a:pt x="25769" y="38238"/>
                                  <a:pt x="25769" y="38238"/>
                                  <a:pt x="25769" y="38238"/>
                                </a:cubicBezTo>
                                <a:cubicBezTo>
                                  <a:pt x="26721" y="38238"/>
                                  <a:pt x="27674" y="38238"/>
                                  <a:pt x="28627" y="39191"/>
                                </a:cubicBezTo>
                                <a:cubicBezTo>
                                  <a:pt x="31484" y="39191"/>
                                  <a:pt x="34341" y="39191"/>
                                  <a:pt x="37199" y="39191"/>
                                </a:cubicBezTo>
                                <a:cubicBezTo>
                                  <a:pt x="37199" y="39191"/>
                                  <a:pt x="37199" y="39191"/>
                                  <a:pt x="37199" y="39191"/>
                                </a:cubicBezTo>
                                <a:cubicBezTo>
                                  <a:pt x="34341" y="39191"/>
                                  <a:pt x="34341" y="39191"/>
                                  <a:pt x="36246" y="39191"/>
                                </a:cubicBezTo>
                                <a:cubicBezTo>
                                  <a:pt x="37199" y="39191"/>
                                  <a:pt x="38152" y="39191"/>
                                  <a:pt x="39104" y="39191"/>
                                </a:cubicBezTo>
                                <a:cubicBezTo>
                                  <a:pt x="41009" y="40143"/>
                                  <a:pt x="43866" y="40143"/>
                                  <a:pt x="45771" y="41096"/>
                                </a:cubicBezTo>
                                <a:cubicBezTo>
                                  <a:pt x="55296" y="43953"/>
                                  <a:pt x="64821" y="43953"/>
                                  <a:pt x="74346" y="42048"/>
                                </a:cubicBezTo>
                                <a:cubicBezTo>
                                  <a:pt x="89587" y="39191"/>
                                  <a:pt x="91491" y="26808"/>
                                  <a:pt x="86729" y="18236"/>
                                </a:cubicBezTo>
                                <a:cubicBezTo>
                                  <a:pt x="86729" y="17283"/>
                                  <a:pt x="85777" y="17283"/>
                                  <a:pt x="85777" y="16331"/>
                                </a:cubicBezTo>
                                <a:lnTo>
                                  <a:pt x="85777" y="16331"/>
                                </a:lnTo>
                                <a:cubicBezTo>
                                  <a:pt x="77204" y="2996"/>
                                  <a:pt x="52439" y="-814"/>
                                  <a:pt x="34341" y="138"/>
                                </a:cubicBezTo>
                                <a:cubicBezTo>
                                  <a:pt x="21006" y="138"/>
                                  <a:pt x="10529" y="4901"/>
                                  <a:pt x="4814" y="12521"/>
                                </a:cubicBezTo>
                                <a:lnTo>
                                  <a:pt x="4814" y="12521"/>
                                </a:lnTo>
                                <a:lnTo>
                                  <a:pt x="4814" y="12521"/>
                                </a:lnTo>
                                <a:cubicBezTo>
                                  <a:pt x="2909" y="14426"/>
                                  <a:pt x="2909" y="15378"/>
                                  <a:pt x="1956" y="17283"/>
                                </a:cubicBezTo>
                                <a:cubicBezTo>
                                  <a:pt x="1956" y="17283"/>
                                  <a:pt x="1956" y="17283"/>
                                  <a:pt x="1956" y="17283"/>
                                </a:cubicBezTo>
                                <a:close/>
                                <a:moveTo>
                                  <a:pt x="21959" y="38238"/>
                                </a:moveTo>
                                <a:cubicBezTo>
                                  <a:pt x="21959" y="37286"/>
                                  <a:pt x="21959" y="37286"/>
                                  <a:pt x="21959" y="38238"/>
                                </a:cubicBezTo>
                                <a:lnTo>
                                  <a:pt x="21959" y="38238"/>
                                </a:lnTo>
                                <a:cubicBezTo>
                                  <a:pt x="21959" y="37286"/>
                                  <a:pt x="21959" y="37286"/>
                                  <a:pt x="21959" y="38238"/>
                                </a:cubicBezTo>
                                <a:cubicBezTo>
                                  <a:pt x="21959" y="38238"/>
                                  <a:pt x="21959" y="38238"/>
                                  <a:pt x="21959" y="38238"/>
                                </a:cubicBezTo>
                                <a:cubicBezTo>
                                  <a:pt x="22912" y="38238"/>
                                  <a:pt x="23864" y="38238"/>
                                  <a:pt x="24816" y="38238"/>
                                </a:cubicBezTo>
                                <a:cubicBezTo>
                                  <a:pt x="24816" y="38238"/>
                                  <a:pt x="24816" y="38238"/>
                                  <a:pt x="24816" y="38238"/>
                                </a:cubicBezTo>
                                <a:cubicBezTo>
                                  <a:pt x="23864" y="38238"/>
                                  <a:pt x="22912" y="38238"/>
                                  <a:pt x="21959" y="38238"/>
                                </a:cubicBezTo>
                                <a:close/>
                                <a:moveTo>
                                  <a:pt x="38152" y="39191"/>
                                </a:moveTo>
                                <a:cubicBezTo>
                                  <a:pt x="38152" y="39191"/>
                                  <a:pt x="38152" y="39191"/>
                                  <a:pt x="38152" y="39191"/>
                                </a:cubicBezTo>
                                <a:cubicBezTo>
                                  <a:pt x="37199" y="39191"/>
                                  <a:pt x="37199" y="39191"/>
                                  <a:pt x="37199" y="39191"/>
                                </a:cubicBezTo>
                                <a:cubicBezTo>
                                  <a:pt x="38152" y="39191"/>
                                  <a:pt x="38152" y="39191"/>
                                  <a:pt x="38152" y="3919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BDC0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51" name="Freeform: Shape 439">
                            <a:extLst>
                              <a:ext uri="{FF2B5EF4-FFF2-40B4-BE49-F238E27FC236}">
                                <a16:creationId xmlns:a16="http://schemas.microsoft.com/office/drawing/2014/main" id="{DA671338-FB2D-C99B-1986-0B03978AC6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45634" y="2363681"/>
                            <a:ext cx="85324" cy="53823"/>
                          </a:xfrm>
                          <a:custGeom>
                            <a:avLst/>
                            <a:gdLst>
                              <a:gd name="connsiteX0" fmla="*/ 18807 w 85324"/>
                              <a:gd name="connsiteY0" fmla="*/ 53763 h 53823"/>
                              <a:gd name="connsiteX1" fmla="*/ 46430 w 85324"/>
                              <a:gd name="connsiteY1" fmla="*/ 45191 h 53823"/>
                              <a:gd name="connsiteX2" fmla="*/ 52145 w 85324"/>
                              <a:gd name="connsiteY2" fmla="*/ 41381 h 53823"/>
                              <a:gd name="connsiteX3" fmla="*/ 54050 w 85324"/>
                              <a:gd name="connsiteY3" fmla="*/ 40428 h 53823"/>
                              <a:gd name="connsiteX4" fmla="*/ 55003 w 85324"/>
                              <a:gd name="connsiteY4" fmla="*/ 40428 h 53823"/>
                              <a:gd name="connsiteX5" fmla="*/ 55003 w 85324"/>
                              <a:gd name="connsiteY5" fmla="*/ 40428 h 53823"/>
                              <a:gd name="connsiteX6" fmla="*/ 54050 w 85324"/>
                              <a:gd name="connsiteY6" fmla="*/ 40428 h 53823"/>
                              <a:gd name="connsiteX7" fmla="*/ 54050 w 85324"/>
                              <a:gd name="connsiteY7" fmla="*/ 40428 h 53823"/>
                              <a:gd name="connsiteX8" fmla="*/ 54050 w 85324"/>
                              <a:gd name="connsiteY8" fmla="*/ 40428 h 53823"/>
                              <a:gd name="connsiteX9" fmla="*/ 61670 w 85324"/>
                              <a:gd name="connsiteY9" fmla="*/ 37571 h 53823"/>
                              <a:gd name="connsiteX10" fmla="*/ 64528 w 85324"/>
                              <a:gd name="connsiteY10" fmla="*/ 35666 h 53823"/>
                              <a:gd name="connsiteX11" fmla="*/ 65480 w 85324"/>
                              <a:gd name="connsiteY11" fmla="*/ 35666 h 53823"/>
                              <a:gd name="connsiteX12" fmla="*/ 84530 w 85324"/>
                              <a:gd name="connsiteY12" fmla="*/ 13758 h 53823"/>
                              <a:gd name="connsiteX13" fmla="*/ 82625 w 85324"/>
                              <a:gd name="connsiteY13" fmla="*/ 10901 h 53823"/>
                              <a:gd name="connsiteX14" fmla="*/ 80720 w 85324"/>
                              <a:gd name="connsiteY14" fmla="*/ 8043 h 53823"/>
                              <a:gd name="connsiteX15" fmla="*/ 80720 w 85324"/>
                              <a:gd name="connsiteY15" fmla="*/ 8043 h 53823"/>
                              <a:gd name="connsiteX16" fmla="*/ 80720 w 85324"/>
                              <a:gd name="connsiteY16" fmla="*/ 8043 h 53823"/>
                              <a:gd name="connsiteX17" fmla="*/ 46430 w 85324"/>
                              <a:gd name="connsiteY17" fmla="*/ 2328 h 53823"/>
                              <a:gd name="connsiteX18" fmla="*/ 2615 w 85324"/>
                              <a:gd name="connsiteY18" fmla="*/ 29951 h 53823"/>
                              <a:gd name="connsiteX19" fmla="*/ 710 w 85324"/>
                              <a:gd name="connsiteY19" fmla="*/ 34713 h 53823"/>
                              <a:gd name="connsiteX20" fmla="*/ 18807 w 85324"/>
                              <a:gd name="connsiteY20" fmla="*/ 53763 h 53823"/>
                              <a:gd name="connsiteX21" fmla="*/ 53098 w 85324"/>
                              <a:gd name="connsiteY21" fmla="*/ 40428 h 53823"/>
                              <a:gd name="connsiteX22" fmla="*/ 53098 w 85324"/>
                              <a:gd name="connsiteY22" fmla="*/ 40428 h 53823"/>
                              <a:gd name="connsiteX23" fmla="*/ 52145 w 85324"/>
                              <a:gd name="connsiteY23" fmla="*/ 40428 h 53823"/>
                              <a:gd name="connsiteX24" fmla="*/ 53098 w 85324"/>
                              <a:gd name="connsiteY24" fmla="*/ 40428 h 53823"/>
                              <a:gd name="connsiteX25" fmla="*/ 53098 w 85324"/>
                              <a:gd name="connsiteY25" fmla="*/ 40428 h 53823"/>
                              <a:gd name="connsiteX26" fmla="*/ 67385 w 85324"/>
                              <a:gd name="connsiteY26" fmla="*/ 33761 h 53823"/>
                              <a:gd name="connsiteX27" fmla="*/ 65480 w 85324"/>
                              <a:gd name="connsiteY27" fmla="*/ 34713 h 53823"/>
                              <a:gd name="connsiteX28" fmla="*/ 65480 w 85324"/>
                              <a:gd name="connsiteY28" fmla="*/ 34713 h 53823"/>
                              <a:gd name="connsiteX29" fmla="*/ 65480 w 85324"/>
                              <a:gd name="connsiteY29" fmla="*/ 34713 h 53823"/>
                              <a:gd name="connsiteX30" fmla="*/ 66432 w 85324"/>
                              <a:gd name="connsiteY30" fmla="*/ 33761 h 53823"/>
                              <a:gd name="connsiteX31" fmla="*/ 67385 w 85324"/>
                              <a:gd name="connsiteY31" fmla="*/ 33761 h 538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5324" h="53823">
                                <a:moveTo>
                                  <a:pt x="18807" y="53763"/>
                                </a:moveTo>
                                <a:cubicBezTo>
                                  <a:pt x="28332" y="52811"/>
                                  <a:pt x="37857" y="50906"/>
                                  <a:pt x="46430" y="45191"/>
                                </a:cubicBezTo>
                                <a:cubicBezTo>
                                  <a:pt x="48335" y="44238"/>
                                  <a:pt x="50240" y="42333"/>
                                  <a:pt x="52145" y="41381"/>
                                </a:cubicBezTo>
                                <a:cubicBezTo>
                                  <a:pt x="53098" y="41381"/>
                                  <a:pt x="53098" y="40428"/>
                                  <a:pt x="54050" y="40428"/>
                                </a:cubicBezTo>
                                <a:cubicBezTo>
                                  <a:pt x="54050" y="40428"/>
                                  <a:pt x="54050" y="40428"/>
                                  <a:pt x="55003" y="40428"/>
                                </a:cubicBezTo>
                                <a:cubicBezTo>
                                  <a:pt x="55003" y="40428"/>
                                  <a:pt x="55003" y="40428"/>
                                  <a:pt x="55003" y="40428"/>
                                </a:cubicBezTo>
                                <a:cubicBezTo>
                                  <a:pt x="55955" y="40428"/>
                                  <a:pt x="56907" y="39476"/>
                                  <a:pt x="54050" y="40428"/>
                                </a:cubicBezTo>
                                <a:cubicBezTo>
                                  <a:pt x="54050" y="40428"/>
                                  <a:pt x="54050" y="40428"/>
                                  <a:pt x="54050" y="40428"/>
                                </a:cubicBezTo>
                                <a:cubicBezTo>
                                  <a:pt x="54050" y="40428"/>
                                  <a:pt x="54050" y="40428"/>
                                  <a:pt x="54050" y="40428"/>
                                </a:cubicBezTo>
                                <a:cubicBezTo>
                                  <a:pt x="56907" y="39476"/>
                                  <a:pt x="58812" y="38523"/>
                                  <a:pt x="61670" y="37571"/>
                                </a:cubicBezTo>
                                <a:cubicBezTo>
                                  <a:pt x="62623" y="36618"/>
                                  <a:pt x="63575" y="36618"/>
                                  <a:pt x="64528" y="35666"/>
                                </a:cubicBezTo>
                                <a:cubicBezTo>
                                  <a:pt x="64528" y="35666"/>
                                  <a:pt x="65480" y="35666"/>
                                  <a:pt x="65480" y="35666"/>
                                </a:cubicBezTo>
                                <a:cubicBezTo>
                                  <a:pt x="77862" y="33761"/>
                                  <a:pt x="88340" y="21378"/>
                                  <a:pt x="84530" y="13758"/>
                                </a:cubicBezTo>
                                <a:cubicBezTo>
                                  <a:pt x="83578" y="12806"/>
                                  <a:pt x="83578" y="11853"/>
                                  <a:pt x="82625" y="10901"/>
                                </a:cubicBezTo>
                                <a:cubicBezTo>
                                  <a:pt x="81673" y="9948"/>
                                  <a:pt x="81673" y="8996"/>
                                  <a:pt x="80720" y="8043"/>
                                </a:cubicBezTo>
                                <a:lnTo>
                                  <a:pt x="80720" y="8043"/>
                                </a:lnTo>
                                <a:lnTo>
                                  <a:pt x="80720" y="8043"/>
                                </a:lnTo>
                                <a:cubicBezTo>
                                  <a:pt x="74053" y="423"/>
                                  <a:pt x="60718" y="-2434"/>
                                  <a:pt x="46430" y="2328"/>
                                </a:cubicBezTo>
                                <a:cubicBezTo>
                                  <a:pt x="30237" y="7091"/>
                                  <a:pt x="9282" y="16616"/>
                                  <a:pt x="2615" y="29951"/>
                                </a:cubicBezTo>
                                <a:cubicBezTo>
                                  <a:pt x="1662" y="31856"/>
                                  <a:pt x="1662" y="32808"/>
                                  <a:pt x="710" y="34713"/>
                                </a:cubicBezTo>
                                <a:cubicBezTo>
                                  <a:pt x="-2147" y="44238"/>
                                  <a:pt x="3568" y="54716"/>
                                  <a:pt x="18807" y="53763"/>
                                </a:cubicBezTo>
                                <a:close/>
                                <a:moveTo>
                                  <a:pt x="53098" y="40428"/>
                                </a:moveTo>
                                <a:cubicBezTo>
                                  <a:pt x="53098" y="40428"/>
                                  <a:pt x="53098" y="40428"/>
                                  <a:pt x="53098" y="40428"/>
                                </a:cubicBezTo>
                                <a:cubicBezTo>
                                  <a:pt x="52145" y="40428"/>
                                  <a:pt x="52145" y="40428"/>
                                  <a:pt x="52145" y="40428"/>
                                </a:cubicBezTo>
                                <a:cubicBezTo>
                                  <a:pt x="53098" y="40428"/>
                                  <a:pt x="53098" y="40428"/>
                                  <a:pt x="53098" y="40428"/>
                                </a:cubicBezTo>
                                <a:cubicBezTo>
                                  <a:pt x="53098" y="40428"/>
                                  <a:pt x="53098" y="40428"/>
                                  <a:pt x="53098" y="40428"/>
                                </a:cubicBezTo>
                                <a:close/>
                                <a:moveTo>
                                  <a:pt x="67385" y="33761"/>
                                </a:moveTo>
                                <a:cubicBezTo>
                                  <a:pt x="67385" y="33761"/>
                                  <a:pt x="66432" y="34713"/>
                                  <a:pt x="65480" y="34713"/>
                                </a:cubicBezTo>
                                <a:cubicBezTo>
                                  <a:pt x="65480" y="34713"/>
                                  <a:pt x="65480" y="34713"/>
                                  <a:pt x="65480" y="34713"/>
                                </a:cubicBezTo>
                                <a:cubicBezTo>
                                  <a:pt x="65480" y="34713"/>
                                  <a:pt x="65480" y="34713"/>
                                  <a:pt x="65480" y="34713"/>
                                </a:cubicBezTo>
                                <a:cubicBezTo>
                                  <a:pt x="66432" y="34713"/>
                                  <a:pt x="66432" y="33761"/>
                                  <a:pt x="66432" y="33761"/>
                                </a:cubicBezTo>
                                <a:cubicBezTo>
                                  <a:pt x="68337" y="33761"/>
                                  <a:pt x="68337" y="33761"/>
                                  <a:pt x="67385" y="3376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BDC0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741" name="Graphic 4">
                          <a:extLst>
                            <a:ext uri="{FF2B5EF4-FFF2-40B4-BE49-F238E27FC236}">
                              <a16:creationId xmlns:a16="http://schemas.microsoft.com/office/drawing/2014/main" id="{059C6777-F5C7-2FE9-3AE1-B2FDA0C1308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46943" y="2285047"/>
                          <a:ext cx="546539" cy="121177"/>
                          <a:chOff x="5046943" y="2285047"/>
                          <a:chExt cx="546539" cy="121177"/>
                        </a:xfrm>
                      </p:grpSpPr>
                      <p:sp>
                        <p:nvSpPr>
                          <p:cNvPr id="742" name="Freeform: Shape 441">
                            <a:extLst>
                              <a:ext uri="{FF2B5EF4-FFF2-40B4-BE49-F238E27FC236}">
                                <a16:creationId xmlns:a16="http://schemas.microsoft.com/office/drawing/2014/main" id="{96E45158-9351-CE81-7F3B-203671576F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46943" y="2285047"/>
                            <a:ext cx="546539" cy="121027"/>
                          </a:xfrm>
                          <a:custGeom>
                            <a:avLst/>
                            <a:gdLst>
                              <a:gd name="connsiteX0" fmla="*/ 66076 w 546539"/>
                              <a:gd name="connsiteY0" fmla="*/ 102870 h 121027"/>
                              <a:gd name="connsiteX1" fmla="*/ 66076 w 546539"/>
                              <a:gd name="connsiteY1" fmla="*/ 102870 h 121027"/>
                              <a:gd name="connsiteX2" fmla="*/ 66076 w 546539"/>
                              <a:gd name="connsiteY2" fmla="*/ 102870 h 121027"/>
                              <a:gd name="connsiteX3" fmla="*/ 62266 w 546539"/>
                              <a:gd name="connsiteY3" fmla="*/ 104775 h 121027"/>
                              <a:gd name="connsiteX4" fmla="*/ 52741 w 546539"/>
                              <a:gd name="connsiteY4" fmla="*/ 107632 h 121027"/>
                              <a:gd name="connsiteX5" fmla="*/ 51789 w 546539"/>
                              <a:gd name="connsiteY5" fmla="*/ 108585 h 121027"/>
                              <a:gd name="connsiteX6" fmla="*/ 52741 w 546539"/>
                              <a:gd name="connsiteY6" fmla="*/ 108585 h 121027"/>
                              <a:gd name="connsiteX7" fmla="*/ 47026 w 546539"/>
                              <a:gd name="connsiteY7" fmla="*/ 112395 h 121027"/>
                              <a:gd name="connsiteX8" fmla="*/ 19404 w 546539"/>
                              <a:gd name="connsiteY8" fmla="*/ 120967 h 121027"/>
                              <a:gd name="connsiteX9" fmla="*/ 354 w 546539"/>
                              <a:gd name="connsiteY9" fmla="*/ 101917 h 121027"/>
                              <a:gd name="connsiteX10" fmla="*/ 46074 w 546539"/>
                              <a:gd name="connsiteY10" fmla="*/ 69532 h 121027"/>
                              <a:gd name="connsiteX11" fmla="*/ 85126 w 546539"/>
                              <a:gd name="connsiteY11" fmla="*/ 80963 h 121027"/>
                              <a:gd name="connsiteX12" fmla="*/ 66076 w 546539"/>
                              <a:gd name="connsiteY12" fmla="*/ 102870 h 121027"/>
                              <a:gd name="connsiteX13" fmla="*/ 66076 w 546539"/>
                              <a:gd name="connsiteY13" fmla="*/ 102870 h 121027"/>
                              <a:gd name="connsiteX14" fmla="*/ 482319 w 546539"/>
                              <a:gd name="connsiteY14" fmla="*/ 38100 h 121027"/>
                              <a:gd name="connsiteX15" fmla="*/ 481366 w 546539"/>
                              <a:gd name="connsiteY15" fmla="*/ 38100 h 121027"/>
                              <a:gd name="connsiteX16" fmla="*/ 482319 w 546539"/>
                              <a:gd name="connsiteY16" fmla="*/ 38100 h 121027"/>
                              <a:gd name="connsiteX17" fmla="*/ 487081 w 546539"/>
                              <a:gd name="connsiteY17" fmla="*/ 39052 h 121027"/>
                              <a:gd name="connsiteX18" fmla="*/ 496606 w 546539"/>
                              <a:gd name="connsiteY18" fmla="*/ 39052 h 121027"/>
                              <a:gd name="connsiteX19" fmla="*/ 497559 w 546539"/>
                              <a:gd name="connsiteY19" fmla="*/ 39052 h 121027"/>
                              <a:gd name="connsiteX20" fmla="*/ 496606 w 546539"/>
                              <a:gd name="connsiteY20" fmla="*/ 39052 h 121027"/>
                              <a:gd name="connsiteX21" fmla="*/ 503274 w 546539"/>
                              <a:gd name="connsiteY21" fmla="*/ 40957 h 121027"/>
                              <a:gd name="connsiteX22" fmla="*/ 531849 w 546539"/>
                              <a:gd name="connsiteY22" fmla="*/ 41910 h 121027"/>
                              <a:gd name="connsiteX23" fmla="*/ 544231 w 546539"/>
                              <a:gd name="connsiteY23" fmla="*/ 18097 h 121027"/>
                              <a:gd name="connsiteX24" fmla="*/ 490891 w 546539"/>
                              <a:gd name="connsiteY24" fmla="*/ 0 h 121027"/>
                              <a:gd name="connsiteX25" fmla="*/ 457554 w 546539"/>
                              <a:gd name="connsiteY25" fmla="*/ 21907 h 121027"/>
                              <a:gd name="connsiteX26" fmla="*/ 482319 w 546539"/>
                              <a:gd name="connsiteY26" fmla="*/ 38100 h 121027"/>
                              <a:gd name="connsiteX27" fmla="*/ 482319 w 546539"/>
                              <a:gd name="connsiteY27" fmla="*/ 38100 h 1210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46539" h="121027">
                                <a:moveTo>
                                  <a:pt x="66076" y="102870"/>
                                </a:moveTo>
                                <a:cubicBezTo>
                                  <a:pt x="64171" y="103823"/>
                                  <a:pt x="64171" y="102870"/>
                                  <a:pt x="66076" y="102870"/>
                                </a:cubicBezTo>
                                <a:cubicBezTo>
                                  <a:pt x="67029" y="102870"/>
                                  <a:pt x="66076" y="102870"/>
                                  <a:pt x="66076" y="102870"/>
                                </a:cubicBezTo>
                                <a:cubicBezTo>
                                  <a:pt x="70839" y="100013"/>
                                  <a:pt x="69886" y="100965"/>
                                  <a:pt x="62266" y="104775"/>
                                </a:cubicBezTo>
                                <a:cubicBezTo>
                                  <a:pt x="59409" y="105727"/>
                                  <a:pt x="56551" y="106680"/>
                                  <a:pt x="52741" y="107632"/>
                                </a:cubicBezTo>
                                <a:cubicBezTo>
                                  <a:pt x="60361" y="105727"/>
                                  <a:pt x="53694" y="107632"/>
                                  <a:pt x="51789" y="108585"/>
                                </a:cubicBezTo>
                                <a:cubicBezTo>
                                  <a:pt x="55599" y="106680"/>
                                  <a:pt x="55599" y="106680"/>
                                  <a:pt x="52741" y="108585"/>
                                </a:cubicBezTo>
                                <a:cubicBezTo>
                                  <a:pt x="50836" y="109538"/>
                                  <a:pt x="48931" y="111442"/>
                                  <a:pt x="47026" y="112395"/>
                                </a:cubicBezTo>
                                <a:cubicBezTo>
                                  <a:pt x="38454" y="118110"/>
                                  <a:pt x="28929" y="120967"/>
                                  <a:pt x="19404" y="120967"/>
                                </a:cubicBezTo>
                                <a:cubicBezTo>
                                  <a:pt x="4164" y="121920"/>
                                  <a:pt x="-1551" y="111442"/>
                                  <a:pt x="354" y="101917"/>
                                </a:cubicBezTo>
                                <a:cubicBezTo>
                                  <a:pt x="3211" y="85725"/>
                                  <a:pt x="27976" y="74295"/>
                                  <a:pt x="46074" y="69532"/>
                                </a:cubicBezTo>
                                <a:cubicBezTo>
                                  <a:pt x="64171" y="64770"/>
                                  <a:pt x="79411" y="69532"/>
                                  <a:pt x="85126" y="80963"/>
                                </a:cubicBezTo>
                                <a:cubicBezTo>
                                  <a:pt x="88936" y="88582"/>
                                  <a:pt x="79411" y="100965"/>
                                  <a:pt x="66076" y="102870"/>
                                </a:cubicBezTo>
                                <a:lnTo>
                                  <a:pt x="66076" y="102870"/>
                                </a:lnTo>
                                <a:close/>
                                <a:moveTo>
                                  <a:pt x="482319" y="38100"/>
                                </a:moveTo>
                                <a:cubicBezTo>
                                  <a:pt x="485176" y="38100"/>
                                  <a:pt x="484224" y="38100"/>
                                  <a:pt x="481366" y="38100"/>
                                </a:cubicBezTo>
                                <a:cubicBezTo>
                                  <a:pt x="482319" y="38100"/>
                                  <a:pt x="482319" y="38100"/>
                                  <a:pt x="482319" y="38100"/>
                                </a:cubicBezTo>
                                <a:cubicBezTo>
                                  <a:pt x="476604" y="37148"/>
                                  <a:pt x="478509" y="37148"/>
                                  <a:pt x="487081" y="39052"/>
                                </a:cubicBezTo>
                                <a:cubicBezTo>
                                  <a:pt x="489938" y="39052"/>
                                  <a:pt x="493749" y="40005"/>
                                  <a:pt x="496606" y="39052"/>
                                </a:cubicBezTo>
                                <a:cubicBezTo>
                                  <a:pt x="488986" y="39052"/>
                                  <a:pt x="495654" y="39052"/>
                                  <a:pt x="497559" y="39052"/>
                                </a:cubicBezTo>
                                <a:cubicBezTo>
                                  <a:pt x="493749" y="38100"/>
                                  <a:pt x="493749" y="38100"/>
                                  <a:pt x="496606" y="39052"/>
                                </a:cubicBezTo>
                                <a:cubicBezTo>
                                  <a:pt x="498511" y="40005"/>
                                  <a:pt x="501369" y="40005"/>
                                  <a:pt x="503274" y="40957"/>
                                </a:cubicBezTo>
                                <a:cubicBezTo>
                                  <a:pt x="512799" y="43815"/>
                                  <a:pt x="522324" y="43815"/>
                                  <a:pt x="531849" y="41910"/>
                                </a:cubicBezTo>
                                <a:cubicBezTo>
                                  <a:pt x="547089" y="39052"/>
                                  <a:pt x="548994" y="26670"/>
                                  <a:pt x="544231" y="18097"/>
                                </a:cubicBezTo>
                                <a:cubicBezTo>
                                  <a:pt x="536611" y="3810"/>
                                  <a:pt x="509941" y="0"/>
                                  <a:pt x="490891" y="0"/>
                                </a:cubicBezTo>
                                <a:cubicBezTo>
                                  <a:pt x="471841" y="0"/>
                                  <a:pt x="458506" y="9525"/>
                                  <a:pt x="457554" y="21907"/>
                                </a:cubicBezTo>
                                <a:cubicBezTo>
                                  <a:pt x="456601" y="31432"/>
                                  <a:pt x="469936" y="40005"/>
                                  <a:pt x="482319" y="38100"/>
                                </a:cubicBezTo>
                                <a:lnTo>
                                  <a:pt x="482319" y="381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743" name="Graphic 4">
                            <a:extLst>
                              <a:ext uri="{FF2B5EF4-FFF2-40B4-BE49-F238E27FC236}">
                                <a16:creationId xmlns:a16="http://schemas.microsoft.com/office/drawing/2014/main" id="{F99DC65D-1B5A-FE26-7A79-3B880E39BA4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47896" y="2297430"/>
                            <a:ext cx="545586" cy="108795"/>
                            <a:chOff x="5047896" y="2297430"/>
                            <a:chExt cx="545586" cy="108795"/>
                          </a:xfrm>
                        </p:grpSpPr>
                        <p:sp>
                          <p:nvSpPr>
                            <p:cNvPr id="744" name="Freeform: Shape 443">
                              <a:extLst>
                                <a:ext uri="{FF2B5EF4-FFF2-40B4-BE49-F238E27FC236}">
                                  <a16:creationId xmlns:a16="http://schemas.microsoft.com/office/drawing/2014/main" id="{24785835-6930-BD90-3E62-979DDD92B8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526405" y="2303383"/>
                              <a:ext cx="2857" cy="714"/>
                            </a:xfrm>
                            <a:custGeom>
                              <a:avLst/>
                              <a:gdLst>
                                <a:gd name="connsiteX0" fmla="*/ 2857 w 2857"/>
                                <a:gd name="connsiteY0" fmla="*/ 714 h 714"/>
                                <a:gd name="connsiteX1" fmla="*/ 2857 w 2857"/>
                                <a:gd name="connsiteY1" fmla="*/ 714 h 714"/>
                                <a:gd name="connsiteX2" fmla="*/ 2857 w 2857"/>
                                <a:gd name="connsiteY2" fmla="*/ 714 h 71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857" h="714">
                                  <a:moveTo>
                                    <a:pt x="2857" y="714"/>
                                  </a:moveTo>
                                  <a:cubicBezTo>
                                    <a:pt x="2857" y="714"/>
                                    <a:pt x="2857" y="714"/>
                                    <a:pt x="2857" y="714"/>
                                  </a:cubicBezTo>
                                  <a:cubicBezTo>
                                    <a:pt x="-952" y="-238"/>
                                    <a:pt x="-952" y="-238"/>
                                    <a:pt x="2857" y="714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5" name="Freeform: Shape 444">
                              <a:extLst>
                                <a:ext uri="{FF2B5EF4-FFF2-40B4-BE49-F238E27FC236}">
                                  <a16:creationId xmlns:a16="http://schemas.microsoft.com/office/drawing/2014/main" id="{AA9A1237-C466-6237-2D54-ADAB87E9D73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113020" y="2366486"/>
                              <a:ext cx="2857" cy="1428"/>
                            </a:xfrm>
                            <a:custGeom>
                              <a:avLst/>
                              <a:gdLst>
                                <a:gd name="connsiteX0" fmla="*/ 0 w 2857"/>
                                <a:gd name="connsiteY0" fmla="*/ 1429 h 1428"/>
                                <a:gd name="connsiteX1" fmla="*/ 0 w 2857"/>
                                <a:gd name="connsiteY1" fmla="*/ 1429 h 1428"/>
                                <a:gd name="connsiteX2" fmla="*/ 0 w 2857"/>
                                <a:gd name="connsiteY2" fmla="*/ 1429 h 14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857" h="1428">
                                  <a:moveTo>
                                    <a:pt x="0" y="1429"/>
                                  </a:moveTo>
                                  <a:cubicBezTo>
                                    <a:pt x="0" y="1429"/>
                                    <a:pt x="0" y="1429"/>
                                    <a:pt x="0" y="1429"/>
                                  </a:cubicBezTo>
                                  <a:cubicBezTo>
                                    <a:pt x="3810" y="-476"/>
                                    <a:pt x="3810" y="-476"/>
                                    <a:pt x="0" y="14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6" name="Freeform: Shape 445">
                              <a:extLst>
                                <a:ext uri="{FF2B5EF4-FFF2-40B4-BE49-F238E27FC236}">
                                  <a16:creationId xmlns:a16="http://schemas.microsoft.com/office/drawing/2014/main" id="{62A2A44F-91F5-7B42-52B2-09D79001F4C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100637" y="2372677"/>
                              <a:ext cx="714" cy="9525"/>
                            </a:xfrm>
                            <a:custGeom>
                              <a:avLst/>
                              <a:gdLst>
                                <a:gd name="connsiteX0" fmla="*/ 0 w 714"/>
                                <a:gd name="connsiteY0" fmla="*/ 0 h 9525"/>
                                <a:gd name="connsiteX1" fmla="*/ 0 w 714"/>
                                <a:gd name="connsiteY1" fmla="*/ 0 h 9525"/>
                                <a:gd name="connsiteX2" fmla="*/ 0 w 714"/>
                                <a:gd name="connsiteY2" fmla="*/ 0 h 9525"/>
                                <a:gd name="connsiteX3" fmla="*/ 0 w 714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714" h="9525">
                                  <a:moveTo>
                                    <a:pt x="0" y="0"/>
                                  </a:move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953" y="0"/>
                                    <a:pt x="953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7" name="Freeform: Shape 446">
                              <a:extLst>
                                <a:ext uri="{FF2B5EF4-FFF2-40B4-BE49-F238E27FC236}">
                                  <a16:creationId xmlns:a16="http://schemas.microsoft.com/office/drawing/2014/main" id="{B7D56401-0E13-1A0E-EB63-E6011418EA8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504445" y="2297430"/>
                              <a:ext cx="89037" cy="30855"/>
                            </a:xfrm>
                            <a:custGeom>
                              <a:avLst/>
                              <a:gdLst>
                                <a:gd name="connsiteX0" fmla="*/ 4814 w 89037"/>
                                <a:gd name="connsiteY0" fmla="*/ 0 h 30855"/>
                                <a:gd name="connsiteX1" fmla="*/ 52 w 89037"/>
                                <a:gd name="connsiteY1" fmla="*/ 9525 h 30855"/>
                                <a:gd name="connsiteX2" fmla="*/ 24817 w 89037"/>
                                <a:gd name="connsiteY2" fmla="*/ 25718 h 30855"/>
                                <a:gd name="connsiteX3" fmla="*/ 25769 w 89037"/>
                                <a:gd name="connsiteY3" fmla="*/ 25718 h 30855"/>
                                <a:gd name="connsiteX4" fmla="*/ 28627 w 89037"/>
                                <a:gd name="connsiteY4" fmla="*/ 26670 h 30855"/>
                                <a:gd name="connsiteX5" fmla="*/ 37199 w 89037"/>
                                <a:gd name="connsiteY5" fmla="*/ 26670 h 30855"/>
                                <a:gd name="connsiteX6" fmla="*/ 37199 w 89037"/>
                                <a:gd name="connsiteY6" fmla="*/ 26670 h 30855"/>
                                <a:gd name="connsiteX7" fmla="*/ 39104 w 89037"/>
                                <a:gd name="connsiteY7" fmla="*/ 26670 h 30855"/>
                                <a:gd name="connsiteX8" fmla="*/ 45772 w 89037"/>
                                <a:gd name="connsiteY8" fmla="*/ 28575 h 30855"/>
                                <a:gd name="connsiteX9" fmla="*/ 74347 w 89037"/>
                                <a:gd name="connsiteY9" fmla="*/ 29528 h 30855"/>
                                <a:gd name="connsiteX10" fmla="*/ 86729 w 89037"/>
                                <a:gd name="connsiteY10" fmla="*/ 5715 h 30855"/>
                                <a:gd name="connsiteX11" fmla="*/ 85777 w 89037"/>
                                <a:gd name="connsiteY11" fmla="*/ 3810 h 30855"/>
                                <a:gd name="connsiteX12" fmla="*/ 74347 w 89037"/>
                                <a:gd name="connsiteY12" fmla="*/ 9525 h 30855"/>
                                <a:gd name="connsiteX13" fmla="*/ 45772 w 89037"/>
                                <a:gd name="connsiteY13" fmla="*/ 8572 h 30855"/>
                                <a:gd name="connsiteX14" fmla="*/ 39104 w 89037"/>
                                <a:gd name="connsiteY14" fmla="*/ 6668 h 30855"/>
                                <a:gd name="connsiteX15" fmla="*/ 37199 w 89037"/>
                                <a:gd name="connsiteY15" fmla="*/ 6668 h 30855"/>
                                <a:gd name="connsiteX16" fmla="*/ 37199 w 89037"/>
                                <a:gd name="connsiteY16" fmla="*/ 6668 h 30855"/>
                                <a:gd name="connsiteX17" fmla="*/ 28627 w 89037"/>
                                <a:gd name="connsiteY17" fmla="*/ 6668 h 30855"/>
                                <a:gd name="connsiteX18" fmla="*/ 25769 w 89037"/>
                                <a:gd name="connsiteY18" fmla="*/ 5715 h 30855"/>
                                <a:gd name="connsiteX19" fmla="*/ 24817 w 89037"/>
                                <a:gd name="connsiteY19" fmla="*/ 5715 h 30855"/>
                                <a:gd name="connsiteX20" fmla="*/ 4814 w 89037"/>
                                <a:gd name="connsiteY20" fmla="*/ 0 h 30855"/>
                                <a:gd name="connsiteX21" fmla="*/ 38152 w 89037"/>
                                <a:gd name="connsiteY21" fmla="*/ 26670 h 30855"/>
                                <a:gd name="connsiteX22" fmla="*/ 39104 w 89037"/>
                                <a:gd name="connsiteY22" fmla="*/ 26670 h 30855"/>
                                <a:gd name="connsiteX23" fmla="*/ 38152 w 89037"/>
                                <a:gd name="connsiteY23" fmla="*/ 26670 h 30855"/>
                                <a:gd name="connsiteX24" fmla="*/ 38152 w 89037"/>
                                <a:gd name="connsiteY24" fmla="*/ 26670 h 30855"/>
                                <a:gd name="connsiteX25" fmla="*/ 24817 w 89037"/>
                                <a:gd name="connsiteY25" fmla="*/ 25718 h 30855"/>
                                <a:gd name="connsiteX26" fmla="*/ 24817 w 89037"/>
                                <a:gd name="connsiteY26" fmla="*/ 25718 h 30855"/>
                                <a:gd name="connsiteX27" fmla="*/ 24817 w 89037"/>
                                <a:gd name="connsiteY27" fmla="*/ 25718 h 3085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9037" h="30855">
                                  <a:moveTo>
                                    <a:pt x="4814" y="0"/>
                                  </a:moveTo>
                                  <a:cubicBezTo>
                                    <a:pt x="2909" y="2857"/>
                                    <a:pt x="1004" y="6668"/>
                                    <a:pt x="52" y="9525"/>
                                  </a:cubicBezTo>
                                  <a:cubicBezTo>
                                    <a:pt x="-901" y="18097"/>
                                    <a:pt x="11482" y="26670"/>
                                    <a:pt x="24817" y="25718"/>
                                  </a:cubicBezTo>
                                  <a:cubicBezTo>
                                    <a:pt x="25769" y="25718"/>
                                    <a:pt x="25769" y="25718"/>
                                    <a:pt x="25769" y="25718"/>
                                  </a:cubicBezTo>
                                  <a:cubicBezTo>
                                    <a:pt x="26722" y="25718"/>
                                    <a:pt x="27674" y="25718"/>
                                    <a:pt x="28627" y="26670"/>
                                  </a:cubicBezTo>
                                  <a:cubicBezTo>
                                    <a:pt x="31484" y="26670"/>
                                    <a:pt x="34342" y="26670"/>
                                    <a:pt x="37199" y="26670"/>
                                  </a:cubicBezTo>
                                  <a:cubicBezTo>
                                    <a:pt x="37199" y="26670"/>
                                    <a:pt x="37199" y="26670"/>
                                    <a:pt x="37199" y="26670"/>
                                  </a:cubicBezTo>
                                  <a:cubicBezTo>
                                    <a:pt x="32437" y="26670"/>
                                    <a:pt x="36247" y="26670"/>
                                    <a:pt x="39104" y="26670"/>
                                  </a:cubicBezTo>
                                  <a:cubicBezTo>
                                    <a:pt x="41009" y="27622"/>
                                    <a:pt x="43867" y="27622"/>
                                    <a:pt x="45772" y="28575"/>
                                  </a:cubicBezTo>
                                  <a:cubicBezTo>
                                    <a:pt x="55297" y="31432"/>
                                    <a:pt x="64822" y="31432"/>
                                    <a:pt x="74347" y="29528"/>
                                  </a:cubicBezTo>
                                  <a:cubicBezTo>
                                    <a:pt x="89587" y="26670"/>
                                    <a:pt x="91492" y="14288"/>
                                    <a:pt x="86729" y="5715"/>
                                  </a:cubicBezTo>
                                  <a:cubicBezTo>
                                    <a:pt x="86729" y="4763"/>
                                    <a:pt x="85777" y="4763"/>
                                    <a:pt x="85777" y="3810"/>
                                  </a:cubicBezTo>
                                  <a:cubicBezTo>
                                    <a:pt x="83872" y="6668"/>
                                    <a:pt x="80062" y="8572"/>
                                    <a:pt x="74347" y="9525"/>
                                  </a:cubicBezTo>
                                  <a:cubicBezTo>
                                    <a:pt x="64822" y="11430"/>
                                    <a:pt x="55297" y="11430"/>
                                    <a:pt x="45772" y="8572"/>
                                  </a:cubicBezTo>
                                  <a:cubicBezTo>
                                    <a:pt x="43867" y="7620"/>
                                    <a:pt x="41009" y="6668"/>
                                    <a:pt x="39104" y="6668"/>
                                  </a:cubicBezTo>
                                  <a:cubicBezTo>
                                    <a:pt x="37199" y="6668"/>
                                    <a:pt x="32437" y="6668"/>
                                    <a:pt x="37199" y="6668"/>
                                  </a:cubicBezTo>
                                  <a:cubicBezTo>
                                    <a:pt x="37199" y="6668"/>
                                    <a:pt x="37199" y="6668"/>
                                    <a:pt x="37199" y="6668"/>
                                  </a:cubicBezTo>
                                  <a:cubicBezTo>
                                    <a:pt x="34342" y="6668"/>
                                    <a:pt x="31484" y="6668"/>
                                    <a:pt x="28627" y="6668"/>
                                  </a:cubicBezTo>
                                  <a:cubicBezTo>
                                    <a:pt x="27674" y="6668"/>
                                    <a:pt x="26722" y="6668"/>
                                    <a:pt x="25769" y="5715"/>
                                  </a:cubicBezTo>
                                  <a:cubicBezTo>
                                    <a:pt x="25769" y="5715"/>
                                    <a:pt x="24817" y="5715"/>
                                    <a:pt x="24817" y="5715"/>
                                  </a:cubicBezTo>
                                  <a:cubicBezTo>
                                    <a:pt x="17197" y="7620"/>
                                    <a:pt x="9577" y="4763"/>
                                    <a:pt x="4814" y="0"/>
                                  </a:cubicBezTo>
                                  <a:close/>
                                  <a:moveTo>
                                    <a:pt x="38152" y="26670"/>
                                  </a:moveTo>
                                  <a:cubicBezTo>
                                    <a:pt x="38152" y="26670"/>
                                    <a:pt x="39104" y="26670"/>
                                    <a:pt x="39104" y="26670"/>
                                  </a:cubicBezTo>
                                  <a:cubicBezTo>
                                    <a:pt x="38152" y="26670"/>
                                    <a:pt x="38152" y="26670"/>
                                    <a:pt x="38152" y="26670"/>
                                  </a:cubicBezTo>
                                  <a:cubicBezTo>
                                    <a:pt x="38152" y="26670"/>
                                    <a:pt x="38152" y="26670"/>
                                    <a:pt x="38152" y="26670"/>
                                  </a:cubicBezTo>
                                  <a:close/>
                                  <a:moveTo>
                                    <a:pt x="24817" y="25718"/>
                                  </a:moveTo>
                                  <a:cubicBezTo>
                                    <a:pt x="24817" y="25718"/>
                                    <a:pt x="24817" y="25718"/>
                                    <a:pt x="24817" y="25718"/>
                                  </a:cubicBezTo>
                                  <a:cubicBezTo>
                                    <a:pt x="21007" y="24765"/>
                                    <a:pt x="21007" y="24765"/>
                                    <a:pt x="24817" y="2571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7DB00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8" name="Freeform: Shape 447">
                              <a:extLst>
                                <a:ext uri="{FF2B5EF4-FFF2-40B4-BE49-F238E27FC236}">
                                  <a16:creationId xmlns:a16="http://schemas.microsoft.com/office/drawing/2014/main" id="{3228AA54-5615-411A-4729-1E791FDD0DB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542597" y="2305050"/>
                              <a:ext cx="952" cy="9525"/>
                            </a:xfrm>
                            <a:custGeom>
                              <a:avLst/>
                              <a:gdLst>
                                <a:gd name="connsiteX0" fmla="*/ 953 w 952"/>
                                <a:gd name="connsiteY0" fmla="*/ 0 h 9525"/>
                                <a:gd name="connsiteX1" fmla="*/ 953 w 952"/>
                                <a:gd name="connsiteY1" fmla="*/ 0 h 9525"/>
                                <a:gd name="connsiteX2" fmla="*/ 0 w 952"/>
                                <a:gd name="connsiteY2" fmla="*/ 0 h 9525"/>
                                <a:gd name="connsiteX3" fmla="*/ 953 w 952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952" h="9525">
                                  <a:moveTo>
                                    <a:pt x="953" y="0"/>
                                  </a:moveTo>
                                  <a:cubicBezTo>
                                    <a:pt x="0" y="0"/>
                                    <a:pt x="0" y="0"/>
                                    <a:pt x="953" y="0"/>
                                  </a:cubicBez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0" y="0"/>
                                    <a:pt x="0" y="0"/>
                                    <a:pt x="953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9" name="Freeform: Shape 448">
                              <a:extLst>
                                <a:ext uri="{FF2B5EF4-FFF2-40B4-BE49-F238E27FC236}">
                                  <a16:creationId xmlns:a16="http://schemas.microsoft.com/office/drawing/2014/main" id="{B2FA76E9-763F-76A5-1216-105293A81C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47896" y="2360295"/>
                              <a:ext cx="84967" cy="45929"/>
                            </a:xfrm>
                            <a:custGeom>
                              <a:avLst/>
                              <a:gdLst>
                                <a:gd name="connsiteX0" fmla="*/ 354 w 84967"/>
                                <a:gd name="connsiteY0" fmla="*/ 26670 h 45929"/>
                                <a:gd name="connsiteX1" fmla="*/ 19404 w 84967"/>
                                <a:gd name="connsiteY1" fmla="*/ 45720 h 45929"/>
                                <a:gd name="connsiteX2" fmla="*/ 47026 w 84967"/>
                                <a:gd name="connsiteY2" fmla="*/ 37147 h 45929"/>
                                <a:gd name="connsiteX3" fmla="*/ 52741 w 84967"/>
                                <a:gd name="connsiteY3" fmla="*/ 33338 h 45929"/>
                                <a:gd name="connsiteX4" fmla="*/ 53694 w 84967"/>
                                <a:gd name="connsiteY4" fmla="*/ 32385 h 45929"/>
                                <a:gd name="connsiteX5" fmla="*/ 53694 w 84967"/>
                                <a:gd name="connsiteY5" fmla="*/ 32385 h 45929"/>
                                <a:gd name="connsiteX6" fmla="*/ 61313 w 84967"/>
                                <a:gd name="connsiteY6" fmla="*/ 29527 h 45929"/>
                                <a:gd name="connsiteX7" fmla="*/ 64171 w 84967"/>
                                <a:gd name="connsiteY7" fmla="*/ 27622 h 45929"/>
                                <a:gd name="connsiteX8" fmla="*/ 65124 w 84967"/>
                                <a:gd name="connsiteY8" fmla="*/ 27622 h 45929"/>
                                <a:gd name="connsiteX9" fmla="*/ 84174 w 84967"/>
                                <a:gd name="connsiteY9" fmla="*/ 5715 h 45929"/>
                                <a:gd name="connsiteX10" fmla="*/ 80363 w 84967"/>
                                <a:gd name="connsiteY10" fmla="*/ 0 h 45929"/>
                                <a:gd name="connsiteX11" fmla="*/ 65124 w 84967"/>
                                <a:gd name="connsiteY11" fmla="*/ 8572 h 45929"/>
                                <a:gd name="connsiteX12" fmla="*/ 64171 w 84967"/>
                                <a:gd name="connsiteY12" fmla="*/ 8572 h 45929"/>
                                <a:gd name="connsiteX13" fmla="*/ 61313 w 84967"/>
                                <a:gd name="connsiteY13" fmla="*/ 10477 h 45929"/>
                                <a:gd name="connsiteX14" fmla="*/ 53694 w 84967"/>
                                <a:gd name="connsiteY14" fmla="*/ 13335 h 45929"/>
                                <a:gd name="connsiteX15" fmla="*/ 53694 w 84967"/>
                                <a:gd name="connsiteY15" fmla="*/ 13335 h 45929"/>
                                <a:gd name="connsiteX16" fmla="*/ 52741 w 84967"/>
                                <a:gd name="connsiteY16" fmla="*/ 14288 h 45929"/>
                                <a:gd name="connsiteX17" fmla="*/ 47026 w 84967"/>
                                <a:gd name="connsiteY17" fmla="*/ 18097 h 45929"/>
                                <a:gd name="connsiteX18" fmla="*/ 19404 w 84967"/>
                                <a:gd name="connsiteY18" fmla="*/ 26670 h 45929"/>
                                <a:gd name="connsiteX19" fmla="*/ 3211 w 84967"/>
                                <a:gd name="connsiteY19" fmla="*/ 20002 h 45929"/>
                                <a:gd name="connsiteX20" fmla="*/ 354 w 84967"/>
                                <a:gd name="connsiteY20" fmla="*/ 26670 h 45929"/>
                                <a:gd name="connsiteX21" fmla="*/ 65124 w 84967"/>
                                <a:gd name="connsiteY21" fmla="*/ 27622 h 45929"/>
                                <a:gd name="connsiteX22" fmla="*/ 65124 w 84967"/>
                                <a:gd name="connsiteY22" fmla="*/ 27622 h 45929"/>
                                <a:gd name="connsiteX23" fmla="*/ 65124 w 84967"/>
                                <a:gd name="connsiteY23" fmla="*/ 27622 h 45929"/>
                                <a:gd name="connsiteX24" fmla="*/ 52741 w 84967"/>
                                <a:gd name="connsiteY24" fmla="*/ 32385 h 45929"/>
                                <a:gd name="connsiteX25" fmla="*/ 52741 w 84967"/>
                                <a:gd name="connsiteY25" fmla="*/ 32385 h 45929"/>
                                <a:gd name="connsiteX26" fmla="*/ 52741 w 84967"/>
                                <a:gd name="connsiteY26" fmla="*/ 32385 h 45929"/>
                                <a:gd name="connsiteX27" fmla="*/ 52741 w 84967"/>
                                <a:gd name="connsiteY27" fmla="*/ 32385 h 4592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4967" h="45929">
                                  <a:moveTo>
                                    <a:pt x="354" y="26670"/>
                                  </a:moveTo>
                                  <a:cubicBezTo>
                                    <a:pt x="-1551" y="36195"/>
                                    <a:pt x="4163" y="47625"/>
                                    <a:pt x="19404" y="45720"/>
                                  </a:cubicBezTo>
                                  <a:cubicBezTo>
                                    <a:pt x="28929" y="44767"/>
                                    <a:pt x="38454" y="42863"/>
                                    <a:pt x="47026" y="37147"/>
                                  </a:cubicBezTo>
                                  <a:cubicBezTo>
                                    <a:pt x="48931" y="36195"/>
                                    <a:pt x="50836" y="34290"/>
                                    <a:pt x="52741" y="33338"/>
                                  </a:cubicBezTo>
                                  <a:cubicBezTo>
                                    <a:pt x="54646" y="32385"/>
                                    <a:pt x="58456" y="31432"/>
                                    <a:pt x="53694" y="32385"/>
                                  </a:cubicBezTo>
                                  <a:cubicBezTo>
                                    <a:pt x="53694" y="32385"/>
                                    <a:pt x="53694" y="32385"/>
                                    <a:pt x="53694" y="32385"/>
                                  </a:cubicBezTo>
                                  <a:cubicBezTo>
                                    <a:pt x="56551" y="31432"/>
                                    <a:pt x="59409" y="30480"/>
                                    <a:pt x="61313" y="29527"/>
                                  </a:cubicBezTo>
                                  <a:cubicBezTo>
                                    <a:pt x="62266" y="28575"/>
                                    <a:pt x="63219" y="28575"/>
                                    <a:pt x="64171" y="27622"/>
                                  </a:cubicBezTo>
                                  <a:cubicBezTo>
                                    <a:pt x="64171" y="27622"/>
                                    <a:pt x="65124" y="27622"/>
                                    <a:pt x="65124" y="27622"/>
                                  </a:cubicBezTo>
                                  <a:cubicBezTo>
                                    <a:pt x="77506" y="25717"/>
                                    <a:pt x="87984" y="13335"/>
                                    <a:pt x="84174" y="5715"/>
                                  </a:cubicBezTo>
                                  <a:cubicBezTo>
                                    <a:pt x="83221" y="3810"/>
                                    <a:pt x="82269" y="1905"/>
                                    <a:pt x="80363" y="0"/>
                                  </a:cubicBezTo>
                                  <a:cubicBezTo>
                                    <a:pt x="76554" y="3810"/>
                                    <a:pt x="71791" y="7620"/>
                                    <a:pt x="65124" y="8572"/>
                                  </a:cubicBezTo>
                                  <a:cubicBezTo>
                                    <a:pt x="65124" y="8572"/>
                                    <a:pt x="64171" y="8572"/>
                                    <a:pt x="64171" y="8572"/>
                                  </a:cubicBezTo>
                                  <a:cubicBezTo>
                                    <a:pt x="63219" y="8572"/>
                                    <a:pt x="62266" y="9525"/>
                                    <a:pt x="61313" y="10477"/>
                                  </a:cubicBezTo>
                                  <a:cubicBezTo>
                                    <a:pt x="58456" y="11430"/>
                                    <a:pt x="56551" y="12382"/>
                                    <a:pt x="53694" y="13335"/>
                                  </a:cubicBezTo>
                                  <a:cubicBezTo>
                                    <a:pt x="53694" y="13335"/>
                                    <a:pt x="53694" y="13335"/>
                                    <a:pt x="53694" y="13335"/>
                                  </a:cubicBezTo>
                                  <a:cubicBezTo>
                                    <a:pt x="58456" y="12382"/>
                                    <a:pt x="54646" y="13335"/>
                                    <a:pt x="52741" y="14288"/>
                                  </a:cubicBezTo>
                                  <a:cubicBezTo>
                                    <a:pt x="50836" y="15240"/>
                                    <a:pt x="48931" y="17145"/>
                                    <a:pt x="47026" y="18097"/>
                                  </a:cubicBezTo>
                                  <a:cubicBezTo>
                                    <a:pt x="38454" y="23813"/>
                                    <a:pt x="28929" y="26670"/>
                                    <a:pt x="19404" y="26670"/>
                                  </a:cubicBezTo>
                                  <a:cubicBezTo>
                                    <a:pt x="11784" y="27622"/>
                                    <a:pt x="6069" y="24765"/>
                                    <a:pt x="3211" y="20002"/>
                                  </a:cubicBezTo>
                                  <a:cubicBezTo>
                                    <a:pt x="1306" y="21907"/>
                                    <a:pt x="354" y="23813"/>
                                    <a:pt x="354" y="26670"/>
                                  </a:cubicBezTo>
                                  <a:close/>
                                  <a:moveTo>
                                    <a:pt x="65124" y="27622"/>
                                  </a:moveTo>
                                  <a:cubicBezTo>
                                    <a:pt x="68934" y="25717"/>
                                    <a:pt x="68934" y="25717"/>
                                    <a:pt x="65124" y="27622"/>
                                  </a:cubicBezTo>
                                  <a:cubicBezTo>
                                    <a:pt x="65124" y="27622"/>
                                    <a:pt x="65124" y="27622"/>
                                    <a:pt x="65124" y="27622"/>
                                  </a:cubicBezTo>
                                  <a:close/>
                                  <a:moveTo>
                                    <a:pt x="52741" y="32385"/>
                                  </a:moveTo>
                                  <a:cubicBezTo>
                                    <a:pt x="52741" y="32385"/>
                                    <a:pt x="52741" y="32385"/>
                                    <a:pt x="52741" y="32385"/>
                                  </a:cubicBezTo>
                                  <a:cubicBezTo>
                                    <a:pt x="52741" y="32385"/>
                                    <a:pt x="52741" y="32385"/>
                                    <a:pt x="52741" y="32385"/>
                                  </a:cubicBezTo>
                                  <a:cubicBezTo>
                                    <a:pt x="53694" y="32385"/>
                                    <a:pt x="53694" y="32385"/>
                                    <a:pt x="52741" y="3238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7DB00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99" name="Graphic 4">
                        <a:extLst>
                          <a:ext uri="{FF2B5EF4-FFF2-40B4-BE49-F238E27FC236}">
                            <a16:creationId xmlns:a16="http://schemas.microsoft.com/office/drawing/2014/main" id="{548AC54A-7633-1322-71F1-DF41D2443B3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34785" y="2661144"/>
                        <a:ext cx="192644" cy="141868"/>
                        <a:chOff x="5034785" y="2661144"/>
                        <a:chExt cx="192644" cy="141868"/>
                      </a:xfrm>
                    </p:grpSpPr>
                    <p:sp>
                      <p:nvSpPr>
                        <p:cNvPr id="738" name="Freeform: Shape 450">
                          <a:extLst>
                            <a:ext uri="{FF2B5EF4-FFF2-40B4-BE49-F238E27FC236}">
                              <a16:creationId xmlns:a16="http://schemas.microsoft.com/office/drawing/2014/main" id="{78E1FCA8-C19A-388E-A498-CFF6DA9034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4785" y="2661144"/>
                          <a:ext cx="192644" cy="141868"/>
                        </a:xfrm>
                        <a:custGeom>
                          <a:avLst/>
                          <a:gdLst>
                            <a:gd name="connsiteX0" fmla="*/ 1082 w 192644"/>
                            <a:gd name="connsiteY0" fmla="*/ 58243 h 141868"/>
                            <a:gd name="connsiteX1" fmla="*/ 110620 w 192644"/>
                            <a:gd name="connsiteY1" fmla="*/ 141110 h 141868"/>
                            <a:gd name="connsiteX2" fmla="*/ 191582 w 192644"/>
                            <a:gd name="connsiteY2" fmla="*/ 42050 h 141868"/>
                            <a:gd name="connsiteX3" fmla="*/ 81092 w 192644"/>
                            <a:gd name="connsiteY3" fmla="*/ 140 h 141868"/>
                            <a:gd name="connsiteX4" fmla="*/ 1082 w 192644"/>
                            <a:gd name="connsiteY4" fmla="*/ 58243 h 1418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2644" h="141868">
                              <a:moveTo>
                                <a:pt x="1082" y="58243"/>
                              </a:moveTo>
                              <a:cubicBezTo>
                                <a:pt x="9655" y="97295"/>
                                <a:pt x="65852" y="148730"/>
                                <a:pt x="110620" y="141110"/>
                              </a:cubicBezTo>
                              <a:cubicBezTo>
                                <a:pt x="155387" y="133490"/>
                                <a:pt x="200155" y="82055"/>
                                <a:pt x="191582" y="42050"/>
                              </a:cubicBezTo>
                              <a:cubicBezTo>
                                <a:pt x="183010" y="2045"/>
                                <a:pt x="125860" y="-812"/>
                                <a:pt x="81092" y="140"/>
                              </a:cubicBezTo>
                              <a:cubicBezTo>
                                <a:pt x="36325" y="1093"/>
                                <a:pt x="-7490" y="18238"/>
                                <a:pt x="1082" y="582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BDC0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39" name="Freeform: Shape 451">
                          <a:extLst>
                            <a:ext uri="{FF2B5EF4-FFF2-40B4-BE49-F238E27FC236}">
                              <a16:creationId xmlns:a16="http://schemas.microsoft.com/office/drawing/2014/main" id="{AF655F05-FB20-7367-F7E4-1BB69897F6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7446" y="2689499"/>
                          <a:ext cx="35894" cy="20140"/>
                        </a:xfrm>
                        <a:custGeom>
                          <a:avLst/>
                          <a:gdLst>
                            <a:gd name="connsiteX0" fmla="*/ 326 w 35894"/>
                            <a:gd name="connsiteY0" fmla="*/ 6075 h 20140"/>
                            <a:gd name="connsiteX1" fmla="*/ 14613 w 35894"/>
                            <a:gd name="connsiteY1" fmla="*/ 19410 h 20140"/>
                            <a:gd name="connsiteX2" fmla="*/ 35568 w 35894"/>
                            <a:gd name="connsiteY2" fmla="*/ 14648 h 20140"/>
                            <a:gd name="connsiteX3" fmla="*/ 21281 w 35894"/>
                            <a:gd name="connsiteY3" fmla="*/ 1313 h 20140"/>
                            <a:gd name="connsiteX4" fmla="*/ 326 w 35894"/>
                            <a:gd name="connsiteY4" fmla="*/ 6075 h 201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5894" h="20140">
                              <a:moveTo>
                                <a:pt x="326" y="6075"/>
                              </a:moveTo>
                              <a:cubicBezTo>
                                <a:pt x="-1579" y="10838"/>
                                <a:pt x="5088" y="17505"/>
                                <a:pt x="14613" y="19410"/>
                              </a:cubicBezTo>
                              <a:cubicBezTo>
                                <a:pt x="24138" y="21315"/>
                                <a:pt x="33663" y="19410"/>
                                <a:pt x="35568" y="14648"/>
                              </a:cubicBezTo>
                              <a:cubicBezTo>
                                <a:pt x="37473" y="9885"/>
                                <a:pt x="30806" y="3218"/>
                                <a:pt x="21281" y="1313"/>
                              </a:cubicBezTo>
                              <a:cubicBezTo>
                                <a:pt x="11756" y="-1545"/>
                                <a:pt x="2231" y="360"/>
                                <a:pt x="326" y="60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00" name="Graphic 4">
                        <a:extLst>
                          <a:ext uri="{FF2B5EF4-FFF2-40B4-BE49-F238E27FC236}">
                            <a16:creationId xmlns:a16="http://schemas.microsoft.com/office/drawing/2014/main" id="{4609FCEC-360D-FD0F-3B3F-AE1859E1A4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14756" y="2568875"/>
                        <a:ext cx="182031" cy="155082"/>
                        <a:chOff x="5514756" y="2568875"/>
                        <a:chExt cx="182031" cy="155082"/>
                      </a:xfrm>
                    </p:grpSpPr>
                    <p:sp>
                      <p:nvSpPr>
                        <p:cNvPr id="736" name="Freeform: Shape 453">
                          <a:extLst>
                            <a:ext uri="{FF2B5EF4-FFF2-40B4-BE49-F238E27FC236}">
                              <a16:creationId xmlns:a16="http://schemas.microsoft.com/office/drawing/2014/main" id="{C1479ADB-F7A6-D80F-014E-99BD8ED2A2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4756" y="2568875"/>
                          <a:ext cx="182031" cy="155082"/>
                        </a:xfrm>
                        <a:custGeom>
                          <a:avLst/>
                          <a:gdLst>
                            <a:gd name="connsiteX0" fmla="*/ 180241 w 182031"/>
                            <a:gd name="connsiteY0" fmla="*/ 31449 h 155082"/>
                            <a:gd name="connsiteX1" fmla="*/ 116424 w 182031"/>
                            <a:gd name="connsiteY1" fmla="*/ 152417 h 155082"/>
                            <a:gd name="connsiteX2" fmla="*/ 1171 w 182031"/>
                            <a:gd name="connsiteY2" fmla="*/ 98124 h 155082"/>
                            <a:gd name="connsiteX3" fmla="*/ 83086 w 182031"/>
                            <a:gd name="connsiteY3" fmla="*/ 12399 h 155082"/>
                            <a:gd name="connsiteX4" fmla="*/ 180241 w 182031"/>
                            <a:gd name="connsiteY4" fmla="*/ 31449 h 155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2031" h="155082">
                              <a:moveTo>
                                <a:pt x="180241" y="31449"/>
                              </a:moveTo>
                              <a:cubicBezTo>
                                <a:pt x="189766" y="70502"/>
                                <a:pt x="160239" y="140987"/>
                                <a:pt x="116424" y="152417"/>
                              </a:cubicBezTo>
                              <a:cubicBezTo>
                                <a:pt x="72609" y="163847"/>
                                <a:pt x="10696" y="137177"/>
                                <a:pt x="1171" y="98124"/>
                              </a:cubicBezTo>
                              <a:cubicBezTo>
                                <a:pt x="-8354" y="59072"/>
                                <a:pt x="42129" y="31449"/>
                                <a:pt x="83086" y="12399"/>
                              </a:cubicBezTo>
                              <a:cubicBezTo>
                                <a:pt x="124044" y="-5698"/>
                                <a:pt x="170716" y="-7603"/>
                                <a:pt x="180241" y="3144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BDC0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37" name="Freeform: Shape 454">
                          <a:extLst>
                            <a:ext uri="{FF2B5EF4-FFF2-40B4-BE49-F238E27FC236}">
                              <a16:creationId xmlns:a16="http://schemas.microsoft.com/office/drawing/2014/main" id="{522BA4B7-8954-0043-1F2E-5A213EEAF8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1431" y="2577428"/>
                          <a:ext cx="32839" cy="26536"/>
                        </a:xfrm>
                        <a:custGeom>
                          <a:avLst/>
                          <a:gdLst>
                            <a:gd name="connsiteX0" fmla="*/ 31183 w 32839"/>
                            <a:gd name="connsiteY0" fmla="*/ 1942 h 26536"/>
                            <a:gd name="connsiteX1" fmla="*/ 23563 w 32839"/>
                            <a:gd name="connsiteY1" fmla="*/ 20039 h 26536"/>
                            <a:gd name="connsiteX2" fmla="*/ 1656 w 32839"/>
                            <a:gd name="connsiteY2" fmla="*/ 24802 h 26536"/>
                            <a:gd name="connsiteX3" fmla="*/ 9276 w 32839"/>
                            <a:gd name="connsiteY3" fmla="*/ 6704 h 26536"/>
                            <a:gd name="connsiteX4" fmla="*/ 31183 w 32839"/>
                            <a:gd name="connsiteY4" fmla="*/ 1942 h 265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839" h="26536">
                              <a:moveTo>
                                <a:pt x="31183" y="1942"/>
                              </a:moveTo>
                              <a:cubicBezTo>
                                <a:pt x="34993" y="5752"/>
                                <a:pt x="32136" y="14324"/>
                                <a:pt x="23563" y="20039"/>
                              </a:cubicBezTo>
                              <a:cubicBezTo>
                                <a:pt x="15943" y="25754"/>
                                <a:pt x="5466" y="28612"/>
                                <a:pt x="1656" y="24802"/>
                              </a:cubicBezTo>
                              <a:cubicBezTo>
                                <a:pt x="-2154" y="20992"/>
                                <a:pt x="703" y="12419"/>
                                <a:pt x="9276" y="6704"/>
                              </a:cubicBezTo>
                              <a:cubicBezTo>
                                <a:pt x="17848" y="37"/>
                                <a:pt x="27373" y="-1868"/>
                                <a:pt x="31183" y="19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701" name="Freeform: Shape 455">
                        <a:extLst>
                          <a:ext uri="{FF2B5EF4-FFF2-40B4-BE49-F238E27FC236}">
                            <a16:creationId xmlns:a16="http://schemas.microsoft.com/office/drawing/2014/main" id="{EF796CF8-ABCB-674D-69B2-A2E135526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90825" y="1704975"/>
                        <a:ext cx="9525" cy="9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25" h="9525"/>
                        </a:pathLst>
                      </a:custGeom>
                      <a:noFill/>
                      <a:ln w="19050" cap="flat">
                        <a:solidFill>
                          <a:srgbClr val="FF6875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702" name="Graphic 4">
                        <a:extLst>
                          <a:ext uri="{FF2B5EF4-FFF2-40B4-BE49-F238E27FC236}">
                            <a16:creationId xmlns:a16="http://schemas.microsoft.com/office/drawing/2014/main" id="{323A4693-24A4-F45C-F6D8-56996BDEB5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29237" y="2599268"/>
                        <a:ext cx="146684" cy="122031"/>
                        <a:chOff x="5329237" y="2599268"/>
                        <a:chExt cx="146684" cy="122031"/>
                      </a:xfrm>
                    </p:grpSpPr>
                    <p:sp>
                      <p:nvSpPr>
                        <p:cNvPr id="733" name="Freeform: Shape 457">
                          <a:extLst>
                            <a:ext uri="{FF2B5EF4-FFF2-40B4-BE49-F238E27FC236}">
                              <a16:creationId xmlns:a16="http://schemas.microsoft.com/office/drawing/2014/main" id="{E24CC9DA-CA1C-8E34-56DB-39806D774C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3673" y="2630804"/>
                          <a:ext cx="138010" cy="90495"/>
                        </a:xfrm>
                        <a:custGeom>
                          <a:avLst/>
                          <a:gdLst>
                            <a:gd name="connsiteX0" fmla="*/ 128914 w 138010"/>
                            <a:gd name="connsiteY0" fmla="*/ 0 h 90495"/>
                            <a:gd name="connsiteX1" fmla="*/ 90814 w 138010"/>
                            <a:gd name="connsiteY1" fmla="*/ 20955 h 90495"/>
                            <a:gd name="connsiteX2" fmla="*/ 1279 w 138010"/>
                            <a:gd name="connsiteY2" fmla="*/ 21908 h 90495"/>
                            <a:gd name="connsiteX3" fmla="*/ 85099 w 138010"/>
                            <a:gd name="connsiteY3" fmla="*/ 90488 h 90495"/>
                            <a:gd name="connsiteX4" fmla="*/ 128914 w 138010"/>
                            <a:gd name="connsiteY4" fmla="*/ 0 h 904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8010" h="90495">
                              <a:moveTo>
                                <a:pt x="128914" y="0"/>
                              </a:moveTo>
                              <a:cubicBezTo>
                                <a:pt x="128914" y="0"/>
                                <a:pt x="121294" y="17145"/>
                                <a:pt x="90814" y="20955"/>
                              </a:cubicBezTo>
                              <a:cubicBezTo>
                                <a:pt x="61287" y="24765"/>
                                <a:pt x="11757" y="4763"/>
                                <a:pt x="1279" y="21908"/>
                              </a:cubicBezTo>
                              <a:cubicBezTo>
                                <a:pt x="-9198" y="39053"/>
                                <a:pt x="46999" y="90488"/>
                                <a:pt x="85099" y="90488"/>
                              </a:cubicBezTo>
                              <a:cubicBezTo>
                                <a:pt x="124152" y="91440"/>
                                <a:pt x="153679" y="6668"/>
                                <a:pt x="12891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BDC0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34" name="Freeform: Shape 458">
                          <a:extLst>
                            <a:ext uri="{FF2B5EF4-FFF2-40B4-BE49-F238E27FC236}">
                              <a16:creationId xmlns:a16="http://schemas.microsoft.com/office/drawing/2014/main" id="{645DE8A9-A12B-4013-4F91-89BBF8C3BC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9237" y="2599268"/>
                          <a:ext cx="146684" cy="83237"/>
                        </a:xfrm>
                        <a:custGeom>
                          <a:avLst/>
                          <a:gdLst>
                            <a:gd name="connsiteX0" fmla="*/ 127635 w 146684"/>
                            <a:gd name="connsiteY0" fmla="*/ 12486 h 83237"/>
                            <a:gd name="connsiteX1" fmla="*/ 141922 w 146684"/>
                            <a:gd name="connsiteY1" fmla="*/ 26774 h 83237"/>
                            <a:gd name="connsiteX2" fmla="*/ 145732 w 146684"/>
                            <a:gd name="connsiteY2" fmla="*/ 33441 h 83237"/>
                            <a:gd name="connsiteX3" fmla="*/ 146685 w 146684"/>
                            <a:gd name="connsiteY3" fmla="*/ 36299 h 83237"/>
                            <a:gd name="connsiteX4" fmla="*/ 146685 w 146684"/>
                            <a:gd name="connsiteY4" fmla="*/ 39156 h 83237"/>
                            <a:gd name="connsiteX5" fmla="*/ 146685 w 146684"/>
                            <a:gd name="connsiteY5" fmla="*/ 46776 h 83237"/>
                            <a:gd name="connsiteX6" fmla="*/ 137160 w 146684"/>
                            <a:gd name="connsiteY6" fmla="*/ 64874 h 83237"/>
                            <a:gd name="connsiteX7" fmla="*/ 116205 w 146684"/>
                            <a:gd name="connsiteY7" fmla="*/ 82971 h 83237"/>
                            <a:gd name="connsiteX8" fmla="*/ 129540 w 146684"/>
                            <a:gd name="connsiteY8" fmla="*/ 60111 h 83237"/>
                            <a:gd name="connsiteX9" fmla="*/ 135255 w 146684"/>
                            <a:gd name="connsiteY9" fmla="*/ 44871 h 83237"/>
                            <a:gd name="connsiteX10" fmla="*/ 134303 w 146684"/>
                            <a:gd name="connsiteY10" fmla="*/ 38204 h 83237"/>
                            <a:gd name="connsiteX11" fmla="*/ 134303 w 146684"/>
                            <a:gd name="connsiteY11" fmla="*/ 36299 h 83237"/>
                            <a:gd name="connsiteX12" fmla="*/ 132397 w 146684"/>
                            <a:gd name="connsiteY12" fmla="*/ 31536 h 83237"/>
                            <a:gd name="connsiteX13" fmla="*/ 121920 w 146684"/>
                            <a:gd name="connsiteY13" fmla="*/ 18201 h 83237"/>
                            <a:gd name="connsiteX14" fmla="*/ 101918 w 146684"/>
                            <a:gd name="connsiteY14" fmla="*/ 104 h 83237"/>
                            <a:gd name="connsiteX15" fmla="*/ 127635 w 146684"/>
                            <a:gd name="connsiteY15" fmla="*/ 12486 h 83237"/>
                            <a:gd name="connsiteX16" fmla="*/ 39053 w 146684"/>
                            <a:gd name="connsiteY16" fmla="*/ 64874 h 83237"/>
                            <a:gd name="connsiteX17" fmla="*/ 46672 w 146684"/>
                            <a:gd name="connsiteY17" fmla="*/ 69636 h 83237"/>
                            <a:gd name="connsiteX18" fmla="*/ 52388 w 146684"/>
                            <a:gd name="connsiteY18" fmla="*/ 73446 h 83237"/>
                            <a:gd name="connsiteX19" fmla="*/ 59055 w 146684"/>
                            <a:gd name="connsiteY19" fmla="*/ 76304 h 83237"/>
                            <a:gd name="connsiteX20" fmla="*/ 66675 w 146684"/>
                            <a:gd name="connsiteY20" fmla="*/ 81066 h 83237"/>
                            <a:gd name="connsiteX21" fmla="*/ 64770 w 146684"/>
                            <a:gd name="connsiteY21" fmla="*/ 71541 h 83237"/>
                            <a:gd name="connsiteX22" fmla="*/ 58103 w 146684"/>
                            <a:gd name="connsiteY22" fmla="*/ 63921 h 83237"/>
                            <a:gd name="connsiteX23" fmla="*/ 48578 w 146684"/>
                            <a:gd name="connsiteY23" fmla="*/ 62016 h 83237"/>
                            <a:gd name="connsiteX24" fmla="*/ 39053 w 146684"/>
                            <a:gd name="connsiteY24" fmla="*/ 64874 h 83237"/>
                            <a:gd name="connsiteX25" fmla="*/ 0 w 146684"/>
                            <a:gd name="connsiteY25" fmla="*/ 57254 h 83237"/>
                            <a:gd name="connsiteX26" fmla="*/ 1905 w 146684"/>
                            <a:gd name="connsiteY26" fmla="*/ 68684 h 83237"/>
                            <a:gd name="connsiteX27" fmla="*/ 12382 w 146684"/>
                            <a:gd name="connsiteY27" fmla="*/ 78209 h 83237"/>
                            <a:gd name="connsiteX28" fmla="*/ 9525 w 146684"/>
                            <a:gd name="connsiteY28" fmla="*/ 65826 h 83237"/>
                            <a:gd name="connsiteX29" fmla="*/ 10478 w 146684"/>
                            <a:gd name="connsiteY29" fmla="*/ 59159 h 83237"/>
                            <a:gd name="connsiteX30" fmla="*/ 11430 w 146684"/>
                            <a:gd name="connsiteY30" fmla="*/ 56301 h 83237"/>
                            <a:gd name="connsiteX31" fmla="*/ 12382 w 146684"/>
                            <a:gd name="connsiteY31" fmla="*/ 52491 h 83237"/>
                            <a:gd name="connsiteX32" fmla="*/ 16193 w 146684"/>
                            <a:gd name="connsiteY32" fmla="*/ 44871 h 83237"/>
                            <a:gd name="connsiteX33" fmla="*/ 20003 w 146684"/>
                            <a:gd name="connsiteY33" fmla="*/ 31536 h 83237"/>
                            <a:gd name="connsiteX34" fmla="*/ 9525 w 146684"/>
                            <a:gd name="connsiteY34" fmla="*/ 40109 h 83237"/>
                            <a:gd name="connsiteX35" fmla="*/ 3810 w 146684"/>
                            <a:gd name="connsiteY35" fmla="*/ 47729 h 83237"/>
                            <a:gd name="connsiteX36" fmla="*/ 1905 w 146684"/>
                            <a:gd name="connsiteY36" fmla="*/ 51539 h 83237"/>
                            <a:gd name="connsiteX37" fmla="*/ 1905 w 146684"/>
                            <a:gd name="connsiteY37" fmla="*/ 52491 h 83237"/>
                            <a:gd name="connsiteX38" fmla="*/ 0 w 146684"/>
                            <a:gd name="connsiteY38" fmla="*/ 57254 h 832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46684" h="83237">
                              <a:moveTo>
                                <a:pt x="127635" y="12486"/>
                              </a:moveTo>
                              <a:cubicBezTo>
                                <a:pt x="133350" y="16296"/>
                                <a:pt x="139065" y="21059"/>
                                <a:pt x="141922" y="26774"/>
                              </a:cubicBezTo>
                              <a:cubicBezTo>
                                <a:pt x="143828" y="29631"/>
                                <a:pt x="144780" y="31536"/>
                                <a:pt x="145732" y="33441"/>
                              </a:cubicBezTo>
                              <a:cubicBezTo>
                                <a:pt x="146685" y="35346"/>
                                <a:pt x="146685" y="36299"/>
                                <a:pt x="146685" y="36299"/>
                              </a:cubicBezTo>
                              <a:cubicBezTo>
                                <a:pt x="146685" y="36299"/>
                                <a:pt x="146685" y="37251"/>
                                <a:pt x="146685" y="39156"/>
                              </a:cubicBezTo>
                              <a:cubicBezTo>
                                <a:pt x="146685" y="41061"/>
                                <a:pt x="146685" y="43919"/>
                                <a:pt x="146685" y="46776"/>
                              </a:cubicBezTo>
                              <a:cubicBezTo>
                                <a:pt x="145732" y="52491"/>
                                <a:pt x="141922" y="59159"/>
                                <a:pt x="137160" y="64874"/>
                              </a:cubicBezTo>
                              <a:cubicBezTo>
                                <a:pt x="128588" y="76304"/>
                                <a:pt x="118110" y="84876"/>
                                <a:pt x="116205" y="82971"/>
                              </a:cubicBezTo>
                              <a:cubicBezTo>
                                <a:pt x="115253" y="82019"/>
                                <a:pt x="123825" y="71541"/>
                                <a:pt x="129540" y="60111"/>
                              </a:cubicBezTo>
                              <a:cubicBezTo>
                                <a:pt x="132397" y="54396"/>
                                <a:pt x="134303" y="48681"/>
                                <a:pt x="135255" y="44871"/>
                              </a:cubicBezTo>
                              <a:cubicBezTo>
                                <a:pt x="135255" y="41061"/>
                                <a:pt x="134303" y="38204"/>
                                <a:pt x="134303" y="38204"/>
                              </a:cubicBezTo>
                              <a:cubicBezTo>
                                <a:pt x="134303" y="38204"/>
                                <a:pt x="134303" y="37251"/>
                                <a:pt x="134303" y="36299"/>
                              </a:cubicBezTo>
                              <a:cubicBezTo>
                                <a:pt x="134303" y="35346"/>
                                <a:pt x="133350" y="33441"/>
                                <a:pt x="132397" y="31536"/>
                              </a:cubicBezTo>
                              <a:cubicBezTo>
                                <a:pt x="130493" y="27726"/>
                                <a:pt x="126682" y="22964"/>
                                <a:pt x="121920" y="18201"/>
                              </a:cubicBezTo>
                              <a:cubicBezTo>
                                <a:pt x="112395" y="9629"/>
                                <a:pt x="100965" y="1056"/>
                                <a:pt x="101918" y="104"/>
                              </a:cubicBezTo>
                              <a:cubicBezTo>
                                <a:pt x="103822" y="-849"/>
                                <a:pt x="116205" y="4866"/>
                                <a:pt x="127635" y="12486"/>
                              </a:cubicBezTo>
                              <a:close/>
                              <a:moveTo>
                                <a:pt x="39053" y="64874"/>
                              </a:moveTo>
                              <a:cubicBezTo>
                                <a:pt x="39053" y="66779"/>
                                <a:pt x="42863" y="67731"/>
                                <a:pt x="46672" y="69636"/>
                              </a:cubicBezTo>
                              <a:cubicBezTo>
                                <a:pt x="50482" y="71541"/>
                                <a:pt x="52388" y="73446"/>
                                <a:pt x="52388" y="73446"/>
                              </a:cubicBezTo>
                              <a:cubicBezTo>
                                <a:pt x="52388" y="73446"/>
                                <a:pt x="55245" y="74399"/>
                                <a:pt x="59055" y="76304"/>
                              </a:cubicBezTo>
                              <a:cubicBezTo>
                                <a:pt x="61913" y="78209"/>
                                <a:pt x="64770" y="81066"/>
                                <a:pt x="66675" y="81066"/>
                              </a:cubicBezTo>
                              <a:cubicBezTo>
                                <a:pt x="67628" y="81066"/>
                                <a:pt x="67628" y="75351"/>
                                <a:pt x="64770" y="71541"/>
                              </a:cubicBezTo>
                              <a:cubicBezTo>
                                <a:pt x="61913" y="66779"/>
                                <a:pt x="58103" y="63921"/>
                                <a:pt x="58103" y="63921"/>
                              </a:cubicBezTo>
                              <a:cubicBezTo>
                                <a:pt x="58103" y="63921"/>
                                <a:pt x="53340" y="62016"/>
                                <a:pt x="48578" y="62016"/>
                              </a:cubicBezTo>
                              <a:cubicBezTo>
                                <a:pt x="43815" y="61064"/>
                                <a:pt x="39053" y="62969"/>
                                <a:pt x="39053" y="64874"/>
                              </a:cubicBezTo>
                              <a:close/>
                              <a:moveTo>
                                <a:pt x="0" y="57254"/>
                              </a:moveTo>
                              <a:cubicBezTo>
                                <a:pt x="0" y="60111"/>
                                <a:pt x="0" y="64874"/>
                                <a:pt x="1905" y="68684"/>
                              </a:cubicBezTo>
                              <a:cubicBezTo>
                                <a:pt x="5715" y="76304"/>
                                <a:pt x="11430" y="79161"/>
                                <a:pt x="12382" y="78209"/>
                              </a:cubicBezTo>
                              <a:cubicBezTo>
                                <a:pt x="13335" y="77256"/>
                                <a:pt x="9525" y="71541"/>
                                <a:pt x="9525" y="65826"/>
                              </a:cubicBezTo>
                              <a:cubicBezTo>
                                <a:pt x="9525" y="62969"/>
                                <a:pt x="9525" y="61064"/>
                                <a:pt x="10478" y="59159"/>
                              </a:cubicBezTo>
                              <a:cubicBezTo>
                                <a:pt x="11430" y="57254"/>
                                <a:pt x="11430" y="56301"/>
                                <a:pt x="11430" y="56301"/>
                              </a:cubicBezTo>
                              <a:cubicBezTo>
                                <a:pt x="11430" y="56301"/>
                                <a:pt x="11430" y="55349"/>
                                <a:pt x="12382" y="52491"/>
                              </a:cubicBezTo>
                              <a:cubicBezTo>
                                <a:pt x="13335" y="50586"/>
                                <a:pt x="14288" y="47729"/>
                                <a:pt x="16193" y="44871"/>
                              </a:cubicBezTo>
                              <a:cubicBezTo>
                                <a:pt x="19050" y="39156"/>
                                <a:pt x="20955" y="32489"/>
                                <a:pt x="20003" y="31536"/>
                              </a:cubicBezTo>
                              <a:cubicBezTo>
                                <a:pt x="19050" y="30584"/>
                                <a:pt x="14288" y="35346"/>
                                <a:pt x="9525" y="40109"/>
                              </a:cubicBezTo>
                              <a:cubicBezTo>
                                <a:pt x="7620" y="42966"/>
                                <a:pt x="4763" y="44871"/>
                                <a:pt x="3810" y="47729"/>
                              </a:cubicBezTo>
                              <a:cubicBezTo>
                                <a:pt x="1905" y="49634"/>
                                <a:pt x="1905" y="51539"/>
                                <a:pt x="1905" y="51539"/>
                              </a:cubicBezTo>
                              <a:cubicBezTo>
                                <a:pt x="1905" y="51539"/>
                                <a:pt x="1905" y="52491"/>
                                <a:pt x="1905" y="52491"/>
                              </a:cubicBezTo>
                              <a:cubicBezTo>
                                <a:pt x="0" y="54396"/>
                                <a:pt x="0" y="55349"/>
                                <a:pt x="0" y="5725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6875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35" name="Freeform: Shape 459">
                          <a:extLst>
                            <a:ext uri="{FF2B5EF4-FFF2-40B4-BE49-F238E27FC236}">
                              <a16:creationId xmlns:a16="http://schemas.microsoft.com/office/drawing/2014/main" id="{9333CBD6-029F-1AFE-7C10-A2E8CADE4B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2250" y="2628712"/>
                          <a:ext cx="33992" cy="19015"/>
                        </a:xfrm>
                        <a:custGeom>
                          <a:avLst/>
                          <a:gdLst>
                            <a:gd name="connsiteX0" fmla="*/ 327 w 33992"/>
                            <a:gd name="connsiteY0" fmla="*/ 5903 h 19015"/>
                            <a:gd name="connsiteX1" fmla="*/ 13662 w 33992"/>
                            <a:gd name="connsiteY1" fmla="*/ 18285 h 19015"/>
                            <a:gd name="connsiteX2" fmla="*/ 33665 w 33992"/>
                            <a:gd name="connsiteY2" fmla="*/ 13523 h 19015"/>
                            <a:gd name="connsiteX3" fmla="*/ 20330 w 33992"/>
                            <a:gd name="connsiteY3" fmla="*/ 1140 h 19015"/>
                            <a:gd name="connsiteX4" fmla="*/ 327 w 33992"/>
                            <a:gd name="connsiteY4" fmla="*/ 5903 h 190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992" h="19015">
                              <a:moveTo>
                                <a:pt x="327" y="5903"/>
                              </a:moveTo>
                              <a:cubicBezTo>
                                <a:pt x="-1578" y="10665"/>
                                <a:pt x="5090" y="16380"/>
                                <a:pt x="13662" y="18285"/>
                              </a:cubicBezTo>
                              <a:cubicBezTo>
                                <a:pt x="23187" y="20190"/>
                                <a:pt x="31760" y="18285"/>
                                <a:pt x="33665" y="13523"/>
                              </a:cubicBezTo>
                              <a:cubicBezTo>
                                <a:pt x="35570" y="8760"/>
                                <a:pt x="28902" y="3045"/>
                                <a:pt x="20330" y="1140"/>
                              </a:cubicBezTo>
                              <a:cubicBezTo>
                                <a:pt x="11757" y="-1717"/>
                                <a:pt x="2232" y="1140"/>
                                <a:pt x="327" y="59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03" name="Graphic 4">
                        <a:extLst>
                          <a:ext uri="{FF2B5EF4-FFF2-40B4-BE49-F238E27FC236}">
                            <a16:creationId xmlns:a16="http://schemas.microsoft.com/office/drawing/2014/main" id="{A34E136B-A23F-A833-7B10-7D0187463A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49252" y="2389822"/>
                        <a:ext cx="211637" cy="239077"/>
                        <a:chOff x="5449252" y="2389822"/>
                        <a:chExt cx="211637" cy="239077"/>
                      </a:xfrm>
                    </p:grpSpPr>
                    <p:sp>
                      <p:nvSpPr>
                        <p:cNvPr id="719" name="Freeform: Shape 461">
                          <a:extLst>
                            <a:ext uri="{FF2B5EF4-FFF2-40B4-BE49-F238E27FC236}">
                              <a16:creationId xmlns:a16="http://schemas.microsoft.com/office/drawing/2014/main" id="{71CB53A1-137B-1763-D1F0-E92199CC5C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2112" y="2389822"/>
                          <a:ext cx="140969" cy="27622"/>
                        </a:xfrm>
                        <a:custGeom>
                          <a:avLst/>
                          <a:gdLst>
                            <a:gd name="connsiteX0" fmla="*/ 0 w 140969"/>
                            <a:gd name="connsiteY0" fmla="*/ 22860 h 27622"/>
                            <a:gd name="connsiteX1" fmla="*/ 34290 w 140969"/>
                            <a:gd name="connsiteY1" fmla="*/ 9525 h 27622"/>
                            <a:gd name="connsiteX2" fmla="*/ 47625 w 140969"/>
                            <a:gd name="connsiteY2" fmla="*/ 6667 h 27622"/>
                            <a:gd name="connsiteX3" fmla="*/ 53340 w 140969"/>
                            <a:gd name="connsiteY3" fmla="*/ 5715 h 27622"/>
                            <a:gd name="connsiteX4" fmla="*/ 59055 w 140969"/>
                            <a:gd name="connsiteY4" fmla="*/ 5715 h 27622"/>
                            <a:gd name="connsiteX5" fmla="*/ 67628 w 140969"/>
                            <a:gd name="connsiteY5" fmla="*/ 5715 h 27622"/>
                            <a:gd name="connsiteX6" fmla="*/ 70485 w 140969"/>
                            <a:gd name="connsiteY6" fmla="*/ 5715 h 27622"/>
                            <a:gd name="connsiteX7" fmla="*/ 73343 w 140969"/>
                            <a:gd name="connsiteY7" fmla="*/ 5715 h 27622"/>
                            <a:gd name="connsiteX8" fmla="*/ 81915 w 140969"/>
                            <a:gd name="connsiteY8" fmla="*/ 6667 h 27622"/>
                            <a:gd name="connsiteX9" fmla="*/ 93345 w 140969"/>
                            <a:gd name="connsiteY9" fmla="*/ 8573 h 27622"/>
                            <a:gd name="connsiteX10" fmla="*/ 106680 w 140969"/>
                            <a:gd name="connsiteY10" fmla="*/ 12382 h 27622"/>
                            <a:gd name="connsiteX11" fmla="*/ 130493 w 140969"/>
                            <a:gd name="connsiteY11" fmla="*/ 21907 h 27622"/>
                            <a:gd name="connsiteX12" fmla="*/ 140970 w 140969"/>
                            <a:gd name="connsiteY12" fmla="*/ 27623 h 27622"/>
                            <a:gd name="connsiteX13" fmla="*/ 131445 w 140969"/>
                            <a:gd name="connsiteY13" fmla="*/ 20002 h 27622"/>
                            <a:gd name="connsiteX14" fmla="*/ 107632 w 140969"/>
                            <a:gd name="connsiteY14" fmla="*/ 8573 h 27622"/>
                            <a:gd name="connsiteX15" fmla="*/ 94297 w 140969"/>
                            <a:gd name="connsiteY15" fmla="*/ 3810 h 27622"/>
                            <a:gd name="connsiteX16" fmla="*/ 82868 w 140969"/>
                            <a:gd name="connsiteY16" fmla="*/ 952 h 27622"/>
                            <a:gd name="connsiteX17" fmla="*/ 74295 w 140969"/>
                            <a:gd name="connsiteY17" fmla="*/ 0 h 27622"/>
                            <a:gd name="connsiteX18" fmla="*/ 71438 w 140969"/>
                            <a:gd name="connsiteY18" fmla="*/ 0 h 27622"/>
                            <a:gd name="connsiteX19" fmla="*/ 68580 w 140969"/>
                            <a:gd name="connsiteY19" fmla="*/ 0 h 27622"/>
                            <a:gd name="connsiteX20" fmla="*/ 60007 w 140969"/>
                            <a:gd name="connsiteY20" fmla="*/ 0 h 27622"/>
                            <a:gd name="connsiteX21" fmla="*/ 54293 w 140969"/>
                            <a:gd name="connsiteY21" fmla="*/ 952 h 27622"/>
                            <a:gd name="connsiteX22" fmla="*/ 47625 w 140969"/>
                            <a:gd name="connsiteY22" fmla="*/ 1905 h 27622"/>
                            <a:gd name="connsiteX23" fmla="*/ 34290 w 140969"/>
                            <a:gd name="connsiteY23" fmla="*/ 5715 h 27622"/>
                            <a:gd name="connsiteX24" fmla="*/ 20955 w 140969"/>
                            <a:gd name="connsiteY24" fmla="*/ 10477 h 27622"/>
                            <a:gd name="connsiteX25" fmla="*/ 10478 w 140969"/>
                            <a:gd name="connsiteY25" fmla="*/ 16192 h 27622"/>
                            <a:gd name="connsiteX26" fmla="*/ 0 w 140969"/>
                            <a:gd name="connsiteY26" fmla="*/ 22860 h 276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140969" h="27622">
                              <a:moveTo>
                                <a:pt x="0" y="22860"/>
                              </a:moveTo>
                              <a:cubicBezTo>
                                <a:pt x="0" y="23813"/>
                                <a:pt x="17145" y="14288"/>
                                <a:pt x="34290" y="9525"/>
                              </a:cubicBezTo>
                              <a:cubicBezTo>
                                <a:pt x="39053" y="8573"/>
                                <a:pt x="42863" y="6667"/>
                                <a:pt x="47625" y="6667"/>
                              </a:cubicBezTo>
                              <a:cubicBezTo>
                                <a:pt x="49530" y="6667"/>
                                <a:pt x="51435" y="5715"/>
                                <a:pt x="53340" y="5715"/>
                              </a:cubicBezTo>
                              <a:cubicBezTo>
                                <a:pt x="55245" y="5715"/>
                                <a:pt x="57150" y="5715"/>
                                <a:pt x="59055" y="5715"/>
                              </a:cubicBezTo>
                              <a:cubicBezTo>
                                <a:pt x="62865" y="5715"/>
                                <a:pt x="65722" y="5715"/>
                                <a:pt x="67628" y="5715"/>
                              </a:cubicBezTo>
                              <a:cubicBezTo>
                                <a:pt x="69532" y="5715"/>
                                <a:pt x="70485" y="5715"/>
                                <a:pt x="70485" y="5715"/>
                              </a:cubicBezTo>
                              <a:cubicBezTo>
                                <a:pt x="70485" y="5715"/>
                                <a:pt x="71438" y="5715"/>
                                <a:pt x="73343" y="5715"/>
                              </a:cubicBezTo>
                              <a:cubicBezTo>
                                <a:pt x="75247" y="5715"/>
                                <a:pt x="78105" y="6667"/>
                                <a:pt x="81915" y="6667"/>
                              </a:cubicBezTo>
                              <a:cubicBezTo>
                                <a:pt x="85725" y="6667"/>
                                <a:pt x="89535" y="7620"/>
                                <a:pt x="93345" y="8573"/>
                              </a:cubicBezTo>
                              <a:cubicBezTo>
                                <a:pt x="97155" y="9525"/>
                                <a:pt x="101918" y="10477"/>
                                <a:pt x="106680" y="12382"/>
                              </a:cubicBezTo>
                              <a:cubicBezTo>
                                <a:pt x="115253" y="15240"/>
                                <a:pt x="123825" y="19050"/>
                                <a:pt x="130493" y="21907"/>
                              </a:cubicBezTo>
                              <a:cubicBezTo>
                                <a:pt x="136207" y="25717"/>
                                <a:pt x="140970" y="27623"/>
                                <a:pt x="140970" y="27623"/>
                              </a:cubicBezTo>
                              <a:cubicBezTo>
                                <a:pt x="140970" y="27623"/>
                                <a:pt x="137160" y="24765"/>
                                <a:pt x="131445" y="20002"/>
                              </a:cubicBezTo>
                              <a:cubicBezTo>
                                <a:pt x="125730" y="16192"/>
                                <a:pt x="117157" y="11430"/>
                                <a:pt x="107632" y="8573"/>
                              </a:cubicBezTo>
                              <a:cubicBezTo>
                                <a:pt x="102870" y="6667"/>
                                <a:pt x="99060" y="5715"/>
                                <a:pt x="94297" y="3810"/>
                              </a:cubicBezTo>
                              <a:cubicBezTo>
                                <a:pt x="90488" y="2857"/>
                                <a:pt x="85725" y="1905"/>
                                <a:pt x="82868" y="952"/>
                              </a:cubicBezTo>
                              <a:cubicBezTo>
                                <a:pt x="79057" y="0"/>
                                <a:pt x="76200" y="0"/>
                                <a:pt x="74295" y="0"/>
                              </a:cubicBezTo>
                              <a:cubicBezTo>
                                <a:pt x="72390" y="0"/>
                                <a:pt x="71438" y="0"/>
                                <a:pt x="71438" y="0"/>
                              </a:cubicBezTo>
                              <a:cubicBezTo>
                                <a:pt x="71438" y="0"/>
                                <a:pt x="70485" y="0"/>
                                <a:pt x="68580" y="0"/>
                              </a:cubicBezTo>
                              <a:cubicBezTo>
                                <a:pt x="66675" y="0"/>
                                <a:pt x="63818" y="0"/>
                                <a:pt x="60007" y="0"/>
                              </a:cubicBezTo>
                              <a:cubicBezTo>
                                <a:pt x="58103" y="0"/>
                                <a:pt x="56197" y="0"/>
                                <a:pt x="54293" y="952"/>
                              </a:cubicBezTo>
                              <a:cubicBezTo>
                                <a:pt x="52388" y="952"/>
                                <a:pt x="50482" y="1905"/>
                                <a:pt x="47625" y="1905"/>
                              </a:cubicBezTo>
                              <a:cubicBezTo>
                                <a:pt x="42863" y="2857"/>
                                <a:pt x="39053" y="3810"/>
                                <a:pt x="34290" y="5715"/>
                              </a:cubicBezTo>
                              <a:cubicBezTo>
                                <a:pt x="29528" y="7620"/>
                                <a:pt x="25718" y="9525"/>
                                <a:pt x="20955" y="10477"/>
                              </a:cubicBezTo>
                              <a:cubicBezTo>
                                <a:pt x="17145" y="12382"/>
                                <a:pt x="13335" y="14288"/>
                                <a:pt x="10478" y="16192"/>
                              </a:cubicBezTo>
                              <a:cubicBezTo>
                                <a:pt x="3810" y="20002"/>
                                <a:pt x="0" y="21907"/>
                                <a:pt x="0" y="228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6875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720" name="Graphic 4">
                          <a:extLst>
                            <a:ext uri="{FF2B5EF4-FFF2-40B4-BE49-F238E27FC236}">
                              <a16:creationId xmlns:a16="http://schemas.microsoft.com/office/drawing/2014/main" id="{BCEAE661-8CE6-7704-9ACE-AC9E91EEF85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49252" y="2398304"/>
                          <a:ext cx="211637" cy="230595"/>
                          <a:chOff x="5449252" y="2398304"/>
                          <a:chExt cx="211637" cy="230595"/>
                        </a:xfrm>
                      </p:grpSpPr>
                      <p:grpSp>
                        <p:nvGrpSpPr>
                          <p:cNvPr id="721" name="Graphic 4">
                            <a:extLst>
                              <a:ext uri="{FF2B5EF4-FFF2-40B4-BE49-F238E27FC236}">
                                <a16:creationId xmlns:a16="http://schemas.microsoft.com/office/drawing/2014/main" id="{BDB4D1A0-3005-F46D-B661-75170655545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52171" y="2398304"/>
                            <a:ext cx="208718" cy="220710"/>
                            <a:chOff x="5452171" y="2398304"/>
                            <a:chExt cx="208718" cy="220710"/>
                          </a:xfrm>
                        </p:grpSpPr>
                        <p:sp>
                          <p:nvSpPr>
                            <p:cNvPr id="723" name="Freeform: Shape 464">
                              <a:extLst>
                                <a:ext uri="{FF2B5EF4-FFF2-40B4-BE49-F238E27FC236}">
                                  <a16:creationId xmlns:a16="http://schemas.microsoft.com/office/drawing/2014/main" id="{4472A68E-83D7-14BA-162A-5FA69CDCDD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502441" y="2434266"/>
                              <a:ext cx="117460" cy="131722"/>
                            </a:xfrm>
                            <a:custGeom>
                              <a:avLst/>
                              <a:gdLst>
                                <a:gd name="connsiteX0" fmla="*/ 115404 w 117460"/>
                                <a:gd name="connsiteY0" fmla="*/ 50806 h 131722"/>
                                <a:gd name="connsiteX1" fmla="*/ 73494 w 117460"/>
                                <a:gd name="connsiteY1" fmla="*/ 129863 h 131722"/>
                                <a:gd name="connsiteX2" fmla="*/ 2056 w 117460"/>
                                <a:gd name="connsiteY2" fmla="*/ 81286 h 131722"/>
                                <a:gd name="connsiteX3" fmla="*/ 43966 w 117460"/>
                                <a:gd name="connsiteY3" fmla="*/ 2228 h 131722"/>
                                <a:gd name="connsiteX4" fmla="*/ 115404 w 117460"/>
                                <a:gd name="connsiteY4" fmla="*/ 50806 h 13172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7460" h="131722">
                                  <a:moveTo>
                                    <a:pt x="115404" y="50806"/>
                                  </a:moveTo>
                                  <a:cubicBezTo>
                                    <a:pt x="123976" y="86048"/>
                                    <a:pt x="104926" y="122243"/>
                                    <a:pt x="73494" y="129863"/>
                                  </a:cubicBezTo>
                                  <a:cubicBezTo>
                                    <a:pt x="42061" y="138436"/>
                                    <a:pt x="10629" y="116528"/>
                                    <a:pt x="2056" y="81286"/>
                                  </a:cubicBezTo>
                                  <a:cubicBezTo>
                                    <a:pt x="-6516" y="46043"/>
                                    <a:pt x="12534" y="9848"/>
                                    <a:pt x="43966" y="2228"/>
                                  </a:cubicBezTo>
                                  <a:cubicBezTo>
                                    <a:pt x="75399" y="-7297"/>
                                    <a:pt x="106831" y="14611"/>
                                    <a:pt x="115404" y="5080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24" name="Freeform: Shape 465">
                              <a:extLst>
                                <a:ext uri="{FF2B5EF4-FFF2-40B4-BE49-F238E27FC236}">
                                  <a16:creationId xmlns:a16="http://schemas.microsoft.com/office/drawing/2014/main" id="{28EA38AF-DE50-ECE2-22D4-CDB71B61473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2171" y="2398304"/>
                              <a:ext cx="208718" cy="217048"/>
                            </a:xfrm>
                            <a:custGeom>
                              <a:avLst/>
                              <a:gdLst>
                                <a:gd name="connsiteX0" fmla="*/ 201868 w 208718"/>
                                <a:gd name="connsiteY0" fmla="*/ 61050 h 217048"/>
                                <a:gd name="connsiteX1" fmla="*/ 208536 w 208718"/>
                                <a:gd name="connsiteY1" fmla="*/ 104865 h 217048"/>
                                <a:gd name="connsiteX2" fmla="*/ 138051 w 208718"/>
                                <a:gd name="connsiteY2" fmla="*/ 204878 h 217048"/>
                                <a:gd name="connsiteX3" fmla="*/ 5653 w 208718"/>
                                <a:gd name="connsiteY3" fmla="*/ 162015 h 217048"/>
                                <a:gd name="connsiteX4" fmla="*/ 73281 w 208718"/>
                                <a:gd name="connsiteY4" fmla="*/ 7710 h 217048"/>
                                <a:gd name="connsiteX5" fmla="*/ 143766 w 208718"/>
                                <a:gd name="connsiteY5" fmla="*/ 3900 h 217048"/>
                                <a:gd name="connsiteX6" fmla="*/ 201868 w 208718"/>
                                <a:gd name="connsiteY6" fmla="*/ 61050 h 2170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208718" h="217048">
                                  <a:moveTo>
                                    <a:pt x="201868" y="61050"/>
                                  </a:moveTo>
                                  <a:cubicBezTo>
                                    <a:pt x="206631" y="76290"/>
                                    <a:pt x="209488" y="91530"/>
                                    <a:pt x="208536" y="104865"/>
                                  </a:cubicBezTo>
                                  <a:cubicBezTo>
                                    <a:pt x="204726" y="147728"/>
                                    <a:pt x="177103" y="187733"/>
                                    <a:pt x="138051" y="204878"/>
                                  </a:cubicBezTo>
                                  <a:cubicBezTo>
                                    <a:pt x="83758" y="228690"/>
                                    <a:pt x="24703" y="219165"/>
                                    <a:pt x="5653" y="162015"/>
                                  </a:cubicBezTo>
                                  <a:cubicBezTo>
                                    <a:pt x="-9587" y="115343"/>
                                    <a:pt x="3748" y="38190"/>
                                    <a:pt x="73281" y="7710"/>
                                  </a:cubicBezTo>
                                  <a:cubicBezTo>
                                    <a:pt x="95188" y="-1815"/>
                                    <a:pt x="119953" y="-1815"/>
                                    <a:pt x="143766" y="3900"/>
                                  </a:cubicBezTo>
                                  <a:cubicBezTo>
                                    <a:pt x="168531" y="10568"/>
                                    <a:pt x="192343" y="34380"/>
                                    <a:pt x="201868" y="6105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B2914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25" name="Freeform: Shape 466">
                              <a:extLst>
                                <a:ext uri="{FF2B5EF4-FFF2-40B4-BE49-F238E27FC236}">
                                  <a16:creationId xmlns:a16="http://schemas.microsoft.com/office/drawing/2014/main" id="{749FDA4B-637D-43F0-287F-5D98A22DB01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2954" y="2420281"/>
                              <a:ext cx="198964" cy="198733"/>
                            </a:xfrm>
                            <a:custGeom>
                              <a:avLst/>
                              <a:gdLst>
                                <a:gd name="connsiteX0" fmla="*/ 196323 w 198964"/>
                                <a:gd name="connsiteY0" fmla="*/ 79078 h 198733"/>
                                <a:gd name="connsiteX1" fmla="*/ 124885 w 198964"/>
                                <a:gd name="connsiteY1" fmla="*/ 192426 h 198733"/>
                                <a:gd name="connsiteX2" fmla="*/ 38208 w 198964"/>
                                <a:gd name="connsiteY2" fmla="*/ 184806 h 198733"/>
                                <a:gd name="connsiteX3" fmla="*/ 1060 w 198964"/>
                                <a:gd name="connsiteY3" fmla="*/ 107653 h 198733"/>
                                <a:gd name="connsiteX4" fmla="*/ 80118 w 198964"/>
                                <a:gd name="connsiteY4" fmla="*/ 2878 h 198733"/>
                                <a:gd name="connsiteX5" fmla="*/ 196323 w 198964"/>
                                <a:gd name="connsiteY5" fmla="*/ 79078 h 198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98964" h="198733">
                                  <a:moveTo>
                                    <a:pt x="196323" y="79078"/>
                                  </a:moveTo>
                                  <a:cubicBezTo>
                                    <a:pt x="208705" y="134323"/>
                                    <a:pt x="176320" y="179091"/>
                                    <a:pt x="124885" y="192426"/>
                                  </a:cubicBezTo>
                                  <a:cubicBezTo>
                                    <a:pt x="94405" y="200998"/>
                                    <a:pt x="65830" y="202903"/>
                                    <a:pt x="38208" y="184806"/>
                                  </a:cubicBezTo>
                                  <a:cubicBezTo>
                                    <a:pt x="13443" y="168613"/>
                                    <a:pt x="-4655" y="140991"/>
                                    <a:pt x="1060" y="107653"/>
                                  </a:cubicBezTo>
                                  <a:cubicBezTo>
                                    <a:pt x="8680" y="62886"/>
                                    <a:pt x="39160" y="14308"/>
                                    <a:pt x="80118" y="2878"/>
                                  </a:cubicBezTo>
                                  <a:cubicBezTo>
                                    <a:pt x="131553" y="-10457"/>
                                    <a:pt x="183940" y="23833"/>
                                    <a:pt x="196323" y="7907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726" name="Graphic 4">
                              <a:extLst>
                                <a:ext uri="{FF2B5EF4-FFF2-40B4-BE49-F238E27FC236}">
                                  <a16:creationId xmlns:a16="http://schemas.microsoft.com/office/drawing/2014/main" id="{1F78FDF8-921C-CFB6-A36E-60DB7F6B5DC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461313" y="2431078"/>
                              <a:ext cx="168965" cy="165940"/>
                              <a:chOff x="5461313" y="2431078"/>
                              <a:chExt cx="168965" cy="165940"/>
                            </a:xfrm>
                          </p:grpSpPr>
                          <p:sp>
                            <p:nvSpPr>
                              <p:cNvPr id="728" name="Freeform: Shape 468">
                                <a:extLst>
                                  <a:ext uri="{FF2B5EF4-FFF2-40B4-BE49-F238E27FC236}">
                                    <a16:creationId xmlns:a16="http://schemas.microsoft.com/office/drawing/2014/main" id="{F7F19CFF-377E-67C7-5947-D57FDB27976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61313" y="2431078"/>
                                <a:ext cx="153986" cy="165137"/>
                              </a:xfrm>
                              <a:custGeom>
                                <a:avLst/>
                                <a:gdLst>
                                  <a:gd name="connsiteX0" fmla="*/ 321 w 153986"/>
                                  <a:gd name="connsiteY0" fmla="*/ 92094 h 165137"/>
                                  <a:gd name="connsiteX1" fmla="*/ 84142 w 153986"/>
                                  <a:gd name="connsiteY1" fmla="*/ 164484 h 165137"/>
                                  <a:gd name="connsiteX2" fmla="*/ 153674 w 153986"/>
                                  <a:gd name="connsiteY2" fmla="*/ 73044 h 165137"/>
                                  <a:gd name="connsiteX3" fmla="*/ 69854 w 153986"/>
                                  <a:gd name="connsiteY3" fmla="*/ 654 h 165137"/>
                                  <a:gd name="connsiteX4" fmla="*/ 321 w 153986"/>
                                  <a:gd name="connsiteY4" fmla="*/ 92094 h 16513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153986" h="165137">
                                    <a:moveTo>
                                      <a:pt x="321" y="92094"/>
                                    </a:moveTo>
                                    <a:cubicBezTo>
                                      <a:pt x="4131" y="137814"/>
                                      <a:pt x="41279" y="170199"/>
                                      <a:pt x="84142" y="164484"/>
                                    </a:cubicBezTo>
                                    <a:cubicBezTo>
                                      <a:pt x="126051" y="159721"/>
                                      <a:pt x="157484" y="118764"/>
                                      <a:pt x="153674" y="73044"/>
                                    </a:cubicBezTo>
                                    <a:cubicBezTo>
                                      <a:pt x="149864" y="27324"/>
                                      <a:pt x="112717" y="-5061"/>
                                      <a:pt x="69854" y="654"/>
                                    </a:cubicBezTo>
                                    <a:cubicBezTo>
                                      <a:pt x="26992" y="6369"/>
                                      <a:pt x="-3489" y="47326"/>
                                      <a:pt x="321" y="92094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FB3FF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29" name="Freeform: Shape 469">
                                <a:extLst>
                                  <a:ext uri="{FF2B5EF4-FFF2-40B4-BE49-F238E27FC236}">
                                    <a16:creationId xmlns:a16="http://schemas.microsoft.com/office/drawing/2014/main" id="{F9653D66-95B9-A098-CDE8-9380DE016EA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88007" y="2461915"/>
                                <a:ext cx="86166" cy="92985"/>
                              </a:xfrm>
                              <a:custGeom>
                                <a:avLst/>
                                <a:gdLst>
                                  <a:gd name="connsiteX0" fmla="*/ 297 w 86166"/>
                                  <a:gd name="connsiteY0" fmla="*/ 51732 h 92985"/>
                                  <a:gd name="connsiteX1" fmla="*/ 46970 w 86166"/>
                                  <a:gd name="connsiteY1" fmla="*/ 92689 h 92985"/>
                                  <a:gd name="connsiteX2" fmla="*/ 86022 w 86166"/>
                                  <a:gd name="connsiteY2" fmla="*/ 41254 h 92985"/>
                                  <a:gd name="connsiteX3" fmla="*/ 39350 w 86166"/>
                                  <a:gd name="connsiteY3" fmla="*/ 297 h 92985"/>
                                  <a:gd name="connsiteX4" fmla="*/ 297 w 86166"/>
                                  <a:gd name="connsiteY4" fmla="*/ 51732 h 9298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86166" h="92985">
                                    <a:moveTo>
                                      <a:pt x="297" y="51732"/>
                                    </a:moveTo>
                                    <a:cubicBezTo>
                                      <a:pt x="2202" y="77449"/>
                                      <a:pt x="23157" y="95547"/>
                                      <a:pt x="46970" y="92689"/>
                                    </a:cubicBezTo>
                                    <a:cubicBezTo>
                                      <a:pt x="70782" y="89832"/>
                                      <a:pt x="87927" y="66972"/>
                                      <a:pt x="86022" y="41254"/>
                                    </a:cubicBezTo>
                                    <a:cubicBezTo>
                                      <a:pt x="84117" y="15537"/>
                                      <a:pt x="63162" y="-2561"/>
                                      <a:pt x="39350" y="297"/>
                                    </a:cubicBezTo>
                                    <a:cubicBezTo>
                                      <a:pt x="15537" y="3154"/>
                                      <a:pt x="-2560" y="26014"/>
                                      <a:pt x="297" y="51732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B2914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30" name="Freeform: Shape 470">
                                <a:extLst>
                                  <a:ext uri="{FF2B5EF4-FFF2-40B4-BE49-F238E27FC236}">
                                    <a16:creationId xmlns:a16="http://schemas.microsoft.com/office/drawing/2014/main" id="{0F56E811-1E16-278D-B224-251E31EDFCA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68302" y="2451735"/>
                                <a:ext cx="146053" cy="145284"/>
                              </a:xfrm>
                              <a:custGeom>
                                <a:avLst/>
                                <a:gdLst>
                                  <a:gd name="connsiteX0" fmla="*/ 59055 w 146053"/>
                                  <a:gd name="connsiteY0" fmla="*/ 120015 h 145284"/>
                                  <a:gd name="connsiteX1" fmla="*/ 128588 w 146053"/>
                                  <a:gd name="connsiteY1" fmla="*/ 28575 h 145284"/>
                                  <a:gd name="connsiteX2" fmla="*/ 120967 w 146053"/>
                                  <a:gd name="connsiteY2" fmla="*/ 0 h 145284"/>
                                  <a:gd name="connsiteX3" fmla="*/ 145732 w 146053"/>
                                  <a:gd name="connsiteY3" fmla="*/ 53340 h 145284"/>
                                  <a:gd name="connsiteX4" fmla="*/ 76200 w 146053"/>
                                  <a:gd name="connsiteY4" fmla="*/ 144780 h 145284"/>
                                  <a:gd name="connsiteX5" fmla="*/ 0 w 146053"/>
                                  <a:gd name="connsiteY5" fmla="*/ 100965 h 145284"/>
                                  <a:gd name="connsiteX6" fmla="*/ 59055 w 146053"/>
                                  <a:gd name="connsiteY6" fmla="*/ 120015 h 14528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</a:cxnLst>
                                <a:rect l="l" t="t" r="r" b="b"/>
                                <a:pathLst>
                                  <a:path w="146053" h="145284">
                                    <a:moveTo>
                                      <a:pt x="59055" y="120015"/>
                                    </a:moveTo>
                                    <a:cubicBezTo>
                                      <a:pt x="100965" y="115252"/>
                                      <a:pt x="132397" y="74295"/>
                                      <a:pt x="128588" y="28575"/>
                                    </a:cubicBezTo>
                                    <a:cubicBezTo>
                                      <a:pt x="127635" y="18098"/>
                                      <a:pt x="124778" y="8573"/>
                                      <a:pt x="120967" y="0"/>
                                    </a:cubicBezTo>
                                    <a:cubicBezTo>
                                      <a:pt x="134303" y="13335"/>
                                      <a:pt x="143828" y="31432"/>
                                      <a:pt x="145732" y="53340"/>
                                    </a:cubicBezTo>
                                    <a:cubicBezTo>
                                      <a:pt x="149542" y="98107"/>
                                      <a:pt x="119063" y="139065"/>
                                      <a:pt x="76200" y="144780"/>
                                    </a:cubicBezTo>
                                    <a:cubicBezTo>
                                      <a:pt x="43815" y="148590"/>
                                      <a:pt x="14288" y="130492"/>
                                      <a:pt x="0" y="100965"/>
                                    </a:cubicBezTo>
                                    <a:cubicBezTo>
                                      <a:pt x="16192" y="115252"/>
                                      <a:pt x="37147" y="122873"/>
                                      <a:pt x="59055" y="120015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FB3FF">
                                  <a:alpha val="50000"/>
                                </a:srgbClr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31" name="Freeform: Shape 471">
                                <a:extLst>
                                  <a:ext uri="{FF2B5EF4-FFF2-40B4-BE49-F238E27FC236}">
                                    <a16:creationId xmlns:a16="http://schemas.microsoft.com/office/drawing/2014/main" id="{FD4EF1CB-B2B4-E34D-9F8D-27A659F46F1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565276" y="2460895"/>
                                <a:ext cx="65002" cy="69309"/>
                              </a:xfrm>
                              <a:custGeom>
                                <a:avLst/>
                                <a:gdLst>
                                  <a:gd name="connsiteX0" fmla="*/ 181 w 65002"/>
                                  <a:gd name="connsiteY0" fmla="*/ 38465 h 69309"/>
                                  <a:gd name="connsiteX1" fmla="*/ 35424 w 65002"/>
                                  <a:gd name="connsiteY1" fmla="*/ 68945 h 69309"/>
                                  <a:gd name="connsiteX2" fmla="*/ 64951 w 65002"/>
                                  <a:gd name="connsiteY2" fmla="*/ 30845 h 69309"/>
                                  <a:gd name="connsiteX3" fmla="*/ 29709 w 65002"/>
                                  <a:gd name="connsiteY3" fmla="*/ 365 h 69309"/>
                                  <a:gd name="connsiteX4" fmla="*/ 181 w 65002"/>
                                  <a:gd name="connsiteY4" fmla="*/ 38465 h 6930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65002" h="69309">
                                    <a:moveTo>
                                      <a:pt x="181" y="38465"/>
                                    </a:moveTo>
                                    <a:cubicBezTo>
                                      <a:pt x="2086" y="57515"/>
                                      <a:pt x="17326" y="71802"/>
                                      <a:pt x="35424" y="68945"/>
                                    </a:cubicBezTo>
                                    <a:cubicBezTo>
                                      <a:pt x="53521" y="67040"/>
                                      <a:pt x="65904" y="49895"/>
                                      <a:pt x="64951" y="30845"/>
                                    </a:cubicBezTo>
                                    <a:cubicBezTo>
                                      <a:pt x="63046" y="11795"/>
                                      <a:pt x="47806" y="-2493"/>
                                      <a:pt x="29709" y="365"/>
                                    </a:cubicBezTo>
                                    <a:cubicBezTo>
                                      <a:pt x="11611" y="2270"/>
                                      <a:pt x="-1724" y="19415"/>
                                      <a:pt x="181" y="38465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32" name="Freeform: Shape 472">
                                <a:extLst>
                                  <a:ext uri="{FF2B5EF4-FFF2-40B4-BE49-F238E27FC236}">
                                    <a16:creationId xmlns:a16="http://schemas.microsoft.com/office/drawing/2014/main" id="{3C68B999-3879-C43C-0AF6-052E43BCBDD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85223" y="2523901"/>
                                <a:ext cx="48867" cy="52835"/>
                              </a:xfrm>
                              <a:custGeom>
                                <a:avLst/>
                                <a:gdLst>
                                  <a:gd name="connsiteX0" fmla="*/ 224 w 48867"/>
                                  <a:gd name="connsiteY0" fmla="*/ 29751 h 52835"/>
                                  <a:gd name="connsiteX1" fmla="*/ 26894 w 48867"/>
                                  <a:gd name="connsiteY1" fmla="*/ 52611 h 52835"/>
                                  <a:gd name="connsiteX2" fmla="*/ 48802 w 48867"/>
                                  <a:gd name="connsiteY2" fmla="*/ 23084 h 52835"/>
                                  <a:gd name="connsiteX3" fmla="*/ 22132 w 48867"/>
                                  <a:gd name="connsiteY3" fmla="*/ 224 h 52835"/>
                                  <a:gd name="connsiteX4" fmla="*/ 224 w 48867"/>
                                  <a:gd name="connsiteY4" fmla="*/ 29751 h 5283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48867" h="52835">
                                    <a:moveTo>
                                      <a:pt x="224" y="29751"/>
                                    </a:moveTo>
                                    <a:cubicBezTo>
                                      <a:pt x="1177" y="44039"/>
                                      <a:pt x="13559" y="54516"/>
                                      <a:pt x="26894" y="52611"/>
                                    </a:cubicBezTo>
                                    <a:cubicBezTo>
                                      <a:pt x="40229" y="50706"/>
                                      <a:pt x="49754" y="38324"/>
                                      <a:pt x="48802" y="23084"/>
                                    </a:cubicBezTo>
                                    <a:cubicBezTo>
                                      <a:pt x="47849" y="8796"/>
                                      <a:pt x="35467" y="-1681"/>
                                      <a:pt x="22132" y="224"/>
                                    </a:cubicBezTo>
                                    <a:cubicBezTo>
                                      <a:pt x="8797" y="2129"/>
                                      <a:pt x="-1681" y="15464"/>
                                      <a:pt x="224" y="2975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FB3FF">
                                  <a:alpha val="40000"/>
                                </a:srgbClr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727" name="Freeform: Shape 473">
                              <a:extLst>
                                <a:ext uri="{FF2B5EF4-FFF2-40B4-BE49-F238E27FC236}">
                                  <a16:creationId xmlns:a16="http://schemas.microsoft.com/office/drawing/2014/main" id="{1EBDC3C3-433A-D290-7977-614380C819A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4015" y="2422207"/>
                              <a:ext cx="194309" cy="102869"/>
                            </a:xfrm>
                            <a:custGeom>
                              <a:avLst/>
                              <a:gdLst>
                                <a:gd name="connsiteX0" fmla="*/ 84772 w 194309"/>
                                <a:gd name="connsiteY0" fmla="*/ 20955 h 102869"/>
                                <a:gd name="connsiteX1" fmla="*/ 194310 w 194309"/>
                                <a:gd name="connsiteY1" fmla="*/ 75247 h 102869"/>
                                <a:gd name="connsiteX2" fmla="*/ 158115 w 194309"/>
                                <a:gd name="connsiteY2" fmla="*/ 19050 h 102869"/>
                                <a:gd name="connsiteX3" fmla="*/ 158115 w 194309"/>
                                <a:gd name="connsiteY3" fmla="*/ 19050 h 102869"/>
                                <a:gd name="connsiteX4" fmla="*/ 150495 w 194309"/>
                                <a:gd name="connsiteY4" fmla="*/ 14288 h 102869"/>
                                <a:gd name="connsiteX5" fmla="*/ 149542 w 194309"/>
                                <a:gd name="connsiteY5" fmla="*/ 13335 h 102869"/>
                                <a:gd name="connsiteX6" fmla="*/ 142875 w 194309"/>
                                <a:gd name="connsiteY6" fmla="*/ 9525 h 102869"/>
                                <a:gd name="connsiteX7" fmla="*/ 140970 w 194309"/>
                                <a:gd name="connsiteY7" fmla="*/ 8572 h 102869"/>
                                <a:gd name="connsiteX8" fmla="*/ 134303 w 194309"/>
                                <a:gd name="connsiteY8" fmla="*/ 5715 h 102869"/>
                                <a:gd name="connsiteX9" fmla="*/ 132397 w 194309"/>
                                <a:gd name="connsiteY9" fmla="*/ 4763 h 102869"/>
                                <a:gd name="connsiteX10" fmla="*/ 125730 w 194309"/>
                                <a:gd name="connsiteY10" fmla="*/ 2857 h 102869"/>
                                <a:gd name="connsiteX11" fmla="*/ 122872 w 194309"/>
                                <a:gd name="connsiteY11" fmla="*/ 1905 h 102869"/>
                                <a:gd name="connsiteX12" fmla="*/ 117157 w 194309"/>
                                <a:gd name="connsiteY12" fmla="*/ 952 h 102869"/>
                                <a:gd name="connsiteX13" fmla="*/ 113347 w 194309"/>
                                <a:gd name="connsiteY13" fmla="*/ 952 h 102869"/>
                                <a:gd name="connsiteX14" fmla="*/ 107632 w 194309"/>
                                <a:gd name="connsiteY14" fmla="*/ 0 h 102869"/>
                                <a:gd name="connsiteX15" fmla="*/ 102870 w 194309"/>
                                <a:gd name="connsiteY15" fmla="*/ 0 h 102869"/>
                                <a:gd name="connsiteX16" fmla="*/ 98107 w 194309"/>
                                <a:gd name="connsiteY16" fmla="*/ 0 h 102869"/>
                                <a:gd name="connsiteX17" fmla="*/ 92392 w 194309"/>
                                <a:gd name="connsiteY17" fmla="*/ 952 h 102869"/>
                                <a:gd name="connsiteX18" fmla="*/ 88582 w 194309"/>
                                <a:gd name="connsiteY18" fmla="*/ 952 h 102869"/>
                                <a:gd name="connsiteX19" fmla="*/ 79057 w 194309"/>
                                <a:gd name="connsiteY19" fmla="*/ 2857 h 102869"/>
                                <a:gd name="connsiteX20" fmla="*/ 0 w 194309"/>
                                <a:gd name="connsiteY20" fmla="*/ 102870 h 102869"/>
                                <a:gd name="connsiteX21" fmla="*/ 84772 w 194309"/>
                                <a:gd name="connsiteY21" fmla="*/ 20955 h 10286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</a:cxnLst>
                              <a:rect l="l" t="t" r="r" b="b"/>
                              <a:pathLst>
                                <a:path w="194309" h="102869">
                                  <a:moveTo>
                                    <a:pt x="84772" y="20955"/>
                                  </a:moveTo>
                                  <a:cubicBezTo>
                                    <a:pt x="129540" y="8572"/>
                                    <a:pt x="174307" y="32385"/>
                                    <a:pt x="194310" y="75247"/>
                                  </a:cubicBezTo>
                                  <a:cubicBezTo>
                                    <a:pt x="188595" y="51435"/>
                                    <a:pt x="175260" y="32385"/>
                                    <a:pt x="158115" y="19050"/>
                                  </a:cubicBezTo>
                                  <a:cubicBezTo>
                                    <a:pt x="158115" y="19050"/>
                                    <a:pt x="158115" y="19050"/>
                                    <a:pt x="158115" y="19050"/>
                                  </a:cubicBezTo>
                                  <a:cubicBezTo>
                                    <a:pt x="156210" y="17145"/>
                                    <a:pt x="153353" y="15240"/>
                                    <a:pt x="150495" y="14288"/>
                                  </a:cubicBezTo>
                                  <a:cubicBezTo>
                                    <a:pt x="150495" y="14288"/>
                                    <a:pt x="149542" y="14288"/>
                                    <a:pt x="149542" y="13335"/>
                                  </a:cubicBezTo>
                                  <a:cubicBezTo>
                                    <a:pt x="147638" y="11430"/>
                                    <a:pt x="144780" y="10477"/>
                                    <a:pt x="142875" y="9525"/>
                                  </a:cubicBezTo>
                                  <a:cubicBezTo>
                                    <a:pt x="141922" y="9525"/>
                                    <a:pt x="141922" y="9525"/>
                                    <a:pt x="140970" y="8572"/>
                                  </a:cubicBezTo>
                                  <a:cubicBezTo>
                                    <a:pt x="139065" y="7620"/>
                                    <a:pt x="136207" y="6667"/>
                                    <a:pt x="134303" y="5715"/>
                                  </a:cubicBezTo>
                                  <a:cubicBezTo>
                                    <a:pt x="133350" y="5715"/>
                                    <a:pt x="132397" y="4763"/>
                                    <a:pt x="132397" y="4763"/>
                                  </a:cubicBezTo>
                                  <a:cubicBezTo>
                                    <a:pt x="130492" y="3810"/>
                                    <a:pt x="128588" y="2857"/>
                                    <a:pt x="125730" y="2857"/>
                                  </a:cubicBezTo>
                                  <a:cubicBezTo>
                                    <a:pt x="124778" y="2857"/>
                                    <a:pt x="123825" y="2857"/>
                                    <a:pt x="122872" y="1905"/>
                                  </a:cubicBezTo>
                                  <a:cubicBezTo>
                                    <a:pt x="120967" y="1905"/>
                                    <a:pt x="119063" y="952"/>
                                    <a:pt x="117157" y="952"/>
                                  </a:cubicBezTo>
                                  <a:cubicBezTo>
                                    <a:pt x="116205" y="952"/>
                                    <a:pt x="114300" y="952"/>
                                    <a:pt x="113347" y="952"/>
                                  </a:cubicBezTo>
                                  <a:cubicBezTo>
                                    <a:pt x="111442" y="952"/>
                                    <a:pt x="109538" y="952"/>
                                    <a:pt x="107632" y="0"/>
                                  </a:cubicBezTo>
                                  <a:cubicBezTo>
                                    <a:pt x="105728" y="0"/>
                                    <a:pt x="104775" y="0"/>
                                    <a:pt x="102870" y="0"/>
                                  </a:cubicBezTo>
                                  <a:cubicBezTo>
                                    <a:pt x="100965" y="0"/>
                                    <a:pt x="100013" y="0"/>
                                    <a:pt x="98107" y="0"/>
                                  </a:cubicBezTo>
                                  <a:cubicBezTo>
                                    <a:pt x="96203" y="0"/>
                                    <a:pt x="94297" y="0"/>
                                    <a:pt x="92392" y="952"/>
                                  </a:cubicBezTo>
                                  <a:cubicBezTo>
                                    <a:pt x="91440" y="952"/>
                                    <a:pt x="89535" y="952"/>
                                    <a:pt x="88582" y="952"/>
                                  </a:cubicBezTo>
                                  <a:cubicBezTo>
                                    <a:pt x="85725" y="1905"/>
                                    <a:pt x="81915" y="1905"/>
                                    <a:pt x="79057" y="2857"/>
                                  </a:cubicBezTo>
                                  <a:cubicBezTo>
                                    <a:pt x="41910" y="13335"/>
                                    <a:pt x="9525" y="58102"/>
                                    <a:pt x="0" y="102870"/>
                                  </a:cubicBezTo>
                                  <a:cubicBezTo>
                                    <a:pt x="15240" y="63817"/>
                                    <a:pt x="50482" y="29527"/>
                                    <a:pt x="84772" y="20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8F83FF">
                                <a:alpha val="3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722" name="Freeform: Shape 474">
                            <a:extLst>
                              <a:ext uri="{FF2B5EF4-FFF2-40B4-BE49-F238E27FC236}">
                                <a16:creationId xmlns:a16="http://schemas.microsoft.com/office/drawing/2014/main" id="{3BAF38CE-C2A4-DF9B-0F6B-D4355578C9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49252" y="2516504"/>
                            <a:ext cx="201929" cy="112395"/>
                          </a:xfrm>
                          <a:custGeom>
                            <a:avLst/>
                            <a:gdLst>
                              <a:gd name="connsiteX0" fmla="*/ 200025 w 201929"/>
                              <a:gd name="connsiteY0" fmla="*/ 47625 h 112395"/>
                              <a:gd name="connsiteX1" fmla="*/ 201930 w 201929"/>
                              <a:gd name="connsiteY1" fmla="*/ 40958 h 112395"/>
                              <a:gd name="connsiteX2" fmla="*/ 183832 w 201929"/>
                              <a:gd name="connsiteY2" fmla="*/ 66675 h 112395"/>
                              <a:gd name="connsiteX3" fmla="*/ 153353 w 201929"/>
                              <a:gd name="connsiteY3" fmla="*/ 89535 h 112395"/>
                              <a:gd name="connsiteX4" fmla="*/ 107632 w 201929"/>
                              <a:gd name="connsiteY4" fmla="*/ 102870 h 112395"/>
                              <a:gd name="connsiteX5" fmla="*/ 92392 w 201929"/>
                              <a:gd name="connsiteY5" fmla="*/ 102870 h 112395"/>
                              <a:gd name="connsiteX6" fmla="*/ 86678 w 201929"/>
                              <a:gd name="connsiteY6" fmla="*/ 102870 h 112395"/>
                              <a:gd name="connsiteX7" fmla="*/ 80963 w 201929"/>
                              <a:gd name="connsiteY7" fmla="*/ 102870 h 112395"/>
                              <a:gd name="connsiteX8" fmla="*/ 74295 w 201929"/>
                              <a:gd name="connsiteY8" fmla="*/ 101918 h 112395"/>
                              <a:gd name="connsiteX9" fmla="*/ 65722 w 201929"/>
                              <a:gd name="connsiteY9" fmla="*/ 100013 h 112395"/>
                              <a:gd name="connsiteX10" fmla="*/ 24765 w 201929"/>
                              <a:gd name="connsiteY10" fmla="*/ 73343 h 112395"/>
                              <a:gd name="connsiteX11" fmla="*/ 8572 w 201929"/>
                              <a:gd name="connsiteY11" fmla="*/ 50483 h 112395"/>
                              <a:gd name="connsiteX12" fmla="*/ 1905 w 201929"/>
                              <a:gd name="connsiteY12" fmla="*/ 25718 h 112395"/>
                              <a:gd name="connsiteX13" fmla="*/ 5715 w 201929"/>
                              <a:gd name="connsiteY13" fmla="*/ 0 h 112395"/>
                              <a:gd name="connsiteX14" fmla="*/ 2857 w 201929"/>
                              <a:gd name="connsiteY14" fmla="*/ 6668 h 112395"/>
                              <a:gd name="connsiteX15" fmla="*/ 953 w 201929"/>
                              <a:gd name="connsiteY15" fmla="*/ 14288 h 112395"/>
                              <a:gd name="connsiteX16" fmla="*/ 0 w 201929"/>
                              <a:gd name="connsiteY16" fmla="*/ 25718 h 112395"/>
                              <a:gd name="connsiteX17" fmla="*/ 5715 w 201929"/>
                              <a:gd name="connsiteY17" fmla="*/ 53340 h 112395"/>
                              <a:gd name="connsiteX18" fmla="*/ 21907 w 201929"/>
                              <a:gd name="connsiteY18" fmla="*/ 79058 h 112395"/>
                              <a:gd name="connsiteX19" fmla="*/ 64770 w 201929"/>
                              <a:gd name="connsiteY19" fmla="*/ 108585 h 112395"/>
                              <a:gd name="connsiteX20" fmla="*/ 74295 w 201929"/>
                              <a:gd name="connsiteY20" fmla="*/ 110490 h 112395"/>
                              <a:gd name="connsiteX21" fmla="*/ 80963 w 201929"/>
                              <a:gd name="connsiteY21" fmla="*/ 111443 h 112395"/>
                              <a:gd name="connsiteX22" fmla="*/ 86678 w 201929"/>
                              <a:gd name="connsiteY22" fmla="*/ 112395 h 112395"/>
                              <a:gd name="connsiteX23" fmla="*/ 92392 w 201929"/>
                              <a:gd name="connsiteY23" fmla="*/ 112395 h 112395"/>
                              <a:gd name="connsiteX24" fmla="*/ 108585 w 201929"/>
                              <a:gd name="connsiteY24" fmla="*/ 111443 h 112395"/>
                              <a:gd name="connsiteX25" fmla="*/ 155257 w 201929"/>
                              <a:gd name="connsiteY25" fmla="*/ 95250 h 112395"/>
                              <a:gd name="connsiteX26" fmla="*/ 200025 w 201929"/>
                              <a:gd name="connsiteY26" fmla="*/ 47625 h 11239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201929" h="112395">
                                <a:moveTo>
                                  <a:pt x="200025" y="47625"/>
                                </a:moveTo>
                                <a:cubicBezTo>
                                  <a:pt x="200978" y="45720"/>
                                  <a:pt x="201930" y="42863"/>
                                  <a:pt x="201930" y="40958"/>
                                </a:cubicBezTo>
                                <a:cubicBezTo>
                                  <a:pt x="195263" y="49530"/>
                                  <a:pt x="192405" y="59055"/>
                                  <a:pt x="183832" y="66675"/>
                                </a:cubicBezTo>
                                <a:cubicBezTo>
                                  <a:pt x="174307" y="75248"/>
                                  <a:pt x="164782" y="83820"/>
                                  <a:pt x="153353" y="89535"/>
                                </a:cubicBezTo>
                                <a:cubicBezTo>
                                  <a:pt x="138113" y="98108"/>
                                  <a:pt x="120967" y="101918"/>
                                  <a:pt x="107632" y="102870"/>
                                </a:cubicBezTo>
                                <a:cubicBezTo>
                                  <a:pt x="100965" y="103823"/>
                                  <a:pt x="96203" y="103823"/>
                                  <a:pt x="92392" y="102870"/>
                                </a:cubicBezTo>
                                <a:cubicBezTo>
                                  <a:pt x="88582" y="102870"/>
                                  <a:pt x="86678" y="102870"/>
                                  <a:pt x="86678" y="102870"/>
                                </a:cubicBezTo>
                                <a:cubicBezTo>
                                  <a:pt x="86678" y="102870"/>
                                  <a:pt x="84772" y="102870"/>
                                  <a:pt x="80963" y="102870"/>
                                </a:cubicBezTo>
                                <a:cubicBezTo>
                                  <a:pt x="79057" y="102870"/>
                                  <a:pt x="77153" y="101918"/>
                                  <a:pt x="74295" y="101918"/>
                                </a:cubicBezTo>
                                <a:cubicBezTo>
                                  <a:pt x="71438" y="101918"/>
                                  <a:pt x="68580" y="100965"/>
                                  <a:pt x="65722" y="100013"/>
                                </a:cubicBezTo>
                                <a:cubicBezTo>
                                  <a:pt x="53340" y="96203"/>
                                  <a:pt x="37147" y="87630"/>
                                  <a:pt x="24765" y="73343"/>
                                </a:cubicBezTo>
                                <a:cubicBezTo>
                                  <a:pt x="18097" y="66675"/>
                                  <a:pt x="12382" y="58103"/>
                                  <a:pt x="8572" y="50483"/>
                                </a:cubicBezTo>
                                <a:cubicBezTo>
                                  <a:pt x="4763" y="41910"/>
                                  <a:pt x="2857" y="33338"/>
                                  <a:pt x="1905" y="25718"/>
                                </a:cubicBezTo>
                                <a:cubicBezTo>
                                  <a:pt x="1905" y="10478"/>
                                  <a:pt x="6667" y="953"/>
                                  <a:pt x="5715" y="0"/>
                                </a:cubicBezTo>
                                <a:cubicBezTo>
                                  <a:pt x="5715" y="0"/>
                                  <a:pt x="4763" y="1905"/>
                                  <a:pt x="2857" y="6668"/>
                                </a:cubicBezTo>
                                <a:cubicBezTo>
                                  <a:pt x="1905" y="8573"/>
                                  <a:pt x="953" y="11430"/>
                                  <a:pt x="953" y="14288"/>
                                </a:cubicBezTo>
                                <a:cubicBezTo>
                                  <a:pt x="0" y="17145"/>
                                  <a:pt x="0" y="20955"/>
                                  <a:pt x="0" y="25718"/>
                                </a:cubicBezTo>
                                <a:cubicBezTo>
                                  <a:pt x="0" y="34290"/>
                                  <a:pt x="1905" y="43815"/>
                                  <a:pt x="5715" y="53340"/>
                                </a:cubicBezTo>
                                <a:cubicBezTo>
                                  <a:pt x="9525" y="62865"/>
                                  <a:pt x="15240" y="71438"/>
                                  <a:pt x="21907" y="79058"/>
                                </a:cubicBezTo>
                                <a:cubicBezTo>
                                  <a:pt x="35242" y="94298"/>
                                  <a:pt x="51435" y="104775"/>
                                  <a:pt x="64770" y="108585"/>
                                </a:cubicBezTo>
                                <a:cubicBezTo>
                                  <a:pt x="68580" y="109538"/>
                                  <a:pt x="71438" y="110490"/>
                                  <a:pt x="74295" y="110490"/>
                                </a:cubicBezTo>
                                <a:cubicBezTo>
                                  <a:pt x="77153" y="110490"/>
                                  <a:pt x="79057" y="111443"/>
                                  <a:pt x="80963" y="111443"/>
                                </a:cubicBezTo>
                                <a:cubicBezTo>
                                  <a:pt x="84772" y="111443"/>
                                  <a:pt x="86678" y="112395"/>
                                  <a:pt x="86678" y="112395"/>
                                </a:cubicBezTo>
                                <a:cubicBezTo>
                                  <a:pt x="86678" y="112395"/>
                                  <a:pt x="88582" y="112395"/>
                                  <a:pt x="92392" y="112395"/>
                                </a:cubicBezTo>
                                <a:cubicBezTo>
                                  <a:pt x="96203" y="112395"/>
                                  <a:pt x="101917" y="112395"/>
                                  <a:pt x="108585" y="111443"/>
                                </a:cubicBezTo>
                                <a:cubicBezTo>
                                  <a:pt x="121920" y="109538"/>
                                  <a:pt x="139065" y="104775"/>
                                  <a:pt x="155257" y="95250"/>
                                </a:cubicBezTo>
                                <a:cubicBezTo>
                                  <a:pt x="176213" y="83820"/>
                                  <a:pt x="192405" y="68580"/>
                                  <a:pt x="200025" y="4762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279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704" name="Graphic 4">
                        <a:extLst>
                          <a:ext uri="{FF2B5EF4-FFF2-40B4-BE49-F238E27FC236}">
                            <a16:creationId xmlns:a16="http://schemas.microsoft.com/office/drawing/2014/main" id="{BB104B5A-0741-23B6-02C7-58F367AA9E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08858" y="2440304"/>
                        <a:ext cx="254035" cy="246168"/>
                        <a:chOff x="5008858" y="2440304"/>
                        <a:chExt cx="254035" cy="246168"/>
                      </a:xfrm>
                    </p:grpSpPr>
                    <p:grpSp>
                      <p:nvGrpSpPr>
                        <p:cNvPr id="705" name="Graphic 4">
                          <a:extLst>
                            <a:ext uri="{FF2B5EF4-FFF2-40B4-BE49-F238E27FC236}">
                              <a16:creationId xmlns:a16="http://schemas.microsoft.com/office/drawing/2014/main" id="{40A4DD9E-C633-9F43-08ED-A22C2B4CE9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08858" y="2440304"/>
                          <a:ext cx="254035" cy="246168"/>
                          <a:chOff x="5008858" y="2440304"/>
                          <a:chExt cx="254035" cy="246168"/>
                        </a:xfrm>
                      </p:grpSpPr>
                      <p:sp>
                        <p:nvSpPr>
                          <p:cNvPr id="707" name="Freeform: Shape 477">
                            <a:extLst>
                              <a:ext uri="{FF2B5EF4-FFF2-40B4-BE49-F238E27FC236}">
                                <a16:creationId xmlns:a16="http://schemas.microsoft.com/office/drawing/2014/main" id="{A32ED84C-9D77-F5C5-EB64-88BFCEF80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17770" y="2440304"/>
                            <a:ext cx="186689" cy="107632"/>
                          </a:xfrm>
                          <a:custGeom>
                            <a:avLst/>
                            <a:gdLst>
                              <a:gd name="connsiteX0" fmla="*/ 0 w 186689"/>
                              <a:gd name="connsiteY0" fmla="*/ 107633 h 107632"/>
                              <a:gd name="connsiteX1" fmla="*/ 1905 w 186689"/>
                              <a:gd name="connsiteY1" fmla="*/ 102870 h 107632"/>
                              <a:gd name="connsiteX2" fmla="*/ 5715 w 186689"/>
                              <a:gd name="connsiteY2" fmla="*/ 89535 h 107632"/>
                              <a:gd name="connsiteX3" fmla="*/ 26670 w 186689"/>
                              <a:gd name="connsiteY3" fmla="*/ 54293 h 107632"/>
                              <a:gd name="connsiteX4" fmla="*/ 57150 w 186689"/>
                              <a:gd name="connsiteY4" fmla="*/ 27623 h 107632"/>
                              <a:gd name="connsiteX5" fmla="*/ 68580 w 186689"/>
                              <a:gd name="connsiteY5" fmla="*/ 20955 h 107632"/>
                              <a:gd name="connsiteX6" fmla="*/ 73342 w 186689"/>
                              <a:gd name="connsiteY6" fmla="*/ 19050 h 107632"/>
                              <a:gd name="connsiteX7" fmla="*/ 78105 w 186689"/>
                              <a:gd name="connsiteY7" fmla="*/ 17145 h 107632"/>
                              <a:gd name="connsiteX8" fmla="*/ 90488 w 186689"/>
                              <a:gd name="connsiteY8" fmla="*/ 12383 h 107632"/>
                              <a:gd name="connsiteX9" fmla="*/ 129540 w 186689"/>
                              <a:gd name="connsiteY9" fmla="*/ 3810 h 107632"/>
                              <a:gd name="connsiteX10" fmla="*/ 169545 w 186689"/>
                              <a:gd name="connsiteY10" fmla="*/ 8573 h 107632"/>
                              <a:gd name="connsiteX11" fmla="*/ 186690 w 186689"/>
                              <a:gd name="connsiteY11" fmla="*/ 15240 h 107632"/>
                              <a:gd name="connsiteX12" fmla="*/ 181927 w 186689"/>
                              <a:gd name="connsiteY12" fmla="*/ 12383 h 107632"/>
                              <a:gd name="connsiteX13" fmla="*/ 169545 w 186689"/>
                              <a:gd name="connsiteY13" fmla="*/ 6668 h 107632"/>
                              <a:gd name="connsiteX14" fmla="*/ 128588 w 186689"/>
                              <a:gd name="connsiteY14" fmla="*/ 0 h 107632"/>
                              <a:gd name="connsiteX15" fmla="*/ 87630 w 186689"/>
                              <a:gd name="connsiteY15" fmla="*/ 7620 h 107632"/>
                              <a:gd name="connsiteX16" fmla="*/ 75247 w 186689"/>
                              <a:gd name="connsiteY16" fmla="*/ 12383 h 107632"/>
                              <a:gd name="connsiteX17" fmla="*/ 70485 w 186689"/>
                              <a:gd name="connsiteY17" fmla="*/ 14288 h 107632"/>
                              <a:gd name="connsiteX18" fmla="*/ 65722 w 186689"/>
                              <a:gd name="connsiteY18" fmla="*/ 17145 h 107632"/>
                              <a:gd name="connsiteX19" fmla="*/ 54292 w 186689"/>
                              <a:gd name="connsiteY19" fmla="*/ 24765 h 107632"/>
                              <a:gd name="connsiteX20" fmla="*/ 23813 w 186689"/>
                              <a:gd name="connsiteY20" fmla="*/ 53340 h 107632"/>
                              <a:gd name="connsiteX21" fmla="*/ 4763 w 186689"/>
                              <a:gd name="connsiteY21" fmla="*/ 90488 h 107632"/>
                              <a:gd name="connsiteX22" fmla="*/ 1905 w 186689"/>
                              <a:gd name="connsiteY22" fmla="*/ 103823 h 107632"/>
                              <a:gd name="connsiteX23" fmla="*/ 0 w 186689"/>
                              <a:gd name="connsiteY23" fmla="*/ 107633 h 1076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186689" h="107632">
                                <a:moveTo>
                                  <a:pt x="0" y="107633"/>
                                </a:moveTo>
                                <a:cubicBezTo>
                                  <a:pt x="0" y="107633"/>
                                  <a:pt x="952" y="105728"/>
                                  <a:pt x="1905" y="102870"/>
                                </a:cubicBezTo>
                                <a:cubicBezTo>
                                  <a:pt x="2858" y="100013"/>
                                  <a:pt x="2858" y="95250"/>
                                  <a:pt x="5715" y="89535"/>
                                </a:cubicBezTo>
                                <a:cubicBezTo>
                                  <a:pt x="8572" y="79058"/>
                                  <a:pt x="17145" y="65723"/>
                                  <a:pt x="26670" y="54293"/>
                                </a:cubicBezTo>
                                <a:cubicBezTo>
                                  <a:pt x="36195" y="42863"/>
                                  <a:pt x="47625" y="34290"/>
                                  <a:pt x="57150" y="27623"/>
                                </a:cubicBezTo>
                                <a:cubicBezTo>
                                  <a:pt x="61913" y="24765"/>
                                  <a:pt x="65722" y="22860"/>
                                  <a:pt x="68580" y="20955"/>
                                </a:cubicBezTo>
                                <a:cubicBezTo>
                                  <a:pt x="71438" y="19050"/>
                                  <a:pt x="73342" y="19050"/>
                                  <a:pt x="73342" y="19050"/>
                                </a:cubicBezTo>
                                <a:cubicBezTo>
                                  <a:pt x="73342" y="19050"/>
                                  <a:pt x="75247" y="18098"/>
                                  <a:pt x="78105" y="17145"/>
                                </a:cubicBezTo>
                                <a:cubicBezTo>
                                  <a:pt x="80963" y="15240"/>
                                  <a:pt x="84772" y="13335"/>
                                  <a:pt x="90488" y="12383"/>
                                </a:cubicBezTo>
                                <a:cubicBezTo>
                                  <a:pt x="100965" y="7620"/>
                                  <a:pt x="115252" y="4763"/>
                                  <a:pt x="129540" y="3810"/>
                                </a:cubicBezTo>
                                <a:cubicBezTo>
                                  <a:pt x="143827" y="2858"/>
                                  <a:pt x="159067" y="4763"/>
                                  <a:pt x="169545" y="8573"/>
                                </a:cubicBezTo>
                                <a:cubicBezTo>
                                  <a:pt x="180022" y="12383"/>
                                  <a:pt x="186690" y="15240"/>
                                  <a:pt x="186690" y="15240"/>
                                </a:cubicBezTo>
                                <a:cubicBezTo>
                                  <a:pt x="186690" y="15240"/>
                                  <a:pt x="184785" y="14288"/>
                                  <a:pt x="181927" y="12383"/>
                                </a:cubicBezTo>
                                <a:cubicBezTo>
                                  <a:pt x="179070" y="11430"/>
                                  <a:pt x="175260" y="8573"/>
                                  <a:pt x="169545" y="6668"/>
                                </a:cubicBezTo>
                                <a:cubicBezTo>
                                  <a:pt x="159067" y="2858"/>
                                  <a:pt x="143827" y="0"/>
                                  <a:pt x="128588" y="0"/>
                                </a:cubicBezTo>
                                <a:cubicBezTo>
                                  <a:pt x="113347" y="953"/>
                                  <a:pt x="98108" y="3810"/>
                                  <a:pt x="87630" y="7620"/>
                                </a:cubicBezTo>
                                <a:cubicBezTo>
                                  <a:pt x="81915" y="9525"/>
                                  <a:pt x="78105" y="11430"/>
                                  <a:pt x="75247" y="12383"/>
                                </a:cubicBezTo>
                                <a:cubicBezTo>
                                  <a:pt x="72390" y="13335"/>
                                  <a:pt x="70485" y="14288"/>
                                  <a:pt x="70485" y="14288"/>
                                </a:cubicBezTo>
                                <a:cubicBezTo>
                                  <a:pt x="70485" y="14288"/>
                                  <a:pt x="68580" y="15240"/>
                                  <a:pt x="65722" y="17145"/>
                                </a:cubicBezTo>
                                <a:cubicBezTo>
                                  <a:pt x="62865" y="19050"/>
                                  <a:pt x="59055" y="20955"/>
                                  <a:pt x="54292" y="24765"/>
                                </a:cubicBezTo>
                                <a:cubicBezTo>
                                  <a:pt x="44767" y="31433"/>
                                  <a:pt x="33338" y="40958"/>
                                  <a:pt x="23813" y="53340"/>
                                </a:cubicBezTo>
                                <a:cubicBezTo>
                                  <a:pt x="14288" y="65723"/>
                                  <a:pt x="6667" y="79058"/>
                                  <a:pt x="4763" y="90488"/>
                                </a:cubicBezTo>
                                <a:cubicBezTo>
                                  <a:pt x="2858" y="96203"/>
                                  <a:pt x="2858" y="100965"/>
                                  <a:pt x="1905" y="103823"/>
                                </a:cubicBezTo>
                                <a:cubicBezTo>
                                  <a:pt x="0" y="105728"/>
                                  <a:pt x="0" y="107633"/>
                                  <a:pt x="0" y="10763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68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708" name="Graphic 4">
                            <a:extLst>
                              <a:ext uri="{FF2B5EF4-FFF2-40B4-BE49-F238E27FC236}">
                                <a16:creationId xmlns:a16="http://schemas.microsoft.com/office/drawing/2014/main" id="{3CAE3A6F-48EA-74D7-620C-0D06C8ECEC9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08858" y="2456291"/>
                            <a:ext cx="254035" cy="230182"/>
                            <a:chOff x="5008858" y="2456291"/>
                            <a:chExt cx="254035" cy="230182"/>
                          </a:xfrm>
                        </p:grpSpPr>
                        <p:grpSp>
                          <p:nvGrpSpPr>
                            <p:cNvPr id="715" name="Graphic 4">
                              <a:extLst>
                                <a:ext uri="{FF2B5EF4-FFF2-40B4-BE49-F238E27FC236}">
                                  <a16:creationId xmlns:a16="http://schemas.microsoft.com/office/drawing/2014/main" id="{D77E4E61-E70C-FA85-A5A2-AC91DF2E89E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008858" y="2456291"/>
                              <a:ext cx="249546" cy="224996"/>
                              <a:chOff x="5008858" y="2456291"/>
                              <a:chExt cx="249546" cy="224996"/>
                            </a:xfrm>
                          </p:grpSpPr>
                          <p:sp>
                            <p:nvSpPr>
                              <p:cNvPr id="717" name="Freeform: Shape 480">
                                <a:extLst>
                                  <a:ext uri="{FF2B5EF4-FFF2-40B4-BE49-F238E27FC236}">
                                    <a16:creationId xmlns:a16="http://schemas.microsoft.com/office/drawing/2014/main" id="{6C70A70F-0D32-AA0E-30C7-A2ECBF4FFE4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008858" y="2456291"/>
                                <a:ext cx="247631" cy="219302"/>
                              </a:xfrm>
                              <a:custGeom>
                                <a:avLst/>
                                <a:gdLst>
                                  <a:gd name="connsiteX0" fmla="*/ 51774 w 247631"/>
                                  <a:gd name="connsiteY0" fmla="*/ 16399 h 219302"/>
                                  <a:gd name="connsiteX1" fmla="*/ 4149 w 247631"/>
                                  <a:gd name="connsiteY1" fmla="*/ 76406 h 219302"/>
                                  <a:gd name="connsiteX2" fmla="*/ 6054 w 247631"/>
                                  <a:gd name="connsiteY2" fmla="*/ 136414 h 219302"/>
                                  <a:gd name="connsiteX3" fmla="*/ 109876 w 247631"/>
                                  <a:gd name="connsiteY3" fmla="*/ 217376 h 219302"/>
                                  <a:gd name="connsiteX4" fmla="*/ 247036 w 247631"/>
                                  <a:gd name="connsiteY4" fmla="*/ 138319 h 219302"/>
                                  <a:gd name="connsiteX5" fmla="*/ 131784 w 247631"/>
                                  <a:gd name="connsiteY5" fmla="*/ 1159 h 219302"/>
                                  <a:gd name="connsiteX6" fmla="*/ 51774 w 247631"/>
                                  <a:gd name="connsiteY6" fmla="*/ 16399 h 21930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</a:cxnLst>
                                <a:rect l="l" t="t" r="r" b="b"/>
                                <a:pathLst>
                                  <a:path w="247631" h="219302">
                                    <a:moveTo>
                                      <a:pt x="51774" y="16399"/>
                                    </a:moveTo>
                                    <a:cubicBezTo>
                                      <a:pt x="29866" y="28781"/>
                                      <a:pt x="12721" y="49736"/>
                                      <a:pt x="4149" y="76406"/>
                                    </a:cubicBezTo>
                                    <a:cubicBezTo>
                                      <a:pt x="-2519" y="95456"/>
                                      <a:pt x="-614" y="117364"/>
                                      <a:pt x="6054" y="136414"/>
                                    </a:cubicBezTo>
                                    <a:cubicBezTo>
                                      <a:pt x="22246" y="181181"/>
                                      <a:pt x="64156" y="210709"/>
                                      <a:pt x="109876" y="217376"/>
                                    </a:cubicBezTo>
                                    <a:cubicBezTo>
                                      <a:pt x="176551" y="226901"/>
                                      <a:pt x="240369" y="201184"/>
                                      <a:pt x="247036" y="138319"/>
                                    </a:cubicBezTo>
                                    <a:cubicBezTo>
                                      <a:pt x="252751" y="86884"/>
                                      <a:pt x="217509" y="12589"/>
                                      <a:pt x="131784" y="1159"/>
                                    </a:cubicBezTo>
                                    <a:cubicBezTo>
                                      <a:pt x="104161" y="-2651"/>
                                      <a:pt x="75586" y="3064"/>
                                      <a:pt x="51774" y="1639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B2914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18" name="Freeform: Shape 481">
                                <a:extLst>
                                  <a:ext uri="{FF2B5EF4-FFF2-40B4-BE49-F238E27FC236}">
                                    <a16:creationId xmlns:a16="http://schemas.microsoft.com/office/drawing/2014/main" id="{898690FA-4CB6-CA7D-5848-229C423C583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026342" y="2478404"/>
                                <a:ext cx="232063" cy="202882"/>
                              </a:xfrm>
                              <a:custGeom>
                                <a:avLst/>
                                <a:gdLst>
                                  <a:gd name="connsiteX0" fmla="*/ 0 w 232063"/>
                                  <a:gd name="connsiteY0" fmla="*/ 107633 h 202882"/>
                                  <a:gd name="connsiteX1" fmla="*/ 108585 w 232063"/>
                                  <a:gd name="connsiteY1" fmla="*/ 202883 h 202882"/>
                                  <a:gd name="connsiteX2" fmla="*/ 203835 w 232063"/>
                                  <a:gd name="connsiteY2" fmla="*/ 171450 h 202882"/>
                                  <a:gd name="connsiteX3" fmla="*/ 225742 w 232063"/>
                                  <a:gd name="connsiteY3" fmla="*/ 83820 h 202882"/>
                                  <a:gd name="connsiteX4" fmla="*/ 111442 w 232063"/>
                                  <a:gd name="connsiteY4" fmla="*/ 0 h 202882"/>
                                  <a:gd name="connsiteX5" fmla="*/ 0 w 232063"/>
                                  <a:gd name="connsiteY5" fmla="*/ 107633 h 20288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32063" h="202882">
                                    <a:moveTo>
                                      <a:pt x="0" y="107633"/>
                                    </a:moveTo>
                                    <a:cubicBezTo>
                                      <a:pt x="0" y="167640"/>
                                      <a:pt x="47625" y="202883"/>
                                      <a:pt x="108585" y="202883"/>
                                    </a:cubicBezTo>
                                    <a:cubicBezTo>
                                      <a:pt x="144780" y="202883"/>
                                      <a:pt x="177165" y="197168"/>
                                      <a:pt x="203835" y="171450"/>
                                    </a:cubicBezTo>
                                    <a:cubicBezTo>
                                      <a:pt x="226695" y="148590"/>
                                      <a:pt x="240983" y="115253"/>
                                      <a:pt x="225742" y="83820"/>
                                    </a:cubicBezTo>
                                    <a:cubicBezTo>
                                      <a:pt x="205740" y="40958"/>
                                      <a:pt x="160020" y="0"/>
                                      <a:pt x="111442" y="0"/>
                                    </a:cubicBezTo>
                                    <a:cubicBezTo>
                                      <a:pt x="50483" y="0"/>
                                      <a:pt x="0" y="48578"/>
                                      <a:pt x="0" y="107633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716" name="Freeform: Shape 482">
                              <a:extLst>
                                <a:ext uri="{FF2B5EF4-FFF2-40B4-BE49-F238E27FC236}">
                                  <a16:creationId xmlns:a16="http://schemas.microsoft.com/office/drawing/2014/main" id="{B327C42F-76AB-EC0F-F1AB-F23049FDEDA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27041" y="2562225"/>
                              <a:ext cx="235852" cy="124248"/>
                            </a:xfrm>
                            <a:custGeom>
                              <a:avLst/>
                              <a:gdLst>
                                <a:gd name="connsiteX0" fmla="*/ 5016 w 235852"/>
                                <a:gd name="connsiteY0" fmla="*/ 65723 h 124248"/>
                                <a:gd name="connsiteX1" fmla="*/ 3111 w 235852"/>
                                <a:gd name="connsiteY1" fmla="*/ 62865 h 124248"/>
                                <a:gd name="connsiteX2" fmla="*/ 253 w 235852"/>
                                <a:gd name="connsiteY2" fmla="*/ 56198 h 124248"/>
                                <a:gd name="connsiteX3" fmla="*/ 22161 w 235852"/>
                                <a:gd name="connsiteY3" fmla="*/ 79058 h 124248"/>
                                <a:gd name="connsiteX4" fmla="*/ 63118 w 235852"/>
                                <a:gd name="connsiteY4" fmla="*/ 105727 h 124248"/>
                                <a:gd name="connsiteX5" fmla="*/ 116458 w 235852"/>
                                <a:gd name="connsiteY5" fmla="*/ 116205 h 124248"/>
                                <a:gd name="connsiteX6" fmla="*/ 134556 w 235852"/>
                                <a:gd name="connsiteY6" fmla="*/ 115252 h 124248"/>
                                <a:gd name="connsiteX7" fmla="*/ 141223 w 235852"/>
                                <a:gd name="connsiteY7" fmla="*/ 114300 h 124248"/>
                                <a:gd name="connsiteX8" fmla="*/ 147891 w 235852"/>
                                <a:gd name="connsiteY8" fmla="*/ 113348 h 124248"/>
                                <a:gd name="connsiteX9" fmla="*/ 155511 w 235852"/>
                                <a:gd name="connsiteY9" fmla="*/ 111442 h 124248"/>
                                <a:gd name="connsiteX10" fmla="*/ 165036 w 235852"/>
                                <a:gd name="connsiteY10" fmla="*/ 108585 h 124248"/>
                                <a:gd name="connsiteX11" fmla="*/ 210756 w 235852"/>
                                <a:gd name="connsiteY11" fmla="*/ 78105 h 124248"/>
                                <a:gd name="connsiteX12" fmla="*/ 227901 w 235852"/>
                                <a:gd name="connsiteY12" fmla="*/ 52388 h 124248"/>
                                <a:gd name="connsiteX13" fmla="*/ 233616 w 235852"/>
                                <a:gd name="connsiteY13" fmla="*/ 25717 h 124248"/>
                                <a:gd name="connsiteX14" fmla="*/ 226948 w 235852"/>
                                <a:gd name="connsiteY14" fmla="*/ 0 h 124248"/>
                                <a:gd name="connsiteX15" fmla="*/ 230758 w 235852"/>
                                <a:gd name="connsiteY15" fmla="*/ 6667 h 124248"/>
                                <a:gd name="connsiteX16" fmla="*/ 233616 w 235852"/>
                                <a:gd name="connsiteY16" fmla="*/ 15240 h 124248"/>
                                <a:gd name="connsiteX17" fmla="*/ 235521 w 235852"/>
                                <a:gd name="connsiteY17" fmla="*/ 26670 h 124248"/>
                                <a:gd name="connsiteX18" fmla="*/ 230758 w 235852"/>
                                <a:gd name="connsiteY18" fmla="*/ 55245 h 124248"/>
                                <a:gd name="connsiteX19" fmla="*/ 213613 w 235852"/>
                                <a:gd name="connsiteY19" fmla="*/ 82867 h 124248"/>
                                <a:gd name="connsiteX20" fmla="*/ 165988 w 235852"/>
                                <a:gd name="connsiteY20" fmla="*/ 117158 h 124248"/>
                                <a:gd name="connsiteX21" fmla="*/ 155511 w 235852"/>
                                <a:gd name="connsiteY21" fmla="*/ 120015 h 124248"/>
                                <a:gd name="connsiteX22" fmla="*/ 147891 w 235852"/>
                                <a:gd name="connsiteY22" fmla="*/ 121920 h 124248"/>
                                <a:gd name="connsiteX23" fmla="*/ 141223 w 235852"/>
                                <a:gd name="connsiteY23" fmla="*/ 122873 h 124248"/>
                                <a:gd name="connsiteX24" fmla="*/ 134556 w 235852"/>
                                <a:gd name="connsiteY24" fmla="*/ 123825 h 124248"/>
                                <a:gd name="connsiteX25" fmla="*/ 115506 w 235852"/>
                                <a:gd name="connsiteY25" fmla="*/ 123825 h 124248"/>
                                <a:gd name="connsiteX26" fmla="*/ 60261 w 235852"/>
                                <a:gd name="connsiteY26" fmla="*/ 110490 h 124248"/>
                                <a:gd name="connsiteX27" fmla="*/ 5016 w 235852"/>
                                <a:gd name="connsiteY27" fmla="*/ 65723 h 1242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235852" h="124248">
                                  <a:moveTo>
                                    <a:pt x="5016" y="65723"/>
                                  </a:moveTo>
                                  <a:cubicBezTo>
                                    <a:pt x="4063" y="64770"/>
                                    <a:pt x="4063" y="63817"/>
                                    <a:pt x="3111" y="62865"/>
                                  </a:cubicBezTo>
                                  <a:cubicBezTo>
                                    <a:pt x="1206" y="59055"/>
                                    <a:pt x="-699" y="56198"/>
                                    <a:pt x="253" y="56198"/>
                                  </a:cubicBezTo>
                                  <a:cubicBezTo>
                                    <a:pt x="-699" y="56198"/>
                                    <a:pt x="20256" y="77152"/>
                                    <a:pt x="22161" y="79058"/>
                                  </a:cubicBezTo>
                                  <a:cubicBezTo>
                                    <a:pt x="31686" y="91440"/>
                                    <a:pt x="48831" y="100965"/>
                                    <a:pt x="63118" y="105727"/>
                                  </a:cubicBezTo>
                                  <a:cubicBezTo>
                                    <a:pt x="81216" y="113348"/>
                                    <a:pt x="101218" y="116205"/>
                                    <a:pt x="116458" y="116205"/>
                                  </a:cubicBezTo>
                                  <a:cubicBezTo>
                                    <a:pt x="124078" y="116205"/>
                                    <a:pt x="129793" y="116205"/>
                                    <a:pt x="134556" y="115252"/>
                                  </a:cubicBezTo>
                                  <a:cubicBezTo>
                                    <a:pt x="139318" y="115252"/>
                                    <a:pt x="141223" y="114300"/>
                                    <a:pt x="141223" y="114300"/>
                                  </a:cubicBezTo>
                                  <a:cubicBezTo>
                                    <a:pt x="141223" y="114300"/>
                                    <a:pt x="144081" y="114300"/>
                                    <a:pt x="147891" y="113348"/>
                                  </a:cubicBezTo>
                                  <a:cubicBezTo>
                                    <a:pt x="149796" y="113348"/>
                                    <a:pt x="152653" y="112395"/>
                                    <a:pt x="155511" y="111442"/>
                                  </a:cubicBezTo>
                                  <a:cubicBezTo>
                                    <a:pt x="158368" y="110490"/>
                                    <a:pt x="162178" y="110490"/>
                                    <a:pt x="165036" y="108585"/>
                                  </a:cubicBezTo>
                                  <a:cubicBezTo>
                                    <a:pt x="178371" y="103823"/>
                                    <a:pt x="196468" y="93345"/>
                                    <a:pt x="210756" y="78105"/>
                                  </a:cubicBezTo>
                                  <a:cubicBezTo>
                                    <a:pt x="217423" y="70485"/>
                                    <a:pt x="224091" y="61913"/>
                                    <a:pt x="227901" y="52388"/>
                                  </a:cubicBezTo>
                                  <a:cubicBezTo>
                                    <a:pt x="231711" y="43815"/>
                                    <a:pt x="233616" y="34290"/>
                                    <a:pt x="233616" y="25717"/>
                                  </a:cubicBezTo>
                                  <a:cubicBezTo>
                                    <a:pt x="232663" y="9525"/>
                                    <a:pt x="225996" y="0"/>
                                    <a:pt x="226948" y="0"/>
                                  </a:cubicBezTo>
                                  <a:cubicBezTo>
                                    <a:pt x="226948" y="0"/>
                                    <a:pt x="228853" y="1905"/>
                                    <a:pt x="230758" y="6667"/>
                                  </a:cubicBezTo>
                                  <a:cubicBezTo>
                                    <a:pt x="231711" y="8573"/>
                                    <a:pt x="232663" y="11430"/>
                                    <a:pt x="233616" y="15240"/>
                                  </a:cubicBezTo>
                                  <a:cubicBezTo>
                                    <a:pt x="234568" y="18098"/>
                                    <a:pt x="235521" y="22860"/>
                                    <a:pt x="235521" y="26670"/>
                                  </a:cubicBezTo>
                                  <a:cubicBezTo>
                                    <a:pt x="236473" y="35242"/>
                                    <a:pt x="235521" y="45720"/>
                                    <a:pt x="230758" y="55245"/>
                                  </a:cubicBezTo>
                                  <a:cubicBezTo>
                                    <a:pt x="226948" y="64770"/>
                                    <a:pt x="221233" y="74295"/>
                                    <a:pt x="213613" y="82867"/>
                                  </a:cubicBezTo>
                                  <a:cubicBezTo>
                                    <a:pt x="199326" y="100013"/>
                                    <a:pt x="181228" y="111442"/>
                                    <a:pt x="165988" y="117158"/>
                                  </a:cubicBezTo>
                                  <a:cubicBezTo>
                                    <a:pt x="162178" y="119063"/>
                                    <a:pt x="158368" y="120015"/>
                                    <a:pt x="155511" y="120015"/>
                                  </a:cubicBezTo>
                                  <a:cubicBezTo>
                                    <a:pt x="152653" y="120967"/>
                                    <a:pt x="149796" y="121920"/>
                                    <a:pt x="147891" y="121920"/>
                                  </a:cubicBezTo>
                                  <a:cubicBezTo>
                                    <a:pt x="143128" y="122873"/>
                                    <a:pt x="141223" y="122873"/>
                                    <a:pt x="141223" y="122873"/>
                                  </a:cubicBezTo>
                                  <a:cubicBezTo>
                                    <a:pt x="141223" y="122873"/>
                                    <a:pt x="138366" y="122873"/>
                                    <a:pt x="134556" y="123825"/>
                                  </a:cubicBezTo>
                                  <a:cubicBezTo>
                                    <a:pt x="129793" y="123825"/>
                                    <a:pt x="124078" y="124777"/>
                                    <a:pt x="115506" y="123825"/>
                                  </a:cubicBezTo>
                                  <a:cubicBezTo>
                                    <a:pt x="100266" y="122873"/>
                                    <a:pt x="79311" y="119063"/>
                                    <a:pt x="60261" y="110490"/>
                                  </a:cubicBezTo>
                                  <a:cubicBezTo>
                                    <a:pt x="39306" y="103823"/>
                                    <a:pt x="17398" y="85725"/>
                                    <a:pt x="5016" y="6572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27975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709" name="Graphic 4">
                            <a:extLst>
                              <a:ext uri="{FF2B5EF4-FFF2-40B4-BE49-F238E27FC236}">
                                <a16:creationId xmlns:a16="http://schemas.microsoft.com/office/drawing/2014/main" id="{83826492-2E51-47CF-3A53-0CBC2F3BA7E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34473" y="2483497"/>
                            <a:ext cx="186349" cy="170790"/>
                            <a:chOff x="5034473" y="2483497"/>
                            <a:chExt cx="186349" cy="170790"/>
                          </a:xfrm>
                        </p:grpSpPr>
                        <p:sp>
                          <p:nvSpPr>
                            <p:cNvPr id="710" name="Freeform: Shape 484">
                              <a:extLst>
                                <a:ext uri="{FF2B5EF4-FFF2-40B4-BE49-F238E27FC236}">
                                  <a16:creationId xmlns:a16="http://schemas.microsoft.com/office/drawing/2014/main" id="{685587F5-294A-FD34-1039-367D479D79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34473" y="2483497"/>
                              <a:ext cx="168378" cy="170790"/>
                            </a:xfrm>
                            <a:custGeom>
                              <a:avLst/>
                              <a:gdLst>
                                <a:gd name="connsiteX0" fmla="*/ 442 w 168378"/>
                                <a:gd name="connsiteY0" fmla="*/ 94920 h 170790"/>
                                <a:gd name="connsiteX1" fmla="*/ 91882 w 168378"/>
                                <a:gd name="connsiteY1" fmla="*/ 170168 h 170790"/>
                                <a:gd name="connsiteX2" fmla="*/ 168082 w 168378"/>
                                <a:gd name="connsiteY2" fmla="*/ 75870 h 170790"/>
                                <a:gd name="connsiteX3" fmla="*/ 76642 w 168378"/>
                                <a:gd name="connsiteY3" fmla="*/ 623 h 170790"/>
                                <a:gd name="connsiteX4" fmla="*/ 442 w 168378"/>
                                <a:gd name="connsiteY4" fmla="*/ 94920 h 17079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68378" h="170790">
                                  <a:moveTo>
                                    <a:pt x="442" y="94920"/>
                                  </a:moveTo>
                                  <a:cubicBezTo>
                                    <a:pt x="5204" y="141593"/>
                                    <a:pt x="46162" y="175883"/>
                                    <a:pt x="91882" y="170168"/>
                                  </a:cubicBezTo>
                                  <a:cubicBezTo>
                                    <a:pt x="138554" y="164453"/>
                                    <a:pt x="171892" y="122543"/>
                                    <a:pt x="168082" y="75870"/>
                                  </a:cubicBezTo>
                                  <a:cubicBezTo>
                                    <a:pt x="163319" y="29198"/>
                                    <a:pt x="122362" y="-5092"/>
                                    <a:pt x="76642" y="623"/>
                                  </a:cubicBezTo>
                                  <a:cubicBezTo>
                                    <a:pt x="29969" y="5385"/>
                                    <a:pt x="-4321" y="48248"/>
                                    <a:pt x="442" y="9492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FB3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1" name="Freeform: Shape 485">
                              <a:extLst>
                                <a:ext uri="{FF2B5EF4-FFF2-40B4-BE49-F238E27FC236}">
                                  <a16:creationId xmlns:a16="http://schemas.microsoft.com/office/drawing/2014/main" id="{842768B2-F96D-885F-EE41-DE03518AFF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63358" y="2514316"/>
                              <a:ext cx="94559" cy="96769"/>
                            </a:xfrm>
                            <a:custGeom>
                              <a:avLst/>
                              <a:gdLst>
                                <a:gd name="connsiteX0" fmla="*/ 131 w 94559"/>
                                <a:gd name="connsiteY0" fmla="*/ 53624 h 96769"/>
                                <a:gd name="connsiteX1" fmla="*/ 51566 w 94559"/>
                                <a:gd name="connsiteY1" fmla="*/ 96486 h 96769"/>
                                <a:gd name="connsiteX2" fmla="*/ 94429 w 94559"/>
                                <a:gd name="connsiteY2" fmla="*/ 43146 h 96769"/>
                                <a:gd name="connsiteX3" fmla="*/ 42994 w 94559"/>
                                <a:gd name="connsiteY3" fmla="*/ 284 h 96769"/>
                                <a:gd name="connsiteX4" fmla="*/ 131 w 94559"/>
                                <a:gd name="connsiteY4" fmla="*/ 53624 h 9676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94559" h="96769">
                                  <a:moveTo>
                                    <a:pt x="131" y="53624"/>
                                  </a:moveTo>
                                  <a:cubicBezTo>
                                    <a:pt x="2989" y="80294"/>
                                    <a:pt x="25849" y="99344"/>
                                    <a:pt x="51566" y="96486"/>
                                  </a:cubicBezTo>
                                  <a:cubicBezTo>
                                    <a:pt x="77284" y="93629"/>
                                    <a:pt x="96334" y="69816"/>
                                    <a:pt x="94429" y="43146"/>
                                  </a:cubicBezTo>
                                  <a:cubicBezTo>
                                    <a:pt x="91571" y="16476"/>
                                    <a:pt x="68711" y="-2574"/>
                                    <a:pt x="42994" y="284"/>
                                  </a:cubicBezTo>
                                  <a:cubicBezTo>
                                    <a:pt x="17276" y="3141"/>
                                    <a:pt x="-1774" y="26954"/>
                                    <a:pt x="131" y="53624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B2914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2" name="Freeform: Shape 486">
                              <a:extLst>
                                <a:ext uri="{FF2B5EF4-FFF2-40B4-BE49-F238E27FC236}">
                                  <a16:creationId xmlns:a16="http://schemas.microsoft.com/office/drawing/2014/main" id="{B49475C8-7DA3-7A26-D27B-DC549B4C41E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42534" y="2504122"/>
                              <a:ext cx="160461" cy="150025"/>
                            </a:xfrm>
                            <a:custGeom>
                              <a:avLst/>
                              <a:gdLst>
                                <a:gd name="connsiteX0" fmla="*/ 64770 w 160461"/>
                                <a:gd name="connsiteY0" fmla="*/ 123825 h 150025"/>
                                <a:gd name="connsiteX1" fmla="*/ 140970 w 160461"/>
                                <a:gd name="connsiteY1" fmla="*/ 29527 h 150025"/>
                                <a:gd name="connsiteX2" fmla="*/ 132398 w 160461"/>
                                <a:gd name="connsiteY2" fmla="*/ 0 h 150025"/>
                                <a:gd name="connsiteX3" fmla="*/ 160020 w 160461"/>
                                <a:gd name="connsiteY3" fmla="*/ 55245 h 150025"/>
                                <a:gd name="connsiteX4" fmla="*/ 83820 w 160461"/>
                                <a:gd name="connsiteY4" fmla="*/ 149542 h 150025"/>
                                <a:gd name="connsiteX5" fmla="*/ 0 w 160461"/>
                                <a:gd name="connsiteY5" fmla="*/ 103823 h 150025"/>
                                <a:gd name="connsiteX6" fmla="*/ 64770 w 160461"/>
                                <a:gd name="connsiteY6" fmla="*/ 123825 h 1500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60461" h="150025">
                                  <a:moveTo>
                                    <a:pt x="64770" y="123825"/>
                                  </a:moveTo>
                                  <a:cubicBezTo>
                                    <a:pt x="111443" y="118110"/>
                                    <a:pt x="144780" y="76200"/>
                                    <a:pt x="140970" y="29527"/>
                                  </a:cubicBezTo>
                                  <a:cubicBezTo>
                                    <a:pt x="140018" y="19050"/>
                                    <a:pt x="137160" y="8573"/>
                                    <a:pt x="132398" y="0"/>
                                  </a:cubicBezTo>
                                  <a:cubicBezTo>
                                    <a:pt x="147638" y="13335"/>
                                    <a:pt x="158115" y="32385"/>
                                    <a:pt x="160020" y="55245"/>
                                  </a:cubicBezTo>
                                  <a:cubicBezTo>
                                    <a:pt x="164783" y="101917"/>
                                    <a:pt x="130493" y="144780"/>
                                    <a:pt x="83820" y="149542"/>
                                  </a:cubicBezTo>
                                  <a:cubicBezTo>
                                    <a:pt x="47625" y="153352"/>
                                    <a:pt x="15240" y="134302"/>
                                    <a:pt x="0" y="103823"/>
                                  </a:cubicBezTo>
                                  <a:cubicBezTo>
                                    <a:pt x="17145" y="119063"/>
                                    <a:pt x="40005" y="126682"/>
                                    <a:pt x="64770" y="12382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FB3FF">
                                <a:alpha val="5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3" name="Freeform: Shape 487">
                              <a:extLst>
                                <a:ext uri="{FF2B5EF4-FFF2-40B4-BE49-F238E27FC236}">
                                  <a16:creationId xmlns:a16="http://schemas.microsoft.com/office/drawing/2014/main" id="{98C38D9B-9852-9F36-9602-0DAE0D044AC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149044" y="2512330"/>
                              <a:ext cx="71778" cy="72165"/>
                            </a:xfrm>
                            <a:custGeom>
                              <a:avLst/>
                              <a:gdLst>
                                <a:gd name="connsiteX0" fmla="*/ 170 w 71778"/>
                                <a:gd name="connsiteY0" fmla="*/ 40369 h 72165"/>
                                <a:gd name="connsiteX1" fmla="*/ 39223 w 71778"/>
                                <a:gd name="connsiteY1" fmla="*/ 71802 h 72165"/>
                                <a:gd name="connsiteX2" fmla="*/ 71608 w 71778"/>
                                <a:gd name="connsiteY2" fmla="*/ 31797 h 72165"/>
                                <a:gd name="connsiteX3" fmla="*/ 32555 w 71778"/>
                                <a:gd name="connsiteY3" fmla="*/ 364 h 72165"/>
                                <a:gd name="connsiteX4" fmla="*/ 170 w 71778"/>
                                <a:gd name="connsiteY4" fmla="*/ 40369 h 7216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1778" h="72165">
                                  <a:moveTo>
                                    <a:pt x="170" y="40369"/>
                                  </a:moveTo>
                                  <a:cubicBezTo>
                                    <a:pt x="2075" y="60372"/>
                                    <a:pt x="19220" y="74659"/>
                                    <a:pt x="39223" y="71802"/>
                                  </a:cubicBezTo>
                                  <a:cubicBezTo>
                                    <a:pt x="59225" y="69897"/>
                                    <a:pt x="73513" y="51799"/>
                                    <a:pt x="71608" y="31797"/>
                                  </a:cubicBezTo>
                                  <a:cubicBezTo>
                                    <a:pt x="69703" y="11794"/>
                                    <a:pt x="52558" y="-2493"/>
                                    <a:pt x="32555" y="364"/>
                                  </a:cubicBezTo>
                                  <a:cubicBezTo>
                                    <a:pt x="12553" y="3222"/>
                                    <a:pt x="-1735" y="21319"/>
                                    <a:pt x="170" y="4036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4" name="Freeform: Shape 488">
                              <a:extLst>
                                <a:ext uri="{FF2B5EF4-FFF2-40B4-BE49-F238E27FC236}">
                                  <a16:creationId xmlns:a16="http://schemas.microsoft.com/office/drawing/2014/main" id="{96B557A3-CC7B-F346-E2A5-B0D6EADEE92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60572" y="2579146"/>
                              <a:ext cx="53623" cy="54739"/>
                            </a:xfrm>
                            <a:custGeom>
                              <a:avLst/>
                              <a:gdLst>
                                <a:gd name="connsiteX0" fmla="*/ 60 w 53623"/>
                                <a:gd name="connsiteY0" fmla="*/ 30703 h 54739"/>
                                <a:gd name="connsiteX1" fmla="*/ 29588 w 53623"/>
                                <a:gd name="connsiteY1" fmla="*/ 54516 h 54739"/>
                                <a:gd name="connsiteX2" fmla="*/ 53400 w 53623"/>
                                <a:gd name="connsiteY2" fmla="*/ 24036 h 54739"/>
                                <a:gd name="connsiteX3" fmla="*/ 23873 w 53623"/>
                                <a:gd name="connsiteY3" fmla="*/ 223 h 54739"/>
                                <a:gd name="connsiteX4" fmla="*/ 60 w 53623"/>
                                <a:gd name="connsiteY4" fmla="*/ 30703 h 547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53623" h="54739">
                                  <a:moveTo>
                                    <a:pt x="60" y="30703"/>
                                  </a:moveTo>
                                  <a:cubicBezTo>
                                    <a:pt x="1013" y="45943"/>
                                    <a:pt x="14348" y="56421"/>
                                    <a:pt x="29588" y="54516"/>
                                  </a:cubicBezTo>
                                  <a:cubicBezTo>
                                    <a:pt x="44828" y="52611"/>
                                    <a:pt x="55305" y="39276"/>
                                    <a:pt x="53400" y="24036"/>
                                  </a:cubicBezTo>
                                  <a:cubicBezTo>
                                    <a:pt x="52448" y="8796"/>
                                    <a:pt x="39113" y="-1682"/>
                                    <a:pt x="23873" y="223"/>
                                  </a:cubicBezTo>
                                  <a:cubicBezTo>
                                    <a:pt x="9585" y="2128"/>
                                    <a:pt x="-892" y="15463"/>
                                    <a:pt x="60" y="3070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FB3FF">
                                <a:alpha val="4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706" name="Freeform: Shape 489">
                          <a:extLst>
                            <a:ext uri="{FF2B5EF4-FFF2-40B4-BE49-F238E27FC236}">
                              <a16:creationId xmlns:a16="http://schemas.microsoft.com/office/drawing/2014/main" id="{EA3D32D1-C152-8890-82AD-C4F578B871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6342" y="2479357"/>
                          <a:ext cx="223837" cy="103822"/>
                        </a:xfrm>
                        <a:custGeom>
                          <a:avLst/>
                          <a:gdLst>
                            <a:gd name="connsiteX0" fmla="*/ 108585 w 223837"/>
                            <a:gd name="connsiteY0" fmla="*/ 20002 h 103822"/>
                            <a:gd name="connsiteX1" fmla="*/ 0 w 223837"/>
                            <a:gd name="connsiteY1" fmla="*/ 103822 h 103822"/>
                            <a:gd name="connsiteX2" fmla="*/ 26670 w 223837"/>
                            <a:gd name="connsiteY2" fmla="*/ 37147 h 103822"/>
                            <a:gd name="connsiteX3" fmla="*/ 26670 w 223837"/>
                            <a:gd name="connsiteY3" fmla="*/ 37147 h 103822"/>
                            <a:gd name="connsiteX4" fmla="*/ 33338 w 223837"/>
                            <a:gd name="connsiteY4" fmla="*/ 30480 h 103822"/>
                            <a:gd name="connsiteX5" fmla="*/ 34290 w 223837"/>
                            <a:gd name="connsiteY5" fmla="*/ 29527 h 103822"/>
                            <a:gd name="connsiteX6" fmla="*/ 40958 w 223837"/>
                            <a:gd name="connsiteY6" fmla="*/ 23813 h 103822"/>
                            <a:gd name="connsiteX7" fmla="*/ 42863 w 223837"/>
                            <a:gd name="connsiteY7" fmla="*/ 22860 h 103822"/>
                            <a:gd name="connsiteX8" fmla="*/ 49530 w 223837"/>
                            <a:gd name="connsiteY8" fmla="*/ 18097 h 103822"/>
                            <a:gd name="connsiteX9" fmla="*/ 52388 w 223837"/>
                            <a:gd name="connsiteY9" fmla="*/ 17145 h 103822"/>
                            <a:gd name="connsiteX10" fmla="*/ 59055 w 223837"/>
                            <a:gd name="connsiteY10" fmla="*/ 13335 h 103822"/>
                            <a:gd name="connsiteX11" fmla="*/ 61913 w 223837"/>
                            <a:gd name="connsiteY11" fmla="*/ 11430 h 103822"/>
                            <a:gd name="connsiteX12" fmla="*/ 68580 w 223837"/>
                            <a:gd name="connsiteY12" fmla="*/ 8572 h 103822"/>
                            <a:gd name="connsiteX13" fmla="*/ 72390 w 223837"/>
                            <a:gd name="connsiteY13" fmla="*/ 6667 h 103822"/>
                            <a:gd name="connsiteX14" fmla="*/ 78105 w 223837"/>
                            <a:gd name="connsiteY14" fmla="*/ 4763 h 103822"/>
                            <a:gd name="connsiteX15" fmla="*/ 83820 w 223837"/>
                            <a:gd name="connsiteY15" fmla="*/ 3810 h 103822"/>
                            <a:gd name="connsiteX16" fmla="*/ 88583 w 223837"/>
                            <a:gd name="connsiteY16" fmla="*/ 2857 h 103822"/>
                            <a:gd name="connsiteX17" fmla="*/ 95250 w 223837"/>
                            <a:gd name="connsiteY17" fmla="*/ 1905 h 103822"/>
                            <a:gd name="connsiteX18" fmla="*/ 99060 w 223837"/>
                            <a:gd name="connsiteY18" fmla="*/ 952 h 103822"/>
                            <a:gd name="connsiteX19" fmla="*/ 110490 w 223837"/>
                            <a:gd name="connsiteY19" fmla="*/ 0 h 103822"/>
                            <a:gd name="connsiteX20" fmla="*/ 223838 w 223837"/>
                            <a:gd name="connsiteY20" fmla="*/ 79057 h 103822"/>
                            <a:gd name="connsiteX21" fmla="*/ 108585 w 223837"/>
                            <a:gd name="connsiteY21" fmla="*/ 20002 h 103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223837" h="103822">
                              <a:moveTo>
                                <a:pt x="108585" y="20002"/>
                              </a:moveTo>
                              <a:cubicBezTo>
                                <a:pt x="55245" y="20002"/>
                                <a:pt x="11430" y="56197"/>
                                <a:pt x="0" y="103822"/>
                              </a:cubicBezTo>
                              <a:cubicBezTo>
                                <a:pt x="953" y="78105"/>
                                <a:pt x="10478" y="55245"/>
                                <a:pt x="26670" y="37147"/>
                              </a:cubicBezTo>
                              <a:cubicBezTo>
                                <a:pt x="26670" y="37147"/>
                                <a:pt x="26670" y="37147"/>
                                <a:pt x="26670" y="37147"/>
                              </a:cubicBezTo>
                              <a:cubicBezTo>
                                <a:pt x="28575" y="34290"/>
                                <a:pt x="31433" y="32385"/>
                                <a:pt x="33338" y="30480"/>
                              </a:cubicBezTo>
                              <a:cubicBezTo>
                                <a:pt x="33338" y="30480"/>
                                <a:pt x="34290" y="29527"/>
                                <a:pt x="34290" y="29527"/>
                              </a:cubicBezTo>
                              <a:cubicBezTo>
                                <a:pt x="36195" y="27622"/>
                                <a:pt x="39053" y="25717"/>
                                <a:pt x="40958" y="23813"/>
                              </a:cubicBezTo>
                              <a:cubicBezTo>
                                <a:pt x="41910" y="23813"/>
                                <a:pt x="41910" y="22860"/>
                                <a:pt x="42863" y="22860"/>
                              </a:cubicBezTo>
                              <a:cubicBezTo>
                                <a:pt x="44767" y="20955"/>
                                <a:pt x="47625" y="19050"/>
                                <a:pt x="49530" y="18097"/>
                              </a:cubicBezTo>
                              <a:cubicBezTo>
                                <a:pt x="50483" y="17145"/>
                                <a:pt x="51435" y="17145"/>
                                <a:pt x="52388" y="17145"/>
                              </a:cubicBezTo>
                              <a:cubicBezTo>
                                <a:pt x="54292" y="16192"/>
                                <a:pt x="57150" y="14288"/>
                                <a:pt x="59055" y="13335"/>
                              </a:cubicBezTo>
                              <a:cubicBezTo>
                                <a:pt x="60008" y="12382"/>
                                <a:pt x="60960" y="12382"/>
                                <a:pt x="61913" y="11430"/>
                              </a:cubicBezTo>
                              <a:cubicBezTo>
                                <a:pt x="63817" y="10477"/>
                                <a:pt x="65723" y="9525"/>
                                <a:pt x="68580" y="8572"/>
                              </a:cubicBezTo>
                              <a:cubicBezTo>
                                <a:pt x="69533" y="7620"/>
                                <a:pt x="71438" y="7620"/>
                                <a:pt x="72390" y="6667"/>
                              </a:cubicBezTo>
                              <a:cubicBezTo>
                                <a:pt x="74295" y="5715"/>
                                <a:pt x="76200" y="5715"/>
                                <a:pt x="78105" y="4763"/>
                              </a:cubicBezTo>
                              <a:cubicBezTo>
                                <a:pt x="80010" y="3810"/>
                                <a:pt x="81915" y="3810"/>
                                <a:pt x="83820" y="3810"/>
                              </a:cubicBezTo>
                              <a:cubicBezTo>
                                <a:pt x="85725" y="3810"/>
                                <a:pt x="87630" y="2857"/>
                                <a:pt x="88583" y="2857"/>
                              </a:cubicBezTo>
                              <a:cubicBezTo>
                                <a:pt x="90488" y="2857"/>
                                <a:pt x="93345" y="1905"/>
                                <a:pt x="95250" y="1905"/>
                              </a:cubicBezTo>
                              <a:cubicBezTo>
                                <a:pt x="96203" y="1905"/>
                                <a:pt x="98108" y="1905"/>
                                <a:pt x="99060" y="952"/>
                              </a:cubicBezTo>
                              <a:cubicBezTo>
                                <a:pt x="102870" y="952"/>
                                <a:pt x="106680" y="0"/>
                                <a:pt x="110490" y="0"/>
                              </a:cubicBezTo>
                              <a:cubicBezTo>
                                <a:pt x="155258" y="0"/>
                                <a:pt x="201930" y="36195"/>
                                <a:pt x="223838" y="79057"/>
                              </a:cubicBezTo>
                              <a:cubicBezTo>
                                <a:pt x="198120" y="43815"/>
                                <a:pt x="149542" y="20002"/>
                                <a:pt x="108585" y="2000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93" name="Graphic 4">
                      <a:extLst>
                        <a:ext uri="{FF2B5EF4-FFF2-40B4-BE49-F238E27FC236}">
                          <a16:creationId xmlns:a16="http://schemas.microsoft.com/office/drawing/2014/main" id="{99A663DC-578A-1ACB-5CCB-674E44660A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87182" y="2683087"/>
                      <a:ext cx="217459" cy="125835"/>
                      <a:chOff x="5287182" y="2683087"/>
                      <a:chExt cx="217459" cy="125835"/>
                    </a:xfrm>
                    <a:solidFill>
                      <a:srgbClr val="FF6875"/>
                    </a:solidFill>
                  </p:grpSpPr>
                  <p:sp>
                    <p:nvSpPr>
                      <p:cNvPr id="694" name="Freeform: Shape 491">
                        <a:extLst>
                          <a:ext uri="{FF2B5EF4-FFF2-40B4-BE49-F238E27FC236}">
                            <a16:creationId xmlns:a16="http://schemas.microsoft.com/office/drawing/2014/main" id="{6A65286D-E2E1-EE05-4742-DFD9038D1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87182" y="2683087"/>
                        <a:ext cx="217459" cy="99165"/>
                      </a:xfrm>
                      <a:custGeom>
                        <a:avLst/>
                        <a:gdLst>
                          <a:gd name="connsiteX0" fmla="*/ 145 w 217459"/>
                          <a:gd name="connsiteY0" fmla="*/ 26775 h 99165"/>
                          <a:gd name="connsiteX1" fmla="*/ 9670 w 217459"/>
                          <a:gd name="connsiteY1" fmla="*/ 23918 h 99165"/>
                          <a:gd name="connsiteX2" fmla="*/ 13480 w 217459"/>
                          <a:gd name="connsiteY2" fmla="*/ 22013 h 99165"/>
                          <a:gd name="connsiteX3" fmla="*/ 15385 w 217459"/>
                          <a:gd name="connsiteY3" fmla="*/ 21060 h 99165"/>
                          <a:gd name="connsiteX4" fmla="*/ 17290 w 217459"/>
                          <a:gd name="connsiteY4" fmla="*/ 21060 h 99165"/>
                          <a:gd name="connsiteX5" fmla="*/ 21100 w 217459"/>
                          <a:gd name="connsiteY5" fmla="*/ 20108 h 99165"/>
                          <a:gd name="connsiteX6" fmla="*/ 29672 w 217459"/>
                          <a:gd name="connsiteY6" fmla="*/ 15345 h 99165"/>
                          <a:gd name="connsiteX7" fmla="*/ 30625 w 217459"/>
                          <a:gd name="connsiteY7" fmla="*/ 26775 h 99165"/>
                          <a:gd name="connsiteX8" fmla="*/ 28720 w 217459"/>
                          <a:gd name="connsiteY8" fmla="*/ 29633 h 99165"/>
                          <a:gd name="connsiteX9" fmla="*/ 64915 w 217459"/>
                          <a:gd name="connsiteY9" fmla="*/ 64875 h 99165"/>
                          <a:gd name="connsiteX10" fmla="*/ 98252 w 217459"/>
                          <a:gd name="connsiteY10" fmla="*/ 81068 h 99165"/>
                          <a:gd name="connsiteX11" fmla="*/ 104920 w 217459"/>
                          <a:gd name="connsiteY11" fmla="*/ 82020 h 99165"/>
                          <a:gd name="connsiteX12" fmla="*/ 109682 w 217459"/>
                          <a:gd name="connsiteY12" fmla="*/ 82020 h 99165"/>
                          <a:gd name="connsiteX13" fmla="*/ 112540 w 217459"/>
                          <a:gd name="connsiteY13" fmla="*/ 82020 h 99165"/>
                          <a:gd name="connsiteX14" fmla="*/ 113492 w 217459"/>
                          <a:gd name="connsiteY14" fmla="*/ 82020 h 99165"/>
                          <a:gd name="connsiteX15" fmla="*/ 118255 w 217459"/>
                          <a:gd name="connsiteY15" fmla="*/ 82020 h 99165"/>
                          <a:gd name="connsiteX16" fmla="*/ 129685 w 217459"/>
                          <a:gd name="connsiteY16" fmla="*/ 80115 h 99165"/>
                          <a:gd name="connsiteX17" fmla="*/ 163022 w 217459"/>
                          <a:gd name="connsiteY17" fmla="*/ 64875 h 99165"/>
                          <a:gd name="connsiteX18" fmla="*/ 186835 w 217459"/>
                          <a:gd name="connsiteY18" fmla="*/ 35348 h 99165"/>
                          <a:gd name="connsiteX19" fmla="*/ 190645 w 217459"/>
                          <a:gd name="connsiteY19" fmla="*/ 27728 h 99165"/>
                          <a:gd name="connsiteX20" fmla="*/ 189692 w 217459"/>
                          <a:gd name="connsiteY20" fmla="*/ 27728 h 99165"/>
                          <a:gd name="connsiteX21" fmla="*/ 185882 w 217459"/>
                          <a:gd name="connsiteY21" fmla="*/ 23918 h 99165"/>
                          <a:gd name="connsiteX22" fmla="*/ 181120 w 217459"/>
                          <a:gd name="connsiteY22" fmla="*/ 14393 h 99165"/>
                          <a:gd name="connsiteX23" fmla="*/ 182072 w 217459"/>
                          <a:gd name="connsiteY23" fmla="*/ 105 h 99165"/>
                          <a:gd name="connsiteX24" fmla="*/ 191597 w 217459"/>
                          <a:gd name="connsiteY24" fmla="*/ 8678 h 99165"/>
                          <a:gd name="connsiteX25" fmla="*/ 196360 w 217459"/>
                          <a:gd name="connsiteY25" fmla="*/ 12488 h 99165"/>
                          <a:gd name="connsiteX26" fmla="*/ 198265 w 217459"/>
                          <a:gd name="connsiteY26" fmla="*/ 13440 h 99165"/>
                          <a:gd name="connsiteX27" fmla="*/ 204932 w 217459"/>
                          <a:gd name="connsiteY27" fmla="*/ 16298 h 99165"/>
                          <a:gd name="connsiteX28" fmla="*/ 217315 w 217459"/>
                          <a:gd name="connsiteY28" fmla="*/ 17250 h 99165"/>
                          <a:gd name="connsiteX29" fmla="*/ 207790 w 217459"/>
                          <a:gd name="connsiteY29" fmla="*/ 27728 h 99165"/>
                          <a:gd name="connsiteX30" fmla="*/ 196360 w 217459"/>
                          <a:gd name="connsiteY30" fmla="*/ 29633 h 99165"/>
                          <a:gd name="connsiteX31" fmla="*/ 195407 w 217459"/>
                          <a:gd name="connsiteY31" fmla="*/ 29633 h 99165"/>
                          <a:gd name="connsiteX32" fmla="*/ 193502 w 217459"/>
                          <a:gd name="connsiteY32" fmla="*/ 39158 h 99165"/>
                          <a:gd name="connsiteX33" fmla="*/ 171595 w 217459"/>
                          <a:gd name="connsiteY33" fmla="*/ 75353 h 99165"/>
                          <a:gd name="connsiteX34" fmla="*/ 134447 w 217459"/>
                          <a:gd name="connsiteY34" fmla="*/ 96308 h 99165"/>
                          <a:gd name="connsiteX35" fmla="*/ 120160 w 217459"/>
                          <a:gd name="connsiteY35" fmla="*/ 99165 h 99165"/>
                          <a:gd name="connsiteX36" fmla="*/ 114445 w 217459"/>
                          <a:gd name="connsiteY36" fmla="*/ 99165 h 99165"/>
                          <a:gd name="connsiteX37" fmla="*/ 112540 w 217459"/>
                          <a:gd name="connsiteY37" fmla="*/ 99165 h 99165"/>
                          <a:gd name="connsiteX38" fmla="*/ 108730 w 217459"/>
                          <a:gd name="connsiteY38" fmla="*/ 99165 h 99165"/>
                          <a:gd name="connsiteX39" fmla="*/ 102062 w 217459"/>
                          <a:gd name="connsiteY39" fmla="*/ 98213 h 99165"/>
                          <a:gd name="connsiteX40" fmla="*/ 94442 w 217459"/>
                          <a:gd name="connsiteY40" fmla="*/ 96308 h 99165"/>
                          <a:gd name="connsiteX41" fmla="*/ 58247 w 217459"/>
                          <a:gd name="connsiteY41" fmla="*/ 74400 h 99165"/>
                          <a:gd name="connsiteX42" fmla="*/ 26815 w 217459"/>
                          <a:gd name="connsiteY42" fmla="*/ 33443 h 99165"/>
                          <a:gd name="connsiteX43" fmla="*/ 22052 w 217459"/>
                          <a:gd name="connsiteY43" fmla="*/ 37253 h 99165"/>
                          <a:gd name="connsiteX44" fmla="*/ 9670 w 217459"/>
                          <a:gd name="connsiteY44" fmla="*/ 36300 h 99165"/>
                          <a:gd name="connsiteX45" fmla="*/ 145 w 217459"/>
                          <a:gd name="connsiteY45" fmla="*/ 26775 h 991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</a:cxnLst>
                        <a:rect l="l" t="t" r="r" b="b"/>
                        <a:pathLst>
                          <a:path w="217459" h="99165">
                            <a:moveTo>
                              <a:pt x="145" y="26775"/>
                            </a:moveTo>
                            <a:cubicBezTo>
                              <a:pt x="1097" y="24870"/>
                              <a:pt x="5860" y="24870"/>
                              <a:pt x="9670" y="23918"/>
                            </a:cubicBezTo>
                            <a:cubicBezTo>
                              <a:pt x="11575" y="22965"/>
                              <a:pt x="12527" y="22965"/>
                              <a:pt x="13480" y="22013"/>
                            </a:cubicBezTo>
                            <a:cubicBezTo>
                              <a:pt x="14432" y="21060"/>
                              <a:pt x="15385" y="21060"/>
                              <a:pt x="15385" y="21060"/>
                            </a:cubicBezTo>
                            <a:cubicBezTo>
                              <a:pt x="15385" y="21060"/>
                              <a:pt x="16337" y="21060"/>
                              <a:pt x="17290" y="21060"/>
                            </a:cubicBezTo>
                            <a:cubicBezTo>
                              <a:pt x="18242" y="21060"/>
                              <a:pt x="19195" y="20108"/>
                              <a:pt x="21100" y="20108"/>
                            </a:cubicBezTo>
                            <a:cubicBezTo>
                              <a:pt x="23957" y="19155"/>
                              <a:pt x="26815" y="15345"/>
                              <a:pt x="29672" y="15345"/>
                            </a:cubicBezTo>
                            <a:cubicBezTo>
                              <a:pt x="31577" y="15345"/>
                              <a:pt x="33482" y="21060"/>
                              <a:pt x="30625" y="26775"/>
                            </a:cubicBezTo>
                            <a:cubicBezTo>
                              <a:pt x="30625" y="27728"/>
                              <a:pt x="29672" y="28680"/>
                              <a:pt x="28720" y="29633"/>
                            </a:cubicBezTo>
                            <a:cubicBezTo>
                              <a:pt x="35387" y="37253"/>
                              <a:pt x="48722" y="53445"/>
                              <a:pt x="64915" y="64875"/>
                            </a:cubicBezTo>
                            <a:cubicBezTo>
                              <a:pt x="76345" y="73448"/>
                              <a:pt x="88727" y="79163"/>
                              <a:pt x="98252" y="81068"/>
                            </a:cubicBezTo>
                            <a:cubicBezTo>
                              <a:pt x="101110" y="81068"/>
                              <a:pt x="103015" y="82020"/>
                              <a:pt x="104920" y="82020"/>
                            </a:cubicBezTo>
                            <a:cubicBezTo>
                              <a:pt x="106825" y="82020"/>
                              <a:pt x="108730" y="82020"/>
                              <a:pt x="109682" y="82020"/>
                            </a:cubicBezTo>
                            <a:cubicBezTo>
                              <a:pt x="110635" y="82020"/>
                              <a:pt x="112540" y="82020"/>
                              <a:pt x="112540" y="82020"/>
                            </a:cubicBezTo>
                            <a:cubicBezTo>
                              <a:pt x="113492" y="82020"/>
                              <a:pt x="113492" y="82020"/>
                              <a:pt x="113492" y="82020"/>
                            </a:cubicBezTo>
                            <a:cubicBezTo>
                              <a:pt x="113492" y="82020"/>
                              <a:pt x="115397" y="82020"/>
                              <a:pt x="118255" y="82020"/>
                            </a:cubicBezTo>
                            <a:cubicBezTo>
                              <a:pt x="121112" y="82020"/>
                              <a:pt x="124922" y="82020"/>
                              <a:pt x="129685" y="80115"/>
                            </a:cubicBezTo>
                            <a:cubicBezTo>
                              <a:pt x="140162" y="79163"/>
                              <a:pt x="152545" y="73448"/>
                              <a:pt x="163022" y="64875"/>
                            </a:cubicBezTo>
                            <a:cubicBezTo>
                              <a:pt x="173500" y="56303"/>
                              <a:pt x="182072" y="44873"/>
                              <a:pt x="186835" y="35348"/>
                            </a:cubicBezTo>
                            <a:cubicBezTo>
                              <a:pt x="188740" y="32490"/>
                              <a:pt x="189692" y="29633"/>
                              <a:pt x="190645" y="27728"/>
                            </a:cubicBezTo>
                            <a:cubicBezTo>
                              <a:pt x="190645" y="27728"/>
                              <a:pt x="189692" y="27728"/>
                              <a:pt x="189692" y="27728"/>
                            </a:cubicBezTo>
                            <a:cubicBezTo>
                              <a:pt x="189692" y="27728"/>
                              <a:pt x="187787" y="26775"/>
                              <a:pt x="185882" y="23918"/>
                            </a:cubicBezTo>
                            <a:cubicBezTo>
                              <a:pt x="183977" y="21060"/>
                              <a:pt x="182072" y="18203"/>
                              <a:pt x="181120" y="14393"/>
                            </a:cubicBezTo>
                            <a:cubicBezTo>
                              <a:pt x="179215" y="7725"/>
                              <a:pt x="180167" y="1058"/>
                              <a:pt x="182072" y="105"/>
                            </a:cubicBezTo>
                            <a:cubicBezTo>
                              <a:pt x="183977" y="-847"/>
                              <a:pt x="187787" y="4868"/>
                              <a:pt x="191597" y="8678"/>
                            </a:cubicBezTo>
                            <a:cubicBezTo>
                              <a:pt x="193502" y="10583"/>
                              <a:pt x="195407" y="11535"/>
                              <a:pt x="196360" y="12488"/>
                            </a:cubicBezTo>
                            <a:cubicBezTo>
                              <a:pt x="197312" y="13440"/>
                              <a:pt x="198265" y="13440"/>
                              <a:pt x="198265" y="13440"/>
                            </a:cubicBezTo>
                            <a:cubicBezTo>
                              <a:pt x="198265" y="13440"/>
                              <a:pt x="200170" y="15345"/>
                              <a:pt x="204932" y="16298"/>
                            </a:cubicBezTo>
                            <a:cubicBezTo>
                              <a:pt x="209695" y="16298"/>
                              <a:pt x="216362" y="15345"/>
                              <a:pt x="217315" y="17250"/>
                            </a:cubicBezTo>
                            <a:cubicBezTo>
                              <a:pt x="218267" y="19155"/>
                              <a:pt x="214457" y="24870"/>
                              <a:pt x="207790" y="27728"/>
                            </a:cubicBezTo>
                            <a:cubicBezTo>
                              <a:pt x="203980" y="29633"/>
                              <a:pt x="200170" y="29633"/>
                              <a:pt x="196360" y="29633"/>
                            </a:cubicBezTo>
                            <a:cubicBezTo>
                              <a:pt x="196360" y="29633"/>
                              <a:pt x="196360" y="29633"/>
                              <a:pt x="195407" y="29633"/>
                            </a:cubicBezTo>
                            <a:cubicBezTo>
                              <a:pt x="195407" y="32490"/>
                              <a:pt x="194455" y="35348"/>
                              <a:pt x="193502" y="39158"/>
                            </a:cubicBezTo>
                            <a:cubicBezTo>
                              <a:pt x="190645" y="50588"/>
                              <a:pt x="183025" y="63923"/>
                              <a:pt x="171595" y="75353"/>
                            </a:cubicBezTo>
                            <a:cubicBezTo>
                              <a:pt x="160165" y="85830"/>
                              <a:pt x="145877" y="94403"/>
                              <a:pt x="134447" y="96308"/>
                            </a:cubicBezTo>
                            <a:cubicBezTo>
                              <a:pt x="128732" y="98213"/>
                              <a:pt x="123970" y="98213"/>
                              <a:pt x="120160" y="99165"/>
                            </a:cubicBezTo>
                            <a:cubicBezTo>
                              <a:pt x="116350" y="99165"/>
                              <a:pt x="114445" y="99165"/>
                              <a:pt x="114445" y="99165"/>
                            </a:cubicBezTo>
                            <a:cubicBezTo>
                              <a:pt x="114445" y="99165"/>
                              <a:pt x="113492" y="99165"/>
                              <a:pt x="112540" y="99165"/>
                            </a:cubicBezTo>
                            <a:cubicBezTo>
                              <a:pt x="111587" y="99165"/>
                              <a:pt x="110635" y="99165"/>
                              <a:pt x="108730" y="99165"/>
                            </a:cubicBezTo>
                            <a:cubicBezTo>
                              <a:pt x="106825" y="99165"/>
                              <a:pt x="104920" y="98213"/>
                              <a:pt x="102062" y="98213"/>
                            </a:cubicBezTo>
                            <a:cubicBezTo>
                              <a:pt x="100157" y="97260"/>
                              <a:pt x="97300" y="97260"/>
                              <a:pt x="94442" y="96308"/>
                            </a:cubicBezTo>
                            <a:cubicBezTo>
                              <a:pt x="83012" y="92498"/>
                              <a:pt x="68725" y="84878"/>
                              <a:pt x="58247" y="74400"/>
                            </a:cubicBezTo>
                            <a:cubicBezTo>
                              <a:pt x="43007" y="60113"/>
                              <a:pt x="31577" y="42968"/>
                              <a:pt x="26815" y="33443"/>
                            </a:cubicBezTo>
                            <a:cubicBezTo>
                              <a:pt x="23957" y="35348"/>
                              <a:pt x="22052" y="37253"/>
                              <a:pt x="22052" y="37253"/>
                            </a:cubicBezTo>
                            <a:cubicBezTo>
                              <a:pt x="22052" y="37253"/>
                              <a:pt x="15385" y="38205"/>
                              <a:pt x="9670" y="36300"/>
                            </a:cubicBezTo>
                            <a:cubicBezTo>
                              <a:pt x="3002" y="33443"/>
                              <a:pt x="-808" y="28680"/>
                              <a:pt x="145" y="26775"/>
                            </a:cubicBezTo>
                            <a:close/>
                          </a:path>
                        </a:pathLst>
                      </a:custGeom>
                      <a:solidFill>
                        <a:srgbClr val="FF68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5" name="Freeform: Shape 492">
                        <a:extLst>
                          <a:ext uri="{FF2B5EF4-FFF2-40B4-BE49-F238E27FC236}">
                            <a16:creationId xmlns:a16="http://schemas.microsoft.com/office/drawing/2014/main" id="{7993431B-AB24-E859-62AE-187AA7EEB1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9649" y="2776456"/>
                        <a:ext cx="56503" cy="32466"/>
                      </a:xfrm>
                      <a:custGeom>
                        <a:avLst/>
                        <a:gdLst>
                          <a:gd name="connsiteX0" fmla="*/ 73 w 56503"/>
                          <a:gd name="connsiteY0" fmla="*/ 26751 h 32466"/>
                          <a:gd name="connsiteX1" fmla="*/ 17218 w 56503"/>
                          <a:gd name="connsiteY1" fmla="*/ 32466 h 32466"/>
                          <a:gd name="connsiteX2" fmla="*/ 29600 w 56503"/>
                          <a:gd name="connsiteY2" fmla="*/ 30561 h 32466"/>
                          <a:gd name="connsiteX3" fmla="*/ 35315 w 56503"/>
                          <a:gd name="connsiteY3" fmla="*/ 28656 h 32466"/>
                          <a:gd name="connsiteX4" fmla="*/ 40078 w 56503"/>
                          <a:gd name="connsiteY4" fmla="*/ 25799 h 32466"/>
                          <a:gd name="connsiteX5" fmla="*/ 49603 w 56503"/>
                          <a:gd name="connsiteY5" fmla="*/ 17226 h 32466"/>
                          <a:gd name="connsiteX6" fmla="*/ 56270 w 56503"/>
                          <a:gd name="connsiteY6" fmla="*/ 81 h 32466"/>
                          <a:gd name="connsiteX7" fmla="*/ 43888 w 56503"/>
                          <a:gd name="connsiteY7" fmla="*/ 11511 h 32466"/>
                          <a:gd name="connsiteX8" fmla="*/ 34363 w 56503"/>
                          <a:gd name="connsiteY8" fmla="*/ 17226 h 32466"/>
                          <a:gd name="connsiteX9" fmla="*/ 29600 w 56503"/>
                          <a:gd name="connsiteY9" fmla="*/ 19131 h 32466"/>
                          <a:gd name="connsiteX10" fmla="*/ 24838 w 56503"/>
                          <a:gd name="connsiteY10" fmla="*/ 21036 h 32466"/>
                          <a:gd name="connsiteX11" fmla="*/ 14360 w 56503"/>
                          <a:gd name="connsiteY11" fmla="*/ 24846 h 32466"/>
                          <a:gd name="connsiteX12" fmla="*/ 73 w 56503"/>
                          <a:gd name="connsiteY12" fmla="*/ 26751 h 324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56503" h="32466">
                            <a:moveTo>
                              <a:pt x="73" y="26751"/>
                            </a:moveTo>
                            <a:cubicBezTo>
                              <a:pt x="-880" y="27704"/>
                              <a:pt x="7693" y="31514"/>
                              <a:pt x="17218" y="32466"/>
                            </a:cubicBezTo>
                            <a:cubicBezTo>
                              <a:pt x="21980" y="32466"/>
                              <a:pt x="26743" y="32466"/>
                              <a:pt x="29600" y="30561"/>
                            </a:cubicBezTo>
                            <a:cubicBezTo>
                              <a:pt x="33410" y="29609"/>
                              <a:pt x="35315" y="28656"/>
                              <a:pt x="35315" y="28656"/>
                            </a:cubicBezTo>
                            <a:cubicBezTo>
                              <a:pt x="35315" y="28656"/>
                              <a:pt x="37220" y="27704"/>
                              <a:pt x="40078" y="25799"/>
                            </a:cubicBezTo>
                            <a:cubicBezTo>
                              <a:pt x="42935" y="23894"/>
                              <a:pt x="46745" y="20084"/>
                              <a:pt x="49603" y="17226"/>
                            </a:cubicBezTo>
                            <a:cubicBezTo>
                              <a:pt x="55318" y="9606"/>
                              <a:pt x="57223" y="1034"/>
                              <a:pt x="56270" y="81"/>
                            </a:cubicBezTo>
                            <a:cubicBezTo>
                              <a:pt x="54365" y="-871"/>
                              <a:pt x="50555" y="6749"/>
                              <a:pt x="43888" y="11511"/>
                            </a:cubicBezTo>
                            <a:cubicBezTo>
                              <a:pt x="40078" y="13416"/>
                              <a:pt x="37220" y="16274"/>
                              <a:pt x="34363" y="17226"/>
                            </a:cubicBezTo>
                            <a:cubicBezTo>
                              <a:pt x="31505" y="18179"/>
                              <a:pt x="29600" y="19131"/>
                              <a:pt x="29600" y="19131"/>
                            </a:cubicBezTo>
                            <a:cubicBezTo>
                              <a:pt x="29600" y="19131"/>
                              <a:pt x="27695" y="20084"/>
                              <a:pt x="24838" y="21036"/>
                            </a:cubicBezTo>
                            <a:cubicBezTo>
                              <a:pt x="21980" y="22941"/>
                              <a:pt x="18170" y="22941"/>
                              <a:pt x="14360" y="24846"/>
                            </a:cubicBezTo>
                            <a:cubicBezTo>
                              <a:pt x="8645" y="25799"/>
                              <a:pt x="1025" y="24846"/>
                              <a:pt x="73" y="26751"/>
                            </a:cubicBezTo>
                            <a:close/>
                          </a:path>
                        </a:pathLst>
                      </a:custGeom>
                      <a:solidFill>
                        <a:srgbClr val="FF68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663" name="Graphic 4">
                    <a:extLst>
                      <a:ext uri="{FF2B5EF4-FFF2-40B4-BE49-F238E27FC236}">
                        <a16:creationId xmlns:a16="http://schemas.microsoft.com/office/drawing/2014/main" id="{95F90CC4-67C6-0E16-0321-88CCDA1DFA20}"/>
                      </a:ext>
                    </a:extLst>
                  </p:cNvPr>
                  <p:cNvGrpSpPr/>
                  <p:nvPr/>
                </p:nvGrpSpPr>
                <p:grpSpPr>
                  <a:xfrm>
                    <a:off x="4565332" y="1706254"/>
                    <a:ext cx="1156629" cy="954126"/>
                    <a:chOff x="4565332" y="1706254"/>
                    <a:chExt cx="1156629" cy="954126"/>
                  </a:xfrm>
                </p:grpSpPr>
                <p:sp>
                  <p:nvSpPr>
                    <p:cNvPr id="664" name="Freeform: Shape 494">
                      <a:extLst>
                        <a:ext uri="{FF2B5EF4-FFF2-40B4-BE49-F238E27FC236}">
                          <a16:creationId xmlns:a16="http://schemas.microsoft.com/office/drawing/2014/main" id="{E114C357-C32B-6162-3C78-8698ED7CE2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0115" y="1946321"/>
                      <a:ext cx="862012" cy="714059"/>
                    </a:xfrm>
                    <a:custGeom>
                      <a:avLst/>
                      <a:gdLst>
                        <a:gd name="connsiteX0" fmla="*/ 664845 w 862012"/>
                        <a:gd name="connsiteY0" fmla="*/ 34878 h 714059"/>
                        <a:gd name="connsiteX1" fmla="*/ 177165 w 862012"/>
                        <a:gd name="connsiteY1" fmla="*/ 76788 h 714059"/>
                        <a:gd name="connsiteX2" fmla="*/ 50482 w 862012"/>
                        <a:gd name="connsiteY2" fmla="*/ 593996 h 714059"/>
                        <a:gd name="connsiteX3" fmla="*/ 0 w 862012"/>
                        <a:gd name="connsiteY3" fmla="*/ 566374 h 714059"/>
                        <a:gd name="connsiteX4" fmla="*/ 14288 w 862012"/>
                        <a:gd name="connsiteY4" fmla="*/ 575899 h 714059"/>
                        <a:gd name="connsiteX5" fmla="*/ 45720 w 862012"/>
                        <a:gd name="connsiteY5" fmla="*/ 593043 h 714059"/>
                        <a:gd name="connsiteX6" fmla="*/ 154305 w 862012"/>
                        <a:gd name="connsiteY6" fmla="*/ 714011 h 714059"/>
                        <a:gd name="connsiteX7" fmla="*/ 198120 w 862012"/>
                        <a:gd name="connsiteY7" fmla="*/ 676864 h 714059"/>
                        <a:gd name="connsiteX8" fmla="*/ 134302 w 862012"/>
                        <a:gd name="connsiteY8" fmla="*/ 535893 h 714059"/>
                        <a:gd name="connsiteX9" fmla="*/ 286702 w 862012"/>
                        <a:gd name="connsiteY9" fmla="*/ 264431 h 714059"/>
                        <a:gd name="connsiteX10" fmla="*/ 483870 w 862012"/>
                        <a:gd name="connsiteY10" fmla="*/ 228236 h 714059"/>
                        <a:gd name="connsiteX11" fmla="*/ 735330 w 862012"/>
                        <a:gd name="connsiteY11" fmla="*/ 267288 h 714059"/>
                        <a:gd name="connsiteX12" fmla="*/ 862013 w 862012"/>
                        <a:gd name="connsiteY12" fmla="*/ 192993 h 714059"/>
                        <a:gd name="connsiteX13" fmla="*/ 664845 w 862012"/>
                        <a:gd name="connsiteY13" fmla="*/ 34878 h 714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862012" h="714059">
                          <a:moveTo>
                            <a:pt x="664845" y="34878"/>
                          </a:moveTo>
                          <a:cubicBezTo>
                            <a:pt x="366713" y="-63229"/>
                            <a:pt x="177165" y="76788"/>
                            <a:pt x="177165" y="76788"/>
                          </a:cubicBezTo>
                          <a:cubicBezTo>
                            <a:pt x="-121920" y="276813"/>
                            <a:pt x="50482" y="593996"/>
                            <a:pt x="50482" y="593996"/>
                          </a:cubicBezTo>
                          <a:cubicBezTo>
                            <a:pt x="50482" y="593996"/>
                            <a:pt x="30480" y="575899"/>
                            <a:pt x="0" y="566374"/>
                          </a:cubicBezTo>
                          <a:cubicBezTo>
                            <a:pt x="4763" y="569231"/>
                            <a:pt x="9525" y="573041"/>
                            <a:pt x="14288" y="575899"/>
                          </a:cubicBezTo>
                          <a:cubicBezTo>
                            <a:pt x="20002" y="579708"/>
                            <a:pt x="41910" y="587328"/>
                            <a:pt x="45720" y="593043"/>
                          </a:cubicBezTo>
                          <a:cubicBezTo>
                            <a:pt x="45720" y="593043"/>
                            <a:pt x="114300" y="716868"/>
                            <a:pt x="154305" y="714011"/>
                          </a:cubicBezTo>
                          <a:cubicBezTo>
                            <a:pt x="194310" y="711153"/>
                            <a:pt x="198120" y="676864"/>
                            <a:pt x="198120" y="676864"/>
                          </a:cubicBezTo>
                          <a:lnTo>
                            <a:pt x="134302" y="535893"/>
                          </a:lnTo>
                          <a:cubicBezTo>
                            <a:pt x="134302" y="535893"/>
                            <a:pt x="249555" y="519701"/>
                            <a:pt x="286702" y="264431"/>
                          </a:cubicBezTo>
                          <a:cubicBezTo>
                            <a:pt x="286702" y="264431"/>
                            <a:pt x="370522" y="333963"/>
                            <a:pt x="483870" y="228236"/>
                          </a:cubicBezTo>
                          <a:cubicBezTo>
                            <a:pt x="483870" y="228236"/>
                            <a:pt x="592455" y="292053"/>
                            <a:pt x="735330" y="267288"/>
                          </a:cubicBezTo>
                          <a:cubicBezTo>
                            <a:pt x="831532" y="250143"/>
                            <a:pt x="856297" y="214901"/>
                            <a:pt x="862013" y="192993"/>
                          </a:cubicBezTo>
                          <a:cubicBezTo>
                            <a:pt x="826770" y="127271"/>
                            <a:pt x="767715" y="68216"/>
                            <a:pt x="664845" y="34878"/>
                          </a:cubicBezTo>
                          <a:close/>
                        </a:path>
                      </a:pathLst>
                    </a:custGeom>
                    <a:solidFill>
                      <a:srgbClr val="FFBDC0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5" name="Freeform: Shape 495">
                      <a:extLst>
                        <a:ext uri="{FF2B5EF4-FFF2-40B4-BE49-F238E27FC236}">
                          <a16:creationId xmlns:a16="http://schemas.microsoft.com/office/drawing/2014/main" id="{BD8B70EE-9A4E-123C-67DB-F624C8A120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8667" y="1708785"/>
                      <a:ext cx="1143294" cy="933498"/>
                    </a:xfrm>
                    <a:custGeom>
                      <a:avLst/>
                      <a:gdLst>
                        <a:gd name="connsiteX0" fmla="*/ 179070 w 1143294"/>
                        <a:gd name="connsiteY0" fmla="*/ 812483 h 933498"/>
                        <a:gd name="connsiteX1" fmla="*/ 287655 w 1143294"/>
                        <a:gd name="connsiteY1" fmla="*/ 933450 h 933498"/>
                        <a:gd name="connsiteX2" fmla="*/ 331470 w 1143294"/>
                        <a:gd name="connsiteY2" fmla="*/ 896303 h 933498"/>
                        <a:gd name="connsiteX3" fmla="*/ 267653 w 1143294"/>
                        <a:gd name="connsiteY3" fmla="*/ 755333 h 933498"/>
                        <a:gd name="connsiteX4" fmla="*/ 420053 w 1143294"/>
                        <a:gd name="connsiteY4" fmla="*/ 483870 h 933498"/>
                        <a:gd name="connsiteX5" fmla="*/ 615315 w 1143294"/>
                        <a:gd name="connsiteY5" fmla="*/ 448628 h 933498"/>
                        <a:gd name="connsiteX6" fmla="*/ 868680 w 1143294"/>
                        <a:gd name="connsiteY6" fmla="*/ 486728 h 933498"/>
                        <a:gd name="connsiteX7" fmla="*/ 1001077 w 1143294"/>
                        <a:gd name="connsiteY7" fmla="*/ 408623 h 933498"/>
                        <a:gd name="connsiteX8" fmla="*/ 1058227 w 1143294"/>
                        <a:gd name="connsiteY8" fmla="*/ 584835 h 933498"/>
                        <a:gd name="connsiteX9" fmla="*/ 1070610 w 1143294"/>
                        <a:gd name="connsiteY9" fmla="*/ 705803 h 933498"/>
                        <a:gd name="connsiteX10" fmla="*/ 1105852 w 1143294"/>
                        <a:gd name="connsiteY10" fmla="*/ 807720 h 933498"/>
                        <a:gd name="connsiteX11" fmla="*/ 1108710 w 1143294"/>
                        <a:gd name="connsiteY11" fmla="*/ 677228 h 933498"/>
                        <a:gd name="connsiteX12" fmla="*/ 1049655 w 1143294"/>
                        <a:gd name="connsiteY12" fmla="*/ 335280 h 933498"/>
                        <a:gd name="connsiteX13" fmla="*/ 943927 w 1143294"/>
                        <a:gd name="connsiteY13" fmla="*/ 96203 h 933498"/>
                        <a:gd name="connsiteX14" fmla="*/ 791527 w 1143294"/>
                        <a:gd name="connsiteY14" fmla="*/ 0 h 933498"/>
                        <a:gd name="connsiteX15" fmla="*/ 791527 w 1143294"/>
                        <a:gd name="connsiteY15" fmla="*/ 71438 h 933498"/>
                        <a:gd name="connsiteX16" fmla="*/ 739140 w 1143294"/>
                        <a:gd name="connsiteY16" fmla="*/ 19050 h 933498"/>
                        <a:gd name="connsiteX17" fmla="*/ 644843 w 1143294"/>
                        <a:gd name="connsiteY17" fmla="*/ 87630 h 933498"/>
                        <a:gd name="connsiteX18" fmla="*/ 572453 w 1143294"/>
                        <a:gd name="connsiteY18" fmla="*/ 124778 h 933498"/>
                        <a:gd name="connsiteX19" fmla="*/ 475298 w 1143294"/>
                        <a:gd name="connsiteY19" fmla="*/ 142875 h 933498"/>
                        <a:gd name="connsiteX20" fmla="*/ 416242 w 1143294"/>
                        <a:gd name="connsiteY20" fmla="*/ 154305 h 933498"/>
                        <a:gd name="connsiteX21" fmla="*/ 211455 w 1143294"/>
                        <a:gd name="connsiteY21" fmla="*/ 241935 h 933498"/>
                        <a:gd name="connsiteX22" fmla="*/ 117158 w 1143294"/>
                        <a:gd name="connsiteY22" fmla="*/ 352425 h 933498"/>
                        <a:gd name="connsiteX23" fmla="*/ 92392 w 1143294"/>
                        <a:gd name="connsiteY23" fmla="*/ 427673 h 933498"/>
                        <a:gd name="connsiteX24" fmla="*/ 67628 w 1143294"/>
                        <a:gd name="connsiteY24" fmla="*/ 384810 h 933498"/>
                        <a:gd name="connsiteX25" fmla="*/ 61913 w 1143294"/>
                        <a:gd name="connsiteY25" fmla="*/ 465773 h 933498"/>
                        <a:gd name="connsiteX26" fmla="*/ 24765 w 1143294"/>
                        <a:gd name="connsiteY26" fmla="*/ 461963 h 933498"/>
                        <a:gd name="connsiteX27" fmla="*/ 0 w 1143294"/>
                        <a:gd name="connsiteY27" fmla="*/ 487680 h 933498"/>
                        <a:gd name="connsiteX28" fmla="*/ 57150 w 1143294"/>
                        <a:gd name="connsiteY28" fmla="*/ 478155 h 933498"/>
                        <a:gd name="connsiteX29" fmla="*/ 16192 w 1143294"/>
                        <a:gd name="connsiteY29" fmla="*/ 520065 h 933498"/>
                        <a:gd name="connsiteX30" fmla="*/ 80963 w 1143294"/>
                        <a:gd name="connsiteY30" fmla="*/ 738188 h 933498"/>
                        <a:gd name="connsiteX31" fmla="*/ 149542 w 1143294"/>
                        <a:gd name="connsiteY31" fmla="*/ 793433 h 933498"/>
                        <a:gd name="connsiteX32" fmla="*/ 179070 w 1143294"/>
                        <a:gd name="connsiteY32" fmla="*/ 812483 h 933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143294" h="933498">
                          <a:moveTo>
                            <a:pt x="179070" y="812483"/>
                          </a:moveTo>
                          <a:cubicBezTo>
                            <a:pt x="179070" y="812483"/>
                            <a:pt x="247650" y="936308"/>
                            <a:pt x="287655" y="933450"/>
                          </a:cubicBezTo>
                          <a:cubicBezTo>
                            <a:pt x="327660" y="930593"/>
                            <a:pt x="331470" y="896303"/>
                            <a:pt x="331470" y="896303"/>
                          </a:cubicBezTo>
                          <a:lnTo>
                            <a:pt x="267653" y="755333"/>
                          </a:lnTo>
                          <a:cubicBezTo>
                            <a:pt x="267653" y="755333"/>
                            <a:pt x="382905" y="739140"/>
                            <a:pt x="420053" y="483870"/>
                          </a:cubicBezTo>
                          <a:cubicBezTo>
                            <a:pt x="420053" y="483870"/>
                            <a:pt x="501967" y="554355"/>
                            <a:pt x="615315" y="448628"/>
                          </a:cubicBezTo>
                          <a:cubicBezTo>
                            <a:pt x="615315" y="448628"/>
                            <a:pt x="725805" y="512445"/>
                            <a:pt x="868680" y="486728"/>
                          </a:cubicBezTo>
                          <a:cubicBezTo>
                            <a:pt x="989648" y="464820"/>
                            <a:pt x="1001077" y="408623"/>
                            <a:pt x="1001077" y="408623"/>
                          </a:cubicBezTo>
                          <a:cubicBezTo>
                            <a:pt x="1001077" y="408623"/>
                            <a:pt x="1049655" y="538163"/>
                            <a:pt x="1058227" y="584835"/>
                          </a:cubicBezTo>
                          <a:cubicBezTo>
                            <a:pt x="1067752" y="631508"/>
                            <a:pt x="1070610" y="705803"/>
                            <a:pt x="1070610" y="705803"/>
                          </a:cubicBezTo>
                          <a:lnTo>
                            <a:pt x="1105852" y="807720"/>
                          </a:lnTo>
                          <a:lnTo>
                            <a:pt x="1108710" y="677228"/>
                          </a:lnTo>
                          <a:cubicBezTo>
                            <a:pt x="1108710" y="677228"/>
                            <a:pt x="1217295" y="456248"/>
                            <a:pt x="1049655" y="335280"/>
                          </a:cubicBezTo>
                          <a:cubicBezTo>
                            <a:pt x="1049655" y="335280"/>
                            <a:pt x="1114425" y="158115"/>
                            <a:pt x="943927" y="96203"/>
                          </a:cubicBezTo>
                          <a:cubicBezTo>
                            <a:pt x="943927" y="96203"/>
                            <a:pt x="931545" y="15240"/>
                            <a:pt x="791527" y="0"/>
                          </a:cubicBezTo>
                          <a:lnTo>
                            <a:pt x="791527" y="71438"/>
                          </a:lnTo>
                          <a:lnTo>
                            <a:pt x="739140" y="19050"/>
                          </a:lnTo>
                          <a:cubicBezTo>
                            <a:pt x="738188" y="18098"/>
                            <a:pt x="651510" y="82868"/>
                            <a:pt x="644843" y="87630"/>
                          </a:cubicBezTo>
                          <a:cubicBezTo>
                            <a:pt x="621030" y="104775"/>
                            <a:pt x="601980" y="117158"/>
                            <a:pt x="572453" y="124778"/>
                          </a:cubicBezTo>
                          <a:cubicBezTo>
                            <a:pt x="541020" y="133350"/>
                            <a:pt x="507683" y="138113"/>
                            <a:pt x="475298" y="142875"/>
                          </a:cubicBezTo>
                          <a:cubicBezTo>
                            <a:pt x="455295" y="145733"/>
                            <a:pt x="435292" y="150495"/>
                            <a:pt x="416242" y="154305"/>
                          </a:cubicBezTo>
                          <a:cubicBezTo>
                            <a:pt x="343853" y="167640"/>
                            <a:pt x="271463" y="199073"/>
                            <a:pt x="211455" y="241935"/>
                          </a:cubicBezTo>
                          <a:cubicBezTo>
                            <a:pt x="170498" y="271463"/>
                            <a:pt x="140970" y="307658"/>
                            <a:pt x="117158" y="352425"/>
                          </a:cubicBezTo>
                          <a:cubicBezTo>
                            <a:pt x="112395" y="360998"/>
                            <a:pt x="82867" y="421958"/>
                            <a:pt x="92392" y="427673"/>
                          </a:cubicBezTo>
                          <a:cubicBezTo>
                            <a:pt x="77153" y="420053"/>
                            <a:pt x="75248" y="398145"/>
                            <a:pt x="67628" y="384810"/>
                          </a:cubicBezTo>
                          <a:cubicBezTo>
                            <a:pt x="51435" y="410528"/>
                            <a:pt x="47625" y="438150"/>
                            <a:pt x="61913" y="465773"/>
                          </a:cubicBezTo>
                          <a:cubicBezTo>
                            <a:pt x="48578" y="462915"/>
                            <a:pt x="39053" y="455295"/>
                            <a:pt x="24765" y="461963"/>
                          </a:cubicBezTo>
                          <a:cubicBezTo>
                            <a:pt x="15240" y="465773"/>
                            <a:pt x="953" y="477203"/>
                            <a:pt x="0" y="487680"/>
                          </a:cubicBezTo>
                          <a:cubicBezTo>
                            <a:pt x="21908" y="475298"/>
                            <a:pt x="32385" y="476250"/>
                            <a:pt x="57150" y="478155"/>
                          </a:cubicBezTo>
                          <a:cubicBezTo>
                            <a:pt x="41910" y="491490"/>
                            <a:pt x="23813" y="501968"/>
                            <a:pt x="16192" y="520065"/>
                          </a:cubicBezTo>
                          <a:cubicBezTo>
                            <a:pt x="-16192" y="590550"/>
                            <a:pt x="32385" y="687705"/>
                            <a:pt x="80963" y="738188"/>
                          </a:cubicBezTo>
                          <a:cubicBezTo>
                            <a:pt x="100965" y="759143"/>
                            <a:pt x="124778" y="778193"/>
                            <a:pt x="149542" y="793433"/>
                          </a:cubicBezTo>
                          <a:cubicBezTo>
                            <a:pt x="153353" y="799148"/>
                            <a:pt x="175260" y="806768"/>
                            <a:pt x="179070" y="812483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6" name="Freeform: Shape 496">
                      <a:extLst>
                        <a:ext uri="{FF2B5EF4-FFF2-40B4-BE49-F238E27FC236}">
                          <a16:creationId xmlns:a16="http://schemas.microsoft.com/office/drawing/2014/main" id="{AAE69299-CC27-6CF5-81B8-4DA590FDF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7715" y="1710690"/>
                      <a:ext cx="1142047" cy="930641"/>
                    </a:xfrm>
                    <a:custGeom>
                      <a:avLst/>
                      <a:gdLst>
                        <a:gd name="connsiteX0" fmla="*/ 1074420 w 1142047"/>
                        <a:gd name="connsiteY0" fmla="*/ 509588 h 930641"/>
                        <a:gd name="connsiteX1" fmla="*/ 1097280 w 1142047"/>
                        <a:gd name="connsiteY1" fmla="*/ 381953 h 930641"/>
                        <a:gd name="connsiteX2" fmla="*/ 1049655 w 1142047"/>
                        <a:gd name="connsiteY2" fmla="*/ 336233 h 930641"/>
                        <a:gd name="connsiteX3" fmla="*/ 1059180 w 1142047"/>
                        <a:gd name="connsiteY3" fmla="*/ 226695 h 930641"/>
                        <a:gd name="connsiteX4" fmla="*/ 992505 w 1142047"/>
                        <a:gd name="connsiteY4" fmla="*/ 373380 h 930641"/>
                        <a:gd name="connsiteX5" fmla="*/ 978217 w 1142047"/>
                        <a:gd name="connsiteY5" fmla="*/ 262890 h 930641"/>
                        <a:gd name="connsiteX6" fmla="*/ 980122 w 1142047"/>
                        <a:gd name="connsiteY6" fmla="*/ 113348 h 930641"/>
                        <a:gd name="connsiteX7" fmla="*/ 943928 w 1142047"/>
                        <a:gd name="connsiteY7" fmla="*/ 97155 h 930641"/>
                        <a:gd name="connsiteX8" fmla="*/ 938213 w 1142047"/>
                        <a:gd name="connsiteY8" fmla="*/ 80010 h 930641"/>
                        <a:gd name="connsiteX9" fmla="*/ 941070 w 1142047"/>
                        <a:gd name="connsiteY9" fmla="*/ 218123 h 930641"/>
                        <a:gd name="connsiteX10" fmla="*/ 746760 w 1142047"/>
                        <a:gd name="connsiteY10" fmla="*/ 393383 h 930641"/>
                        <a:gd name="connsiteX11" fmla="*/ 841057 w 1142047"/>
                        <a:gd name="connsiteY11" fmla="*/ 121920 h 930641"/>
                        <a:gd name="connsiteX12" fmla="*/ 809625 w 1142047"/>
                        <a:gd name="connsiteY12" fmla="*/ 2857 h 930641"/>
                        <a:gd name="connsiteX13" fmla="*/ 791528 w 1142047"/>
                        <a:gd name="connsiteY13" fmla="*/ 0 h 930641"/>
                        <a:gd name="connsiteX14" fmla="*/ 791528 w 1142047"/>
                        <a:gd name="connsiteY14" fmla="*/ 71438 h 930641"/>
                        <a:gd name="connsiteX15" fmla="*/ 739140 w 1142047"/>
                        <a:gd name="connsiteY15" fmla="*/ 19050 h 930641"/>
                        <a:gd name="connsiteX16" fmla="*/ 726757 w 1142047"/>
                        <a:gd name="connsiteY16" fmla="*/ 27623 h 930641"/>
                        <a:gd name="connsiteX17" fmla="*/ 720090 w 1142047"/>
                        <a:gd name="connsiteY17" fmla="*/ 171450 h 930641"/>
                        <a:gd name="connsiteX18" fmla="*/ 395288 w 1142047"/>
                        <a:gd name="connsiteY18" fmla="*/ 385763 h 930641"/>
                        <a:gd name="connsiteX19" fmla="*/ 354330 w 1142047"/>
                        <a:gd name="connsiteY19" fmla="*/ 258128 h 930641"/>
                        <a:gd name="connsiteX20" fmla="*/ 261938 w 1142047"/>
                        <a:gd name="connsiteY20" fmla="*/ 370523 h 930641"/>
                        <a:gd name="connsiteX21" fmla="*/ 247650 w 1142047"/>
                        <a:gd name="connsiteY21" fmla="*/ 288608 h 930641"/>
                        <a:gd name="connsiteX22" fmla="*/ 136207 w 1142047"/>
                        <a:gd name="connsiteY22" fmla="*/ 375285 h 930641"/>
                        <a:gd name="connsiteX23" fmla="*/ 120015 w 1142047"/>
                        <a:gd name="connsiteY23" fmla="*/ 346710 h 930641"/>
                        <a:gd name="connsiteX24" fmla="*/ 117157 w 1142047"/>
                        <a:gd name="connsiteY24" fmla="*/ 352425 h 930641"/>
                        <a:gd name="connsiteX25" fmla="*/ 92392 w 1142047"/>
                        <a:gd name="connsiteY25" fmla="*/ 427673 h 930641"/>
                        <a:gd name="connsiteX26" fmla="*/ 67627 w 1142047"/>
                        <a:gd name="connsiteY26" fmla="*/ 384810 h 930641"/>
                        <a:gd name="connsiteX27" fmla="*/ 61913 w 1142047"/>
                        <a:gd name="connsiteY27" fmla="*/ 465773 h 930641"/>
                        <a:gd name="connsiteX28" fmla="*/ 24765 w 1142047"/>
                        <a:gd name="connsiteY28" fmla="*/ 461963 h 930641"/>
                        <a:gd name="connsiteX29" fmla="*/ 0 w 1142047"/>
                        <a:gd name="connsiteY29" fmla="*/ 487680 h 930641"/>
                        <a:gd name="connsiteX30" fmla="*/ 57150 w 1142047"/>
                        <a:gd name="connsiteY30" fmla="*/ 478155 h 930641"/>
                        <a:gd name="connsiteX31" fmla="*/ 33338 w 1142047"/>
                        <a:gd name="connsiteY31" fmla="*/ 497205 h 930641"/>
                        <a:gd name="connsiteX32" fmla="*/ 127635 w 1142047"/>
                        <a:gd name="connsiteY32" fmla="*/ 470535 h 930641"/>
                        <a:gd name="connsiteX33" fmla="*/ 163830 w 1142047"/>
                        <a:gd name="connsiteY33" fmla="*/ 527685 h 930641"/>
                        <a:gd name="connsiteX34" fmla="*/ 351472 w 1142047"/>
                        <a:gd name="connsiteY34" fmla="*/ 491490 h 930641"/>
                        <a:gd name="connsiteX35" fmla="*/ 243840 w 1142047"/>
                        <a:gd name="connsiteY35" fmla="*/ 708660 h 930641"/>
                        <a:gd name="connsiteX36" fmla="*/ 139065 w 1142047"/>
                        <a:gd name="connsiteY36" fmla="*/ 553403 h 930641"/>
                        <a:gd name="connsiteX37" fmla="*/ 38100 w 1142047"/>
                        <a:gd name="connsiteY37" fmla="*/ 623888 h 930641"/>
                        <a:gd name="connsiteX38" fmla="*/ 6667 w 1142047"/>
                        <a:gd name="connsiteY38" fmla="*/ 599123 h 930641"/>
                        <a:gd name="connsiteX39" fmla="*/ 79057 w 1142047"/>
                        <a:gd name="connsiteY39" fmla="*/ 737235 h 930641"/>
                        <a:gd name="connsiteX40" fmla="*/ 147638 w 1142047"/>
                        <a:gd name="connsiteY40" fmla="*/ 792480 h 930641"/>
                        <a:gd name="connsiteX41" fmla="*/ 179070 w 1142047"/>
                        <a:gd name="connsiteY41" fmla="*/ 809625 h 930641"/>
                        <a:gd name="connsiteX42" fmla="*/ 287655 w 1142047"/>
                        <a:gd name="connsiteY42" fmla="*/ 930593 h 930641"/>
                        <a:gd name="connsiteX43" fmla="*/ 331470 w 1142047"/>
                        <a:gd name="connsiteY43" fmla="*/ 893445 h 930641"/>
                        <a:gd name="connsiteX44" fmla="*/ 267652 w 1142047"/>
                        <a:gd name="connsiteY44" fmla="*/ 752475 h 930641"/>
                        <a:gd name="connsiteX45" fmla="*/ 420052 w 1142047"/>
                        <a:gd name="connsiteY45" fmla="*/ 481013 h 930641"/>
                        <a:gd name="connsiteX46" fmla="*/ 615315 w 1142047"/>
                        <a:gd name="connsiteY46" fmla="*/ 445770 h 930641"/>
                        <a:gd name="connsiteX47" fmla="*/ 868680 w 1142047"/>
                        <a:gd name="connsiteY47" fmla="*/ 483870 h 930641"/>
                        <a:gd name="connsiteX48" fmla="*/ 1001078 w 1142047"/>
                        <a:gd name="connsiteY48" fmla="*/ 405765 h 930641"/>
                        <a:gd name="connsiteX49" fmla="*/ 1058228 w 1142047"/>
                        <a:gd name="connsiteY49" fmla="*/ 581978 h 930641"/>
                        <a:gd name="connsiteX50" fmla="*/ 1070610 w 1142047"/>
                        <a:gd name="connsiteY50" fmla="*/ 702945 h 930641"/>
                        <a:gd name="connsiteX51" fmla="*/ 1105853 w 1142047"/>
                        <a:gd name="connsiteY51" fmla="*/ 804863 h 930641"/>
                        <a:gd name="connsiteX52" fmla="*/ 1108710 w 1142047"/>
                        <a:gd name="connsiteY52" fmla="*/ 674370 h 930641"/>
                        <a:gd name="connsiteX53" fmla="*/ 1142048 w 1142047"/>
                        <a:gd name="connsiteY53" fmla="*/ 551498 h 930641"/>
                        <a:gd name="connsiteX54" fmla="*/ 1074420 w 1142047"/>
                        <a:gd name="connsiteY54" fmla="*/ 509588 h 930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142047" h="930641">
                          <a:moveTo>
                            <a:pt x="1074420" y="509588"/>
                          </a:moveTo>
                          <a:cubicBezTo>
                            <a:pt x="1070610" y="478155"/>
                            <a:pt x="1082040" y="431483"/>
                            <a:pt x="1097280" y="381953"/>
                          </a:cubicBezTo>
                          <a:cubicBezTo>
                            <a:pt x="1084898" y="365760"/>
                            <a:pt x="1068705" y="349568"/>
                            <a:pt x="1049655" y="336233"/>
                          </a:cubicBezTo>
                          <a:cubicBezTo>
                            <a:pt x="1049655" y="336233"/>
                            <a:pt x="1068705" y="283845"/>
                            <a:pt x="1059180" y="226695"/>
                          </a:cubicBezTo>
                          <a:cubicBezTo>
                            <a:pt x="1054417" y="282893"/>
                            <a:pt x="1027747" y="352425"/>
                            <a:pt x="992505" y="373380"/>
                          </a:cubicBezTo>
                          <a:cubicBezTo>
                            <a:pt x="941070" y="404813"/>
                            <a:pt x="941070" y="380048"/>
                            <a:pt x="978217" y="262890"/>
                          </a:cubicBezTo>
                          <a:cubicBezTo>
                            <a:pt x="993457" y="217170"/>
                            <a:pt x="989647" y="161925"/>
                            <a:pt x="980122" y="113348"/>
                          </a:cubicBezTo>
                          <a:cubicBezTo>
                            <a:pt x="969645" y="107633"/>
                            <a:pt x="957263" y="101918"/>
                            <a:pt x="943928" y="97155"/>
                          </a:cubicBezTo>
                          <a:cubicBezTo>
                            <a:pt x="943928" y="97155"/>
                            <a:pt x="942975" y="90488"/>
                            <a:pt x="938213" y="80010"/>
                          </a:cubicBezTo>
                          <a:cubicBezTo>
                            <a:pt x="946785" y="111443"/>
                            <a:pt x="950595" y="156210"/>
                            <a:pt x="941070" y="218123"/>
                          </a:cubicBezTo>
                          <a:cubicBezTo>
                            <a:pt x="918210" y="363855"/>
                            <a:pt x="763905" y="421958"/>
                            <a:pt x="746760" y="393383"/>
                          </a:cubicBezTo>
                          <a:cubicBezTo>
                            <a:pt x="729615" y="365760"/>
                            <a:pt x="854392" y="257175"/>
                            <a:pt x="841057" y="121920"/>
                          </a:cubicBezTo>
                          <a:cubicBezTo>
                            <a:pt x="836295" y="71438"/>
                            <a:pt x="823913" y="32385"/>
                            <a:pt x="809625" y="2857"/>
                          </a:cubicBezTo>
                          <a:cubicBezTo>
                            <a:pt x="803910" y="1905"/>
                            <a:pt x="798195" y="952"/>
                            <a:pt x="791528" y="0"/>
                          </a:cubicBezTo>
                          <a:lnTo>
                            <a:pt x="791528" y="71438"/>
                          </a:lnTo>
                          <a:lnTo>
                            <a:pt x="739140" y="19050"/>
                          </a:lnTo>
                          <a:cubicBezTo>
                            <a:pt x="739140" y="19050"/>
                            <a:pt x="734378" y="21908"/>
                            <a:pt x="726757" y="27623"/>
                          </a:cubicBezTo>
                          <a:cubicBezTo>
                            <a:pt x="733425" y="69533"/>
                            <a:pt x="736282" y="122873"/>
                            <a:pt x="720090" y="171450"/>
                          </a:cubicBezTo>
                          <a:cubicBezTo>
                            <a:pt x="687705" y="274320"/>
                            <a:pt x="476250" y="425768"/>
                            <a:pt x="395288" y="385763"/>
                          </a:cubicBezTo>
                          <a:cubicBezTo>
                            <a:pt x="314325" y="345758"/>
                            <a:pt x="354330" y="258128"/>
                            <a:pt x="354330" y="258128"/>
                          </a:cubicBezTo>
                          <a:cubicBezTo>
                            <a:pt x="354330" y="258128"/>
                            <a:pt x="290513" y="372428"/>
                            <a:pt x="261938" y="370523"/>
                          </a:cubicBezTo>
                          <a:cubicBezTo>
                            <a:pt x="234315" y="368618"/>
                            <a:pt x="247650" y="288608"/>
                            <a:pt x="247650" y="288608"/>
                          </a:cubicBezTo>
                          <a:cubicBezTo>
                            <a:pt x="247650" y="288608"/>
                            <a:pt x="176213" y="382905"/>
                            <a:pt x="136207" y="375285"/>
                          </a:cubicBezTo>
                          <a:cubicBezTo>
                            <a:pt x="125730" y="373380"/>
                            <a:pt x="120967" y="361950"/>
                            <a:pt x="120015" y="346710"/>
                          </a:cubicBezTo>
                          <a:cubicBezTo>
                            <a:pt x="119063" y="348615"/>
                            <a:pt x="118110" y="350520"/>
                            <a:pt x="117157" y="352425"/>
                          </a:cubicBezTo>
                          <a:cubicBezTo>
                            <a:pt x="112395" y="360998"/>
                            <a:pt x="82867" y="421958"/>
                            <a:pt x="92392" y="427673"/>
                          </a:cubicBezTo>
                          <a:cubicBezTo>
                            <a:pt x="77152" y="420053"/>
                            <a:pt x="75247" y="398145"/>
                            <a:pt x="67627" y="384810"/>
                          </a:cubicBezTo>
                          <a:cubicBezTo>
                            <a:pt x="51435" y="410528"/>
                            <a:pt x="47625" y="438150"/>
                            <a:pt x="61913" y="465773"/>
                          </a:cubicBezTo>
                          <a:cubicBezTo>
                            <a:pt x="48577" y="462915"/>
                            <a:pt x="39052" y="455295"/>
                            <a:pt x="24765" y="461963"/>
                          </a:cubicBezTo>
                          <a:cubicBezTo>
                            <a:pt x="15240" y="465773"/>
                            <a:pt x="952" y="477203"/>
                            <a:pt x="0" y="487680"/>
                          </a:cubicBezTo>
                          <a:cubicBezTo>
                            <a:pt x="21907" y="475298"/>
                            <a:pt x="32385" y="476250"/>
                            <a:pt x="57150" y="478155"/>
                          </a:cubicBezTo>
                          <a:cubicBezTo>
                            <a:pt x="49530" y="484823"/>
                            <a:pt x="40957" y="490538"/>
                            <a:pt x="33338" y="497205"/>
                          </a:cubicBezTo>
                          <a:cubicBezTo>
                            <a:pt x="55245" y="486728"/>
                            <a:pt x="98107" y="469583"/>
                            <a:pt x="127635" y="470535"/>
                          </a:cubicBezTo>
                          <a:cubicBezTo>
                            <a:pt x="167640" y="472440"/>
                            <a:pt x="163830" y="527685"/>
                            <a:pt x="163830" y="527685"/>
                          </a:cubicBezTo>
                          <a:cubicBezTo>
                            <a:pt x="163830" y="527685"/>
                            <a:pt x="309563" y="470535"/>
                            <a:pt x="351472" y="491490"/>
                          </a:cubicBezTo>
                          <a:cubicBezTo>
                            <a:pt x="393382" y="513398"/>
                            <a:pt x="360997" y="668655"/>
                            <a:pt x="243840" y="708660"/>
                          </a:cubicBezTo>
                          <a:cubicBezTo>
                            <a:pt x="127635" y="748665"/>
                            <a:pt x="139065" y="553403"/>
                            <a:pt x="139065" y="553403"/>
                          </a:cubicBezTo>
                          <a:cubicBezTo>
                            <a:pt x="139065" y="553403"/>
                            <a:pt x="111442" y="658178"/>
                            <a:pt x="38100" y="623888"/>
                          </a:cubicBezTo>
                          <a:cubicBezTo>
                            <a:pt x="23813" y="617220"/>
                            <a:pt x="14288" y="608648"/>
                            <a:pt x="6667" y="599123"/>
                          </a:cubicBezTo>
                          <a:cubicBezTo>
                            <a:pt x="15240" y="651510"/>
                            <a:pt x="47625" y="704850"/>
                            <a:pt x="79057" y="737235"/>
                          </a:cubicBezTo>
                          <a:cubicBezTo>
                            <a:pt x="99060" y="758190"/>
                            <a:pt x="122872" y="777240"/>
                            <a:pt x="147638" y="792480"/>
                          </a:cubicBezTo>
                          <a:cubicBezTo>
                            <a:pt x="153352" y="796290"/>
                            <a:pt x="175260" y="803910"/>
                            <a:pt x="179070" y="809625"/>
                          </a:cubicBezTo>
                          <a:cubicBezTo>
                            <a:pt x="179070" y="809625"/>
                            <a:pt x="247650" y="933450"/>
                            <a:pt x="287655" y="930593"/>
                          </a:cubicBezTo>
                          <a:cubicBezTo>
                            <a:pt x="327660" y="927735"/>
                            <a:pt x="331470" y="893445"/>
                            <a:pt x="331470" y="893445"/>
                          </a:cubicBezTo>
                          <a:lnTo>
                            <a:pt x="267652" y="752475"/>
                          </a:lnTo>
                          <a:cubicBezTo>
                            <a:pt x="267652" y="752475"/>
                            <a:pt x="382905" y="736283"/>
                            <a:pt x="420052" y="481013"/>
                          </a:cubicBezTo>
                          <a:cubicBezTo>
                            <a:pt x="420052" y="481013"/>
                            <a:pt x="501967" y="551498"/>
                            <a:pt x="615315" y="445770"/>
                          </a:cubicBezTo>
                          <a:cubicBezTo>
                            <a:pt x="615315" y="445770"/>
                            <a:pt x="725805" y="509588"/>
                            <a:pt x="868680" y="483870"/>
                          </a:cubicBezTo>
                          <a:cubicBezTo>
                            <a:pt x="989647" y="461963"/>
                            <a:pt x="1001078" y="405765"/>
                            <a:pt x="1001078" y="405765"/>
                          </a:cubicBezTo>
                          <a:cubicBezTo>
                            <a:pt x="1001078" y="405765"/>
                            <a:pt x="1049655" y="535305"/>
                            <a:pt x="1058228" y="581978"/>
                          </a:cubicBezTo>
                          <a:cubicBezTo>
                            <a:pt x="1067753" y="628650"/>
                            <a:pt x="1070610" y="702945"/>
                            <a:pt x="1070610" y="702945"/>
                          </a:cubicBezTo>
                          <a:lnTo>
                            <a:pt x="1105853" y="804863"/>
                          </a:lnTo>
                          <a:lnTo>
                            <a:pt x="1108710" y="674370"/>
                          </a:lnTo>
                          <a:cubicBezTo>
                            <a:pt x="1108710" y="674370"/>
                            <a:pt x="1135380" y="620078"/>
                            <a:pt x="1142048" y="551498"/>
                          </a:cubicBezTo>
                          <a:cubicBezTo>
                            <a:pt x="1105853" y="612458"/>
                            <a:pt x="1082992" y="575310"/>
                            <a:pt x="1074420" y="509588"/>
                          </a:cubicBezTo>
                          <a:close/>
                        </a:path>
                      </a:pathLst>
                    </a:custGeom>
                    <a:solidFill>
                      <a:srgbClr val="D16F3B">
                        <a:alpha val="6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67" name="Graphic 4">
                      <a:extLst>
                        <a:ext uri="{FF2B5EF4-FFF2-40B4-BE49-F238E27FC236}">
                          <a16:creationId xmlns:a16="http://schemas.microsoft.com/office/drawing/2014/main" id="{660E9845-2AA4-C727-2A6D-B91A71BED9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65332" y="1706254"/>
                      <a:ext cx="1155382" cy="907405"/>
                      <a:chOff x="4565332" y="1706254"/>
                      <a:chExt cx="1155382" cy="907405"/>
                    </a:xfrm>
                    <a:solidFill>
                      <a:srgbClr val="F77C37"/>
                    </a:solidFill>
                  </p:grpSpPr>
                  <p:sp>
                    <p:nvSpPr>
                      <p:cNvPr id="670" name="Freeform: Shape 498">
                        <a:extLst>
                          <a:ext uri="{FF2B5EF4-FFF2-40B4-BE49-F238E27FC236}">
                            <a16:creationId xmlns:a16="http://schemas.microsoft.com/office/drawing/2014/main" id="{966C53BA-CAD4-0FC2-49A1-8753E66F7F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5834" y="2156460"/>
                        <a:ext cx="221605" cy="326967"/>
                      </a:xfrm>
                      <a:custGeom>
                        <a:avLst/>
                        <a:gdLst>
                          <a:gd name="connsiteX0" fmla="*/ 0 w 221605"/>
                          <a:gd name="connsiteY0" fmla="*/ 326707 h 326967"/>
                          <a:gd name="connsiteX1" fmla="*/ 32385 w 221605"/>
                          <a:gd name="connsiteY1" fmla="*/ 317182 h 326967"/>
                          <a:gd name="connsiteX2" fmla="*/ 97155 w 221605"/>
                          <a:gd name="connsiteY2" fmla="*/ 283845 h 326967"/>
                          <a:gd name="connsiteX3" fmla="*/ 147638 w 221605"/>
                          <a:gd name="connsiteY3" fmla="*/ 232410 h 326967"/>
                          <a:gd name="connsiteX4" fmla="*/ 160020 w 221605"/>
                          <a:gd name="connsiteY4" fmla="*/ 212407 h 326967"/>
                          <a:gd name="connsiteX5" fmla="*/ 164783 w 221605"/>
                          <a:gd name="connsiteY5" fmla="*/ 204788 h 326967"/>
                          <a:gd name="connsiteX6" fmla="*/ 165735 w 221605"/>
                          <a:gd name="connsiteY6" fmla="*/ 202882 h 326967"/>
                          <a:gd name="connsiteX7" fmla="*/ 168593 w 221605"/>
                          <a:gd name="connsiteY7" fmla="*/ 197167 h 326967"/>
                          <a:gd name="connsiteX8" fmla="*/ 179070 w 221605"/>
                          <a:gd name="connsiteY8" fmla="*/ 175260 h 326967"/>
                          <a:gd name="connsiteX9" fmla="*/ 201930 w 221605"/>
                          <a:gd name="connsiteY9" fmla="*/ 105727 h 326967"/>
                          <a:gd name="connsiteX10" fmla="*/ 215265 w 221605"/>
                          <a:gd name="connsiteY10" fmla="*/ 33338 h 326967"/>
                          <a:gd name="connsiteX11" fmla="*/ 220980 w 221605"/>
                          <a:gd name="connsiteY11" fmla="*/ 0 h 326967"/>
                          <a:gd name="connsiteX12" fmla="*/ 220028 w 221605"/>
                          <a:gd name="connsiteY12" fmla="*/ 34290 h 326967"/>
                          <a:gd name="connsiteX13" fmla="*/ 210503 w 221605"/>
                          <a:gd name="connsiteY13" fmla="*/ 108585 h 326967"/>
                          <a:gd name="connsiteX14" fmla="*/ 189548 w 221605"/>
                          <a:gd name="connsiteY14" fmla="*/ 180975 h 326967"/>
                          <a:gd name="connsiteX15" fmla="*/ 180023 w 221605"/>
                          <a:gd name="connsiteY15" fmla="*/ 203835 h 326967"/>
                          <a:gd name="connsiteX16" fmla="*/ 177165 w 221605"/>
                          <a:gd name="connsiteY16" fmla="*/ 210502 h 326967"/>
                          <a:gd name="connsiteX17" fmla="*/ 176213 w 221605"/>
                          <a:gd name="connsiteY17" fmla="*/ 212407 h 326967"/>
                          <a:gd name="connsiteX18" fmla="*/ 171450 w 221605"/>
                          <a:gd name="connsiteY18" fmla="*/ 220980 h 326967"/>
                          <a:gd name="connsiteX19" fmla="*/ 157163 w 221605"/>
                          <a:gd name="connsiteY19" fmla="*/ 241935 h 326967"/>
                          <a:gd name="connsiteX20" fmla="*/ 101918 w 221605"/>
                          <a:gd name="connsiteY20" fmla="*/ 294323 h 326967"/>
                          <a:gd name="connsiteX21" fmla="*/ 32385 w 221605"/>
                          <a:gd name="connsiteY21" fmla="*/ 324803 h 326967"/>
                          <a:gd name="connsiteX22" fmla="*/ 0 w 221605"/>
                          <a:gd name="connsiteY22" fmla="*/ 326707 h 326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221605" h="326967">
                            <a:moveTo>
                              <a:pt x="0" y="326707"/>
                            </a:moveTo>
                            <a:cubicBezTo>
                              <a:pt x="0" y="325755"/>
                              <a:pt x="13335" y="321945"/>
                              <a:pt x="32385" y="317182"/>
                            </a:cubicBezTo>
                            <a:cubicBezTo>
                              <a:pt x="51435" y="310515"/>
                              <a:pt x="76200" y="300990"/>
                              <a:pt x="97155" y="283845"/>
                            </a:cubicBezTo>
                            <a:cubicBezTo>
                              <a:pt x="118110" y="267653"/>
                              <a:pt x="137160" y="248602"/>
                              <a:pt x="147638" y="232410"/>
                            </a:cubicBezTo>
                            <a:cubicBezTo>
                              <a:pt x="153353" y="224790"/>
                              <a:pt x="157163" y="217170"/>
                              <a:pt x="160020" y="212407"/>
                            </a:cubicBezTo>
                            <a:cubicBezTo>
                              <a:pt x="162878" y="207645"/>
                              <a:pt x="164783" y="204788"/>
                              <a:pt x="164783" y="204788"/>
                            </a:cubicBezTo>
                            <a:cubicBezTo>
                              <a:pt x="164783" y="204788"/>
                              <a:pt x="164783" y="203835"/>
                              <a:pt x="165735" y="202882"/>
                            </a:cubicBezTo>
                            <a:cubicBezTo>
                              <a:pt x="166688" y="201930"/>
                              <a:pt x="167640" y="199073"/>
                              <a:pt x="168593" y="197167"/>
                            </a:cubicBezTo>
                            <a:cubicBezTo>
                              <a:pt x="171450" y="191452"/>
                              <a:pt x="175260" y="184785"/>
                              <a:pt x="179070" y="175260"/>
                            </a:cubicBezTo>
                            <a:cubicBezTo>
                              <a:pt x="186690" y="157163"/>
                              <a:pt x="195263" y="131445"/>
                              <a:pt x="201930" y="105727"/>
                            </a:cubicBezTo>
                            <a:cubicBezTo>
                              <a:pt x="207645" y="80010"/>
                              <a:pt x="212408" y="53340"/>
                              <a:pt x="215265" y="33338"/>
                            </a:cubicBezTo>
                            <a:cubicBezTo>
                              <a:pt x="218123" y="13335"/>
                              <a:pt x="220028" y="0"/>
                              <a:pt x="220980" y="0"/>
                            </a:cubicBezTo>
                            <a:cubicBezTo>
                              <a:pt x="221933" y="0"/>
                              <a:pt x="221933" y="13335"/>
                              <a:pt x="220028" y="34290"/>
                            </a:cubicBezTo>
                            <a:cubicBezTo>
                              <a:pt x="219075" y="54292"/>
                              <a:pt x="215265" y="81915"/>
                              <a:pt x="210503" y="108585"/>
                            </a:cubicBezTo>
                            <a:cubicBezTo>
                              <a:pt x="204788" y="135255"/>
                              <a:pt x="197168" y="161925"/>
                              <a:pt x="189548" y="180975"/>
                            </a:cubicBezTo>
                            <a:cubicBezTo>
                              <a:pt x="185738" y="190500"/>
                              <a:pt x="181928" y="198120"/>
                              <a:pt x="180023" y="203835"/>
                            </a:cubicBezTo>
                            <a:cubicBezTo>
                              <a:pt x="179070" y="206692"/>
                              <a:pt x="178118" y="208598"/>
                              <a:pt x="177165" y="210502"/>
                            </a:cubicBezTo>
                            <a:cubicBezTo>
                              <a:pt x="176213" y="211455"/>
                              <a:pt x="176213" y="212407"/>
                              <a:pt x="176213" y="212407"/>
                            </a:cubicBezTo>
                            <a:cubicBezTo>
                              <a:pt x="176213" y="212407"/>
                              <a:pt x="174308" y="215265"/>
                              <a:pt x="171450" y="220980"/>
                            </a:cubicBezTo>
                            <a:cubicBezTo>
                              <a:pt x="168593" y="225742"/>
                              <a:pt x="163830" y="233363"/>
                              <a:pt x="157163" y="241935"/>
                            </a:cubicBezTo>
                            <a:cubicBezTo>
                              <a:pt x="145733" y="259080"/>
                              <a:pt x="124778" y="279082"/>
                              <a:pt x="101918" y="294323"/>
                            </a:cubicBezTo>
                            <a:cubicBezTo>
                              <a:pt x="79058" y="310515"/>
                              <a:pt x="52388" y="319088"/>
                              <a:pt x="32385" y="324803"/>
                            </a:cubicBezTo>
                            <a:cubicBezTo>
                              <a:pt x="14288" y="325755"/>
                              <a:pt x="0" y="327660"/>
                              <a:pt x="0" y="326707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1" name="Freeform: Shape 499">
                        <a:extLst>
                          <a:ext uri="{FF2B5EF4-FFF2-40B4-BE49-F238E27FC236}">
                            <a16:creationId xmlns:a16="http://schemas.microsoft.com/office/drawing/2014/main" id="{8D306F5D-B79D-0E3B-997B-C8FE35D03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3424" y="2457450"/>
                        <a:ext cx="23796" cy="123825"/>
                      </a:xfrm>
                      <a:custGeom>
                        <a:avLst/>
                        <a:gdLst>
                          <a:gd name="connsiteX0" fmla="*/ 513 w 23796"/>
                          <a:gd name="connsiteY0" fmla="*/ 123825 h 123825"/>
                          <a:gd name="connsiteX1" fmla="*/ 5275 w 23796"/>
                          <a:gd name="connsiteY1" fmla="*/ 92392 h 123825"/>
                          <a:gd name="connsiteX2" fmla="*/ 10038 w 23796"/>
                          <a:gd name="connsiteY2" fmla="*/ 61913 h 123825"/>
                          <a:gd name="connsiteX3" fmla="*/ 11943 w 23796"/>
                          <a:gd name="connsiteY3" fmla="*/ 52388 h 123825"/>
                          <a:gd name="connsiteX4" fmla="*/ 14800 w 23796"/>
                          <a:gd name="connsiteY4" fmla="*/ 31433 h 123825"/>
                          <a:gd name="connsiteX5" fmla="*/ 16705 w 23796"/>
                          <a:gd name="connsiteY5" fmla="*/ 0 h 123825"/>
                          <a:gd name="connsiteX6" fmla="*/ 23373 w 23796"/>
                          <a:gd name="connsiteY6" fmla="*/ 31433 h 123825"/>
                          <a:gd name="connsiteX7" fmla="*/ 23373 w 23796"/>
                          <a:gd name="connsiteY7" fmla="*/ 53340 h 123825"/>
                          <a:gd name="connsiteX8" fmla="*/ 22420 w 23796"/>
                          <a:gd name="connsiteY8" fmla="*/ 63817 h 123825"/>
                          <a:gd name="connsiteX9" fmla="*/ 13848 w 23796"/>
                          <a:gd name="connsiteY9" fmla="*/ 94298 h 123825"/>
                          <a:gd name="connsiteX10" fmla="*/ 513 w 23796"/>
                          <a:gd name="connsiteY10" fmla="*/ 123825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3796" h="123825">
                            <a:moveTo>
                              <a:pt x="513" y="123825"/>
                            </a:moveTo>
                            <a:cubicBezTo>
                              <a:pt x="-1392" y="122873"/>
                              <a:pt x="2418" y="107633"/>
                              <a:pt x="5275" y="92392"/>
                            </a:cubicBezTo>
                            <a:cubicBezTo>
                              <a:pt x="8133" y="77152"/>
                              <a:pt x="10038" y="61913"/>
                              <a:pt x="10038" y="61913"/>
                            </a:cubicBezTo>
                            <a:cubicBezTo>
                              <a:pt x="10038" y="61913"/>
                              <a:pt x="10990" y="58102"/>
                              <a:pt x="11943" y="52388"/>
                            </a:cubicBezTo>
                            <a:cubicBezTo>
                              <a:pt x="12895" y="46673"/>
                              <a:pt x="13848" y="39052"/>
                              <a:pt x="14800" y="31433"/>
                            </a:cubicBezTo>
                            <a:cubicBezTo>
                              <a:pt x="15753" y="16192"/>
                              <a:pt x="14800" y="952"/>
                              <a:pt x="16705" y="0"/>
                            </a:cubicBezTo>
                            <a:cubicBezTo>
                              <a:pt x="18610" y="0"/>
                              <a:pt x="22420" y="15240"/>
                              <a:pt x="23373" y="31433"/>
                            </a:cubicBezTo>
                            <a:cubicBezTo>
                              <a:pt x="23373" y="39052"/>
                              <a:pt x="24325" y="47625"/>
                              <a:pt x="23373" y="53340"/>
                            </a:cubicBezTo>
                            <a:cubicBezTo>
                              <a:pt x="23373" y="59055"/>
                              <a:pt x="22420" y="63817"/>
                              <a:pt x="22420" y="63817"/>
                            </a:cubicBezTo>
                            <a:cubicBezTo>
                              <a:pt x="22420" y="63817"/>
                              <a:pt x="18610" y="80010"/>
                              <a:pt x="13848" y="94298"/>
                            </a:cubicBezTo>
                            <a:cubicBezTo>
                              <a:pt x="9085" y="109538"/>
                              <a:pt x="2418" y="123825"/>
                              <a:pt x="513" y="123825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2" name="Freeform: Shape 500">
                        <a:extLst>
                          <a:ext uri="{FF2B5EF4-FFF2-40B4-BE49-F238E27FC236}">
                            <a16:creationId xmlns:a16="http://schemas.microsoft.com/office/drawing/2014/main" id="{89F52716-C313-13F3-3399-A4EABC5C0E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51890" y="2479319"/>
                        <a:ext cx="53232" cy="134340"/>
                      </a:xfrm>
                      <a:custGeom>
                        <a:avLst/>
                        <a:gdLst>
                          <a:gd name="connsiteX0" fmla="*/ 52532 w 53232"/>
                          <a:gd name="connsiteY0" fmla="*/ 134340 h 134340"/>
                          <a:gd name="connsiteX1" fmla="*/ 38245 w 53232"/>
                          <a:gd name="connsiteY1" fmla="*/ 101003 h 134340"/>
                          <a:gd name="connsiteX2" fmla="*/ 23005 w 53232"/>
                          <a:gd name="connsiteY2" fmla="*/ 68618 h 134340"/>
                          <a:gd name="connsiteX3" fmla="*/ 9670 w 53232"/>
                          <a:gd name="connsiteY3" fmla="*/ 35280 h 134340"/>
                          <a:gd name="connsiteX4" fmla="*/ 145 w 53232"/>
                          <a:gd name="connsiteY4" fmla="*/ 38 h 134340"/>
                          <a:gd name="connsiteX5" fmla="*/ 18242 w 53232"/>
                          <a:gd name="connsiteY5" fmla="*/ 31470 h 134340"/>
                          <a:gd name="connsiteX6" fmla="*/ 34435 w 53232"/>
                          <a:gd name="connsiteY6" fmla="*/ 63855 h 134340"/>
                          <a:gd name="connsiteX7" fmla="*/ 45865 w 53232"/>
                          <a:gd name="connsiteY7" fmla="*/ 98145 h 134340"/>
                          <a:gd name="connsiteX8" fmla="*/ 52532 w 53232"/>
                          <a:gd name="connsiteY8" fmla="*/ 134340 h 134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3232" h="134340">
                            <a:moveTo>
                              <a:pt x="52532" y="134340"/>
                            </a:moveTo>
                            <a:cubicBezTo>
                              <a:pt x="50627" y="134340"/>
                              <a:pt x="45865" y="117195"/>
                              <a:pt x="38245" y="101003"/>
                            </a:cubicBezTo>
                            <a:cubicBezTo>
                              <a:pt x="30625" y="84810"/>
                              <a:pt x="23005" y="68618"/>
                              <a:pt x="23005" y="68618"/>
                            </a:cubicBezTo>
                            <a:cubicBezTo>
                              <a:pt x="23005" y="68618"/>
                              <a:pt x="16337" y="51473"/>
                              <a:pt x="9670" y="35280"/>
                            </a:cubicBezTo>
                            <a:cubicBezTo>
                              <a:pt x="3002" y="18135"/>
                              <a:pt x="-808" y="38"/>
                              <a:pt x="145" y="38"/>
                            </a:cubicBezTo>
                            <a:cubicBezTo>
                              <a:pt x="2050" y="-915"/>
                              <a:pt x="9670" y="16230"/>
                              <a:pt x="18242" y="31470"/>
                            </a:cubicBezTo>
                            <a:cubicBezTo>
                              <a:pt x="26815" y="47663"/>
                              <a:pt x="34435" y="63855"/>
                              <a:pt x="34435" y="63855"/>
                            </a:cubicBezTo>
                            <a:cubicBezTo>
                              <a:pt x="34435" y="63855"/>
                              <a:pt x="41102" y="81000"/>
                              <a:pt x="45865" y="98145"/>
                            </a:cubicBezTo>
                            <a:cubicBezTo>
                              <a:pt x="52532" y="116243"/>
                              <a:pt x="54437" y="134340"/>
                              <a:pt x="52532" y="13434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3" name="Freeform: Shape 501">
                        <a:extLst>
                          <a:ext uri="{FF2B5EF4-FFF2-40B4-BE49-F238E27FC236}">
                            <a16:creationId xmlns:a16="http://schemas.microsoft.com/office/drawing/2014/main" id="{02716B8D-C28A-B520-E297-A39655F634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0067" y="2101214"/>
                        <a:ext cx="228680" cy="115757"/>
                      </a:xfrm>
                      <a:custGeom>
                        <a:avLst/>
                        <a:gdLst>
                          <a:gd name="connsiteX0" fmla="*/ 228680 w 228680"/>
                          <a:gd name="connsiteY0" fmla="*/ 0 h 115757"/>
                          <a:gd name="connsiteX1" fmla="*/ 228680 w 228680"/>
                          <a:gd name="connsiteY1" fmla="*/ 6668 h 115757"/>
                          <a:gd name="connsiteX2" fmla="*/ 227728 w 228680"/>
                          <a:gd name="connsiteY2" fmla="*/ 14288 h 115757"/>
                          <a:gd name="connsiteX3" fmla="*/ 224870 w 228680"/>
                          <a:gd name="connsiteY3" fmla="*/ 22860 h 115757"/>
                          <a:gd name="connsiteX4" fmla="*/ 199153 w 228680"/>
                          <a:gd name="connsiteY4" fmla="*/ 65723 h 115757"/>
                          <a:gd name="connsiteX5" fmla="*/ 159148 w 228680"/>
                          <a:gd name="connsiteY5" fmla="*/ 97155 h 115757"/>
                          <a:gd name="connsiteX6" fmla="*/ 143908 w 228680"/>
                          <a:gd name="connsiteY6" fmla="*/ 104775 h 115757"/>
                          <a:gd name="connsiteX7" fmla="*/ 138193 w 228680"/>
                          <a:gd name="connsiteY7" fmla="*/ 107633 h 115757"/>
                          <a:gd name="connsiteX8" fmla="*/ 136288 w 228680"/>
                          <a:gd name="connsiteY8" fmla="*/ 108585 h 115757"/>
                          <a:gd name="connsiteX9" fmla="*/ 131525 w 228680"/>
                          <a:gd name="connsiteY9" fmla="*/ 109538 h 115757"/>
                          <a:gd name="connsiteX10" fmla="*/ 115333 w 228680"/>
                          <a:gd name="connsiteY10" fmla="*/ 113348 h 115757"/>
                          <a:gd name="connsiteX11" fmla="*/ 64850 w 228680"/>
                          <a:gd name="connsiteY11" fmla="*/ 114300 h 115757"/>
                          <a:gd name="connsiteX12" fmla="*/ 58183 w 228680"/>
                          <a:gd name="connsiteY12" fmla="*/ 113348 h 115757"/>
                          <a:gd name="connsiteX13" fmla="*/ 51515 w 228680"/>
                          <a:gd name="connsiteY13" fmla="*/ 111443 h 115757"/>
                          <a:gd name="connsiteX14" fmla="*/ 39133 w 228680"/>
                          <a:gd name="connsiteY14" fmla="*/ 107633 h 115757"/>
                          <a:gd name="connsiteX15" fmla="*/ 18178 w 228680"/>
                          <a:gd name="connsiteY15" fmla="*/ 98108 h 115757"/>
                          <a:gd name="connsiteX16" fmla="*/ 80 w 228680"/>
                          <a:gd name="connsiteY16" fmla="*/ 84773 h 115757"/>
                          <a:gd name="connsiteX17" fmla="*/ 20083 w 228680"/>
                          <a:gd name="connsiteY17" fmla="*/ 94298 h 115757"/>
                          <a:gd name="connsiteX18" fmla="*/ 41038 w 228680"/>
                          <a:gd name="connsiteY18" fmla="*/ 101918 h 115757"/>
                          <a:gd name="connsiteX19" fmla="*/ 53420 w 228680"/>
                          <a:gd name="connsiteY19" fmla="*/ 104775 h 115757"/>
                          <a:gd name="connsiteX20" fmla="*/ 60088 w 228680"/>
                          <a:gd name="connsiteY20" fmla="*/ 105728 h 115757"/>
                          <a:gd name="connsiteX21" fmla="*/ 66755 w 228680"/>
                          <a:gd name="connsiteY21" fmla="*/ 106680 h 115757"/>
                          <a:gd name="connsiteX22" fmla="*/ 114380 w 228680"/>
                          <a:gd name="connsiteY22" fmla="*/ 103823 h 115757"/>
                          <a:gd name="connsiteX23" fmla="*/ 129620 w 228680"/>
                          <a:gd name="connsiteY23" fmla="*/ 99060 h 115757"/>
                          <a:gd name="connsiteX24" fmla="*/ 133430 w 228680"/>
                          <a:gd name="connsiteY24" fmla="*/ 97155 h 115757"/>
                          <a:gd name="connsiteX25" fmla="*/ 134383 w 228680"/>
                          <a:gd name="connsiteY25" fmla="*/ 96203 h 115757"/>
                          <a:gd name="connsiteX26" fmla="*/ 140098 w 228680"/>
                          <a:gd name="connsiteY26" fmla="*/ 94298 h 115757"/>
                          <a:gd name="connsiteX27" fmla="*/ 154385 w 228680"/>
                          <a:gd name="connsiteY27" fmla="*/ 87630 h 115757"/>
                          <a:gd name="connsiteX28" fmla="*/ 193438 w 228680"/>
                          <a:gd name="connsiteY28" fmla="*/ 60008 h 115757"/>
                          <a:gd name="connsiteX29" fmla="*/ 222013 w 228680"/>
                          <a:gd name="connsiteY29" fmla="*/ 20955 h 115757"/>
                          <a:gd name="connsiteX30" fmla="*/ 225823 w 228680"/>
                          <a:gd name="connsiteY30" fmla="*/ 12383 h 115757"/>
                          <a:gd name="connsiteX31" fmla="*/ 227728 w 228680"/>
                          <a:gd name="connsiteY31" fmla="*/ 5715 h 115757"/>
                          <a:gd name="connsiteX32" fmla="*/ 228680 w 228680"/>
                          <a:gd name="connsiteY32" fmla="*/ 0 h 115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228680" h="115757">
                            <a:moveTo>
                              <a:pt x="228680" y="0"/>
                            </a:moveTo>
                            <a:cubicBezTo>
                              <a:pt x="228680" y="0"/>
                              <a:pt x="228680" y="1905"/>
                              <a:pt x="228680" y="6668"/>
                            </a:cubicBezTo>
                            <a:cubicBezTo>
                              <a:pt x="228680" y="8573"/>
                              <a:pt x="227728" y="11430"/>
                              <a:pt x="227728" y="14288"/>
                            </a:cubicBezTo>
                            <a:cubicBezTo>
                              <a:pt x="226775" y="17145"/>
                              <a:pt x="225823" y="20003"/>
                              <a:pt x="224870" y="22860"/>
                            </a:cubicBezTo>
                            <a:cubicBezTo>
                              <a:pt x="221060" y="36195"/>
                              <a:pt x="211535" y="52388"/>
                              <a:pt x="199153" y="65723"/>
                            </a:cubicBezTo>
                            <a:cubicBezTo>
                              <a:pt x="186770" y="79058"/>
                              <a:pt x="171530" y="90488"/>
                              <a:pt x="159148" y="97155"/>
                            </a:cubicBezTo>
                            <a:cubicBezTo>
                              <a:pt x="153433" y="100965"/>
                              <a:pt x="147718" y="102870"/>
                              <a:pt x="143908" y="104775"/>
                            </a:cubicBezTo>
                            <a:cubicBezTo>
                              <a:pt x="140098" y="106680"/>
                              <a:pt x="138193" y="107633"/>
                              <a:pt x="138193" y="107633"/>
                            </a:cubicBezTo>
                            <a:cubicBezTo>
                              <a:pt x="138193" y="107633"/>
                              <a:pt x="137240" y="107633"/>
                              <a:pt x="136288" y="108585"/>
                            </a:cubicBezTo>
                            <a:cubicBezTo>
                              <a:pt x="135335" y="108585"/>
                              <a:pt x="133430" y="109538"/>
                              <a:pt x="131525" y="109538"/>
                            </a:cubicBezTo>
                            <a:cubicBezTo>
                              <a:pt x="127715" y="110490"/>
                              <a:pt x="122000" y="112395"/>
                              <a:pt x="115333" y="113348"/>
                            </a:cubicBezTo>
                            <a:cubicBezTo>
                              <a:pt x="101998" y="115253"/>
                              <a:pt x="82948" y="117158"/>
                              <a:pt x="64850" y="114300"/>
                            </a:cubicBezTo>
                            <a:lnTo>
                              <a:pt x="58183" y="113348"/>
                            </a:lnTo>
                            <a:cubicBezTo>
                              <a:pt x="56278" y="112395"/>
                              <a:pt x="53420" y="112395"/>
                              <a:pt x="51515" y="111443"/>
                            </a:cubicBezTo>
                            <a:cubicBezTo>
                              <a:pt x="46753" y="110490"/>
                              <a:pt x="42943" y="108585"/>
                              <a:pt x="39133" y="107633"/>
                            </a:cubicBezTo>
                            <a:cubicBezTo>
                              <a:pt x="31513" y="104775"/>
                              <a:pt x="23893" y="100965"/>
                              <a:pt x="18178" y="98108"/>
                            </a:cubicBezTo>
                            <a:cubicBezTo>
                              <a:pt x="6748" y="90488"/>
                              <a:pt x="-872" y="84773"/>
                              <a:pt x="80" y="84773"/>
                            </a:cubicBezTo>
                            <a:cubicBezTo>
                              <a:pt x="1033" y="83820"/>
                              <a:pt x="8653" y="87630"/>
                              <a:pt x="20083" y="94298"/>
                            </a:cubicBezTo>
                            <a:cubicBezTo>
                              <a:pt x="26750" y="96203"/>
                              <a:pt x="33418" y="99060"/>
                              <a:pt x="41038" y="101918"/>
                            </a:cubicBezTo>
                            <a:cubicBezTo>
                              <a:pt x="44848" y="102870"/>
                              <a:pt x="49610" y="103823"/>
                              <a:pt x="53420" y="104775"/>
                            </a:cubicBezTo>
                            <a:cubicBezTo>
                              <a:pt x="55325" y="104775"/>
                              <a:pt x="57230" y="105728"/>
                              <a:pt x="60088" y="105728"/>
                            </a:cubicBezTo>
                            <a:lnTo>
                              <a:pt x="66755" y="106680"/>
                            </a:lnTo>
                            <a:cubicBezTo>
                              <a:pt x="83900" y="109538"/>
                              <a:pt x="101045" y="105728"/>
                              <a:pt x="114380" y="103823"/>
                            </a:cubicBezTo>
                            <a:cubicBezTo>
                              <a:pt x="120095" y="101918"/>
                              <a:pt x="125810" y="100013"/>
                              <a:pt x="129620" y="99060"/>
                            </a:cubicBezTo>
                            <a:cubicBezTo>
                              <a:pt x="131525" y="98108"/>
                              <a:pt x="132478" y="98108"/>
                              <a:pt x="133430" y="97155"/>
                            </a:cubicBezTo>
                            <a:cubicBezTo>
                              <a:pt x="134383" y="97155"/>
                              <a:pt x="134383" y="96203"/>
                              <a:pt x="134383" y="96203"/>
                            </a:cubicBezTo>
                            <a:cubicBezTo>
                              <a:pt x="134383" y="96203"/>
                              <a:pt x="136288" y="95250"/>
                              <a:pt x="140098" y="94298"/>
                            </a:cubicBezTo>
                            <a:cubicBezTo>
                              <a:pt x="143908" y="93345"/>
                              <a:pt x="148670" y="91440"/>
                              <a:pt x="154385" y="87630"/>
                            </a:cubicBezTo>
                            <a:cubicBezTo>
                              <a:pt x="165815" y="81915"/>
                              <a:pt x="180103" y="72390"/>
                              <a:pt x="193438" y="60008"/>
                            </a:cubicBezTo>
                            <a:cubicBezTo>
                              <a:pt x="206773" y="48578"/>
                              <a:pt x="216298" y="33338"/>
                              <a:pt x="222013" y="20955"/>
                            </a:cubicBezTo>
                            <a:cubicBezTo>
                              <a:pt x="222965" y="18098"/>
                              <a:pt x="224870" y="15240"/>
                              <a:pt x="225823" y="12383"/>
                            </a:cubicBezTo>
                            <a:cubicBezTo>
                              <a:pt x="226775" y="9525"/>
                              <a:pt x="227728" y="7620"/>
                              <a:pt x="227728" y="5715"/>
                            </a:cubicBezTo>
                            <a:cubicBezTo>
                              <a:pt x="227728" y="1905"/>
                              <a:pt x="228680" y="0"/>
                              <a:pt x="2286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4" name="Freeform: Shape 502">
                        <a:extLst>
                          <a:ext uri="{FF2B5EF4-FFF2-40B4-BE49-F238E27FC236}">
                            <a16:creationId xmlns:a16="http://schemas.microsoft.com/office/drawing/2014/main" id="{1D7E81AB-C904-EF7D-B284-A774649640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3982" y="1944052"/>
                        <a:ext cx="333374" cy="245495"/>
                      </a:xfrm>
                      <a:custGeom>
                        <a:avLst/>
                        <a:gdLst>
                          <a:gd name="connsiteX0" fmla="*/ 332423 w 333374"/>
                          <a:gd name="connsiteY0" fmla="*/ 0 h 245495"/>
                          <a:gd name="connsiteX1" fmla="*/ 333375 w 333374"/>
                          <a:gd name="connsiteY1" fmla="*/ 10478 h 245495"/>
                          <a:gd name="connsiteX2" fmla="*/ 333375 w 333374"/>
                          <a:gd name="connsiteY2" fmla="*/ 21907 h 245495"/>
                          <a:gd name="connsiteX3" fmla="*/ 332423 w 333374"/>
                          <a:gd name="connsiteY3" fmla="*/ 37147 h 245495"/>
                          <a:gd name="connsiteX4" fmla="*/ 306705 w 333374"/>
                          <a:gd name="connsiteY4" fmla="*/ 115253 h 245495"/>
                          <a:gd name="connsiteX5" fmla="*/ 255270 w 333374"/>
                          <a:gd name="connsiteY5" fmla="*/ 180023 h 245495"/>
                          <a:gd name="connsiteX6" fmla="*/ 243840 w 333374"/>
                          <a:gd name="connsiteY6" fmla="*/ 190500 h 245495"/>
                          <a:gd name="connsiteX7" fmla="*/ 234315 w 333374"/>
                          <a:gd name="connsiteY7" fmla="*/ 198120 h 245495"/>
                          <a:gd name="connsiteX8" fmla="*/ 225742 w 333374"/>
                          <a:gd name="connsiteY8" fmla="*/ 203835 h 245495"/>
                          <a:gd name="connsiteX9" fmla="*/ 192405 w 333374"/>
                          <a:gd name="connsiteY9" fmla="*/ 221933 h 245495"/>
                          <a:gd name="connsiteX10" fmla="*/ 175260 w 333374"/>
                          <a:gd name="connsiteY10" fmla="*/ 228600 h 245495"/>
                          <a:gd name="connsiteX11" fmla="*/ 156210 w 333374"/>
                          <a:gd name="connsiteY11" fmla="*/ 235267 h 245495"/>
                          <a:gd name="connsiteX12" fmla="*/ 113348 w 333374"/>
                          <a:gd name="connsiteY12" fmla="*/ 243840 h 245495"/>
                          <a:gd name="connsiteX13" fmla="*/ 31433 w 333374"/>
                          <a:gd name="connsiteY13" fmla="*/ 236220 h 245495"/>
                          <a:gd name="connsiteX14" fmla="*/ 17145 w 333374"/>
                          <a:gd name="connsiteY14" fmla="*/ 229553 h 245495"/>
                          <a:gd name="connsiteX15" fmla="*/ 7620 w 333374"/>
                          <a:gd name="connsiteY15" fmla="*/ 222885 h 245495"/>
                          <a:gd name="connsiteX16" fmla="*/ 0 w 333374"/>
                          <a:gd name="connsiteY16" fmla="*/ 215265 h 245495"/>
                          <a:gd name="connsiteX17" fmla="*/ 32385 w 333374"/>
                          <a:gd name="connsiteY17" fmla="*/ 230505 h 245495"/>
                          <a:gd name="connsiteX18" fmla="*/ 111442 w 333374"/>
                          <a:gd name="connsiteY18" fmla="*/ 234315 h 245495"/>
                          <a:gd name="connsiteX19" fmla="*/ 153352 w 333374"/>
                          <a:gd name="connsiteY19" fmla="*/ 224790 h 245495"/>
                          <a:gd name="connsiteX20" fmla="*/ 171450 w 333374"/>
                          <a:gd name="connsiteY20" fmla="*/ 218123 h 245495"/>
                          <a:gd name="connsiteX21" fmla="*/ 187642 w 333374"/>
                          <a:gd name="connsiteY21" fmla="*/ 211455 h 245495"/>
                          <a:gd name="connsiteX22" fmla="*/ 219075 w 333374"/>
                          <a:gd name="connsiteY22" fmla="*/ 193358 h 245495"/>
                          <a:gd name="connsiteX23" fmla="*/ 227648 w 333374"/>
                          <a:gd name="connsiteY23" fmla="*/ 187642 h 245495"/>
                          <a:gd name="connsiteX24" fmla="*/ 237173 w 333374"/>
                          <a:gd name="connsiteY24" fmla="*/ 180975 h 245495"/>
                          <a:gd name="connsiteX25" fmla="*/ 248602 w 333374"/>
                          <a:gd name="connsiteY25" fmla="*/ 171450 h 245495"/>
                          <a:gd name="connsiteX26" fmla="*/ 300037 w 333374"/>
                          <a:gd name="connsiteY26" fmla="*/ 111442 h 245495"/>
                          <a:gd name="connsiteX27" fmla="*/ 328612 w 333374"/>
                          <a:gd name="connsiteY27" fmla="*/ 37147 h 245495"/>
                          <a:gd name="connsiteX28" fmla="*/ 330517 w 333374"/>
                          <a:gd name="connsiteY28" fmla="*/ 21907 h 245495"/>
                          <a:gd name="connsiteX29" fmla="*/ 331470 w 333374"/>
                          <a:gd name="connsiteY29" fmla="*/ 10478 h 245495"/>
                          <a:gd name="connsiteX30" fmla="*/ 332423 w 333374"/>
                          <a:gd name="connsiteY30" fmla="*/ 0 h 2454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333374" h="245495">
                            <a:moveTo>
                              <a:pt x="332423" y="0"/>
                            </a:moveTo>
                            <a:cubicBezTo>
                              <a:pt x="332423" y="0"/>
                              <a:pt x="333375" y="3810"/>
                              <a:pt x="333375" y="10478"/>
                            </a:cubicBezTo>
                            <a:cubicBezTo>
                              <a:pt x="333375" y="13335"/>
                              <a:pt x="333375" y="18097"/>
                              <a:pt x="333375" y="21907"/>
                            </a:cubicBezTo>
                            <a:cubicBezTo>
                              <a:pt x="333375" y="26670"/>
                              <a:pt x="332423" y="31432"/>
                              <a:pt x="332423" y="37147"/>
                            </a:cubicBezTo>
                            <a:cubicBezTo>
                              <a:pt x="329565" y="59055"/>
                              <a:pt x="321945" y="88583"/>
                              <a:pt x="306705" y="115253"/>
                            </a:cubicBezTo>
                            <a:cubicBezTo>
                              <a:pt x="292417" y="141923"/>
                              <a:pt x="271462" y="164783"/>
                              <a:pt x="255270" y="180023"/>
                            </a:cubicBezTo>
                            <a:cubicBezTo>
                              <a:pt x="251460" y="183833"/>
                              <a:pt x="246698" y="187642"/>
                              <a:pt x="243840" y="190500"/>
                            </a:cubicBezTo>
                            <a:cubicBezTo>
                              <a:pt x="240030" y="193358"/>
                              <a:pt x="237173" y="196215"/>
                              <a:pt x="234315" y="198120"/>
                            </a:cubicBezTo>
                            <a:cubicBezTo>
                              <a:pt x="228600" y="201930"/>
                              <a:pt x="225742" y="203835"/>
                              <a:pt x="225742" y="203835"/>
                            </a:cubicBezTo>
                            <a:cubicBezTo>
                              <a:pt x="225742" y="203835"/>
                              <a:pt x="213360" y="212408"/>
                              <a:pt x="192405" y="221933"/>
                            </a:cubicBezTo>
                            <a:cubicBezTo>
                              <a:pt x="187642" y="224790"/>
                              <a:pt x="181927" y="226695"/>
                              <a:pt x="175260" y="228600"/>
                            </a:cubicBezTo>
                            <a:cubicBezTo>
                              <a:pt x="169545" y="231458"/>
                              <a:pt x="162877" y="233362"/>
                              <a:pt x="156210" y="235267"/>
                            </a:cubicBezTo>
                            <a:cubicBezTo>
                              <a:pt x="142875" y="239078"/>
                              <a:pt x="127635" y="241935"/>
                              <a:pt x="113348" y="243840"/>
                            </a:cubicBezTo>
                            <a:cubicBezTo>
                              <a:pt x="83820" y="247650"/>
                              <a:pt x="52387" y="244792"/>
                              <a:pt x="31433" y="236220"/>
                            </a:cubicBezTo>
                            <a:cubicBezTo>
                              <a:pt x="25717" y="234315"/>
                              <a:pt x="21908" y="231458"/>
                              <a:pt x="17145" y="229553"/>
                            </a:cubicBezTo>
                            <a:cubicBezTo>
                              <a:pt x="13335" y="226695"/>
                              <a:pt x="9525" y="224790"/>
                              <a:pt x="7620" y="222885"/>
                            </a:cubicBezTo>
                            <a:cubicBezTo>
                              <a:pt x="2858" y="218123"/>
                              <a:pt x="0" y="216217"/>
                              <a:pt x="0" y="215265"/>
                            </a:cubicBezTo>
                            <a:cubicBezTo>
                              <a:pt x="952" y="214312"/>
                              <a:pt x="12383" y="224790"/>
                              <a:pt x="32385" y="230505"/>
                            </a:cubicBezTo>
                            <a:cubicBezTo>
                              <a:pt x="53340" y="237173"/>
                              <a:pt x="82867" y="239078"/>
                              <a:pt x="111442" y="234315"/>
                            </a:cubicBezTo>
                            <a:cubicBezTo>
                              <a:pt x="125730" y="232410"/>
                              <a:pt x="140017" y="228600"/>
                              <a:pt x="153352" y="224790"/>
                            </a:cubicBezTo>
                            <a:cubicBezTo>
                              <a:pt x="160020" y="222885"/>
                              <a:pt x="165735" y="220980"/>
                              <a:pt x="171450" y="218123"/>
                            </a:cubicBezTo>
                            <a:cubicBezTo>
                              <a:pt x="177165" y="216217"/>
                              <a:pt x="182880" y="213360"/>
                              <a:pt x="187642" y="211455"/>
                            </a:cubicBezTo>
                            <a:cubicBezTo>
                              <a:pt x="206692" y="201930"/>
                              <a:pt x="219075" y="193358"/>
                              <a:pt x="219075" y="193358"/>
                            </a:cubicBezTo>
                            <a:cubicBezTo>
                              <a:pt x="219075" y="193358"/>
                              <a:pt x="221933" y="191453"/>
                              <a:pt x="227648" y="187642"/>
                            </a:cubicBezTo>
                            <a:cubicBezTo>
                              <a:pt x="230505" y="185737"/>
                              <a:pt x="233362" y="183833"/>
                              <a:pt x="237173" y="180975"/>
                            </a:cubicBezTo>
                            <a:cubicBezTo>
                              <a:pt x="240983" y="178117"/>
                              <a:pt x="244792" y="175260"/>
                              <a:pt x="248602" y="171450"/>
                            </a:cubicBezTo>
                            <a:cubicBezTo>
                              <a:pt x="264795" y="157162"/>
                              <a:pt x="284798" y="136208"/>
                              <a:pt x="300037" y="111442"/>
                            </a:cubicBezTo>
                            <a:cubicBezTo>
                              <a:pt x="315277" y="86678"/>
                              <a:pt x="324802" y="59055"/>
                              <a:pt x="328612" y="37147"/>
                            </a:cubicBezTo>
                            <a:cubicBezTo>
                              <a:pt x="329565" y="31432"/>
                              <a:pt x="330517" y="26670"/>
                              <a:pt x="330517" y="21907"/>
                            </a:cubicBezTo>
                            <a:cubicBezTo>
                              <a:pt x="331470" y="17145"/>
                              <a:pt x="331470" y="13335"/>
                              <a:pt x="331470" y="10478"/>
                            </a:cubicBezTo>
                            <a:cubicBezTo>
                              <a:pt x="331470" y="3810"/>
                              <a:pt x="331470" y="0"/>
                              <a:pt x="33242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5" name="Freeform: Shape 503">
                        <a:extLst>
                          <a:ext uri="{FF2B5EF4-FFF2-40B4-BE49-F238E27FC236}">
                            <a16:creationId xmlns:a16="http://schemas.microsoft.com/office/drawing/2014/main" id="{BCD4427D-F79F-4C1C-CE5D-4018157BE5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3992" y="1841182"/>
                        <a:ext cx="371657" cy="362902"/>
                      </a:xfrm>
                      <a:custGeom>
                        <a:avLst/>
                        <a:gdLst>
                          <a:gd name="connsiteX0" fmla="*/ 309563 w 371657"/>
                          <a:gd name="connsiteY0" fmla="*/ 0 h 362902"/>
                          <a:gd name="connsiteX1" fmla="*/ 312420 w 371657"/>
                          <a:gd name="connsiteY1" fmla="*/ 2858 h 362902"/>
                          <a:gd name="connsiteX2" fmla="*/ 315277 w 371657"/>
                          <a:gd name="connsiteY2" fmla="*/ 5715 h 362902"/>
                          <a:gd name="connsiteX3" fmla="*/ 319088 w 371657"/>
                          <a:gd name="connsiteY3" fmla="*/ 9525 h 362902"/>
                          <a:gd name="connsiteX4" fmla="*/ 330517 w 371657"/>
                          <a:gd name="connsiteY4" fmla="*/ 20002 h 362902"/>
                          <a:gd name="connsiteX5" fmla="*/ 343852 w 371657"/>
                          <a:gd name="connsiteY5" fmla="*/ 36195 h 362902"/>
                          <a:gd name="connsiteX6" fmla="*/ 364807 w 371657"/>
                          <a:gd name="connsiteY6" fmla="*/ 83820 h 362902"/>
                          <a:gd name="connsiteX7" fmla="*/ 371475 w 371657"/>
                          <a:gd name="connsiteY7" fmla="*/ 142875 h 362902"/>
                          <a:gd name="connsiteX8" fmla="*/ 360997 w 371657"/>
                          <a:gd name="connsiteY8" fmla="*/ 201930 h 362902"/>
                          <a:gd name="connsiteX9" fmla="*/ 338138 w 371657"/>
                          <a:gd name="connsiteY9" fmla="*/ 249555 h 362902"/>
                          <a:gd name="connsiteX10" fmla="*/ 325755 w 371657"/>
                          <a:gd name="connsiteY10" fmla="*/ 266700 h 362902"/>
                          <a:gd name="connsiteX11" fmla="*/ 315277 w 371657"/>
                          <a:gd name="connsiteY11" fmla="*/ 279082 h 362902"/>
                          <a:gd name="connsiteX12" fmla="*/ 307657 w 371657"/>
                          <a:gd name="connsiteY12" fmla="*/ 286703 h 362902"/>
                          <a:gd name="connsiteX13" fmla="*/ 304800 w 371657"/>
                          <a:gd name="connsiteY13" fmla="*/ 289560 h 362902"/>
                          <a:gd name="connsiteX14" fmla="*/ 294322 w 371657"/>
                          <a:gd name="connsiteY14" fmla="*/ 299085 h 362902"/>
                          <a:gd name="connsiteX15" fmla="*/ 281940 w 371657"/>
                          <a:gd name="connsiteY15" fmla="*/ 308610 h 362902"/>
                          <a:gd name="connsiteX16" fmla="*/ 264795 w 371657"/>
                          <a:gd name="connsiteY16" fmla="*/ 320993 h 362902"/>
                          <a:gd name="connsiteX17" fmla="*/ 160020 w 371657"/>
                          <a:gd name="connsiteY17" fmla="*/ 358140 h 362902"/>
                          <a:gd name="connsiteX18" fmla="*/ 100965 w 371657"/>
                          <a:gd name="connsiteY18" fmla="*/ 362903 h 362902"/>
                          <a:gd name="connsiteX19" fmla="*/ 49530 w 371657"/>
                          <a:gd name="connsiteY19" fmla="*/ 359093 h 362902"/>
                          <a:gd name="connsiteX20" fmla="*/ 13335 w 371657"/>
                          <a:gd name="connsiteY20" fmla="*/ 351473 h 362902"/>
                          <a:gd name="connsiteX21" fmla="*/ 0 w 371657"/>
                          <a:gd name="connsiteY21" fmla="*/ 346710 h 362902"/>
                          <a:gd name="connsiteX22" fmla="*/ 49530 w 371657"/>
                          <a:gd name="connsiteY22" fmla="*/ 353378 h 362902"/>
                          <a:gd name="connsiteX23" fmla="*/ 100013 w 371657"/>
                          <a:gd name="connsiteY23" fmla="*/ 354330 h 362902"/>
                          <a:gd name="connsiteX24" fmla="*/ 158115 w 371657"/>
                          <a:gd name="connsiteY24" fmla="*/ 347663 h 362902"/>
                          <a:gd name="connsiteX25" fmla="*/ 258127 w 371657"/>
                          <a:gd name="connsiteY25" fmla="*/ 309563 h 362902"/>
                          <a:gd name="connsiteX26" fmla="*/ 274320 w 371657"/>
                          <a:gd name="connsiteY26" fmla="*/ 297180 h 362902"/>
                          <a:gd name="connsiteX27" fmla="*/ 286702 w 371657"/>
                          <a:gd name="connsiteY27" fmla="*/ 287655 h 362902"/>
                          <a:gd name="connsiteX28" fmla="*/ 296227 w 371657"/>
                          <a:gd name="connsiteY28" fmla="*/ 278130 h 362902"/>
                          <a:gd name="connsiteX29" fmla="*/ 299085 w 371657"/>
                          <a:gd name="connsiteY29" fmla="*/ 275273 h 362902"/>
                          <a:gd name="connsiteX30" fmla="*/ 305752 w 371657"/>
                          <a:gd name="connsiteY30" fmla="*/ 268605 h 362902"/>
                          <a:gd name="connsiteX31" fmla="*/ 316230 w 371657"/>
                          <a:gd name="connsiteY31" fmla="*/ 257175 h 362902"/>
                          <a:gd name="connsiteX32" fmla="*/ 328613 w 371657"/>
                          <a:gd name="connsiteY32" fmla="*/ 240982 h 362902"/>
                          <a:gd name="connsiteX33" fmla="*/ 362902 w 371657"/>
                          <a:gd name="connsiteY33" fmla="*/ 140970 h 362902"/>
                          <a:gd name="connsiteX34" fmla="*/ 358140 w 371657"/>
                          <a:gd name="connsiteY34" fmla="*/ 83820 h 362902"/>
                          <a:gd name="connsiteX35" fmla="*/ 340042 w 371657"/>
                          <a:gd name="connsiteY35" fmla="*/ 37148 h 362902"/>
                          <a:gd name="connsiteX36" fmla="*/ 328613 w 371657"/>
                          <a:gd name="connsiteY36" fmla="*/ 20955 h 362902"/>
                          <a:gd name="connsiteX37" fmla="*/ 318135 w 371657"/>
                          <a:gd name="connsiteY37" fmla="*/ 9525 h 362902"/>
                          <a:gd name="connsiteX38" fmla="*/ 314325 w 371657"/>
                          <a:gd name="connsiteY38" fmla="*/ 4763 h 362902"/>
                          <a:gd name="connsiteX39" fmla="*/ 312420 w 371657"/>
                          <a:gd name="connsiteY39" fmla="*/ 952 h 362902"/>
                          <a:gd name="connsiteX40" fmla="*/ 309563 w 371657"/>
                          <a:gd name="connsiteY40" fmla="*/ 0 h 362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</a:cxnLst>
                        <a:rect l="l" t="t" r="r" b="b"/>
                        <a:pathLst>
                          <a:path w="371657" h="362902">
                            <a:moveTo>
                              <a:pt x="309563" y="0"/>
                            </a:moveTo>
                            <a:cubicBezTo>
                              <a:pt x="309563" y="0"/>
                              <a:pt x="310515" y="952"/>
                              <a:pt x="312420" y="2858"/>
                            </a:cubicBezTo>
                            <a:cubicBezTo>
                              <a:pt x="313372" y="3810"/>
                              <a:pt x="314325" y="4763"/>
                              <a:pt x="315277" y="5715"/>
                            </a:cubicBezTo>
                            <a:cubicBezTo>
                              <a:pt x="316230" y="6667"/>
                              <a:pt x="318135" y="8572"/>
                              <a:pt x="319088" y="9525"/>
                            </a:cubicBezTo>
                            <a:cubicBezTo>
                              <a:pt x="321945" y="12383"/>
                              <a:pt x="326707" y="16192"/>
                              <a:pt x="330517" y="20002"/>
                            </a:cubicBezTo>
                            <a:cubicBezTo>
                              <a:pt x="334327" y="24765"/>
                              <a:pt x="339090" y="29527"/>
                              <a:pt x="343852" y="36195"/>
                            </a:cubicBezTo>
                            <a:cubicBezTo>
                              <a:pt x="352425" y="48577"/>
                              <a:pt x="359092" y="65723"/>
                              <a:pt x="364807" y="83820"/>
                            </a:cubicBezTo>
                            <a:cubicBezTo>
                              <a:pt x="369570" y="101918"/>
                              <a:pt x="372427" y="122873"/>
                              <a:pt x="371475" y="142875"/>
                            </a:cubicBezTo>
                            <a:cubicBezTo>
                              <a:pt x="371475" y="162878"/>
                              <a:pt x="367665" y="183832"/>
                              <a:pt x="360997" y="201930"/>
                            </a:cubicBezTo>
                            <a:cubicBezTo>
                              <a:pt x="354330" y="220028"/>
                              <a:pt x="346710" y="236220"/>
                              <a:pt x="338138" y="249555"/>
                            </a:cubicBezTo>
                            <a:cubicBezTo>
                              <a:pt x="334327" y="256223"/>
                              <a:pt x="329565" y="261937"/>
                              <a:pt x="325755" y="266700"/>
                            </a:cubicBezTo>
                            <a:cubicBezTo>
                              <a:pt x="321945" y="271463"/>
                              <a:pt x="318135" y="275273"/>
                              <a:pt x="315277" y="279082"/>
                            </a:cubicBezTo>
                            <a:cubicBezTo>
                              <a:pt x="312420" y="282893"/>
                              <a:pt x="309563" y="284798"/>
                              <a:pt x="307657" y="286703"/>
                            </a:cubicBezTo>
                            <a:cubicBezTo>
                              <a:pt x="305752" y="288607"/>
                              <a:pt x="304800" y="289560"/>
                              <a:pt x="304800" y="289560"/>
                            </a:cubicBezTo>
                            <a:cubicBezTo>
                              <a:pt x="304800" y="289560"/>
                              <a:pt x="300990" y="293370"/>
                              <a:pt x="294322" y="299085"/>
                            </a:cubicBezTo>
                            <a:cubicBezTo>
                              <a:pt x="290513" y="301943"/>
                              <a:pt x="286702" y="304800"/>
                              <a:pt x="281940" y="308610"/>
                            </a:cubicBezTo>
                            <a:cubicBezTo>
                              <a:pt x="277177" y="312420"/>
                              <a:pt x="271463" y="317182"/>
                              <a:pt x="264795" y="320993"/>
                            </a:cubicBezTo>
                            <a:cubicBezTo>
                              <a:pt x="239077" y="339090"/>
                              <a:pt x="200025" y="352425"/>
                              <a:pt x="160020" y="358140"/>
                            </a:cubicBezTo>
                            <a:cubicBezTo>
                              <a:pt x="140017" y="360998"/>
                              <a:pt x="120015" y="362903"/>
                              <a:pt x="100965" y="362903"/>
                            </a:cubicBezTo>
                            <a:cubicBezTo>
                              <a:pt x="81915" y="362903"/>
                              <a:pt x="64770" y="360998"/>
                              <a:pt x="49530" y="359093"/>
                            </a:cubicBezTo>
                            <a:cubicBezTo>
                              <a:pt x="34290" y="357188"/>
                              <a:pt x="21907" y="354330"/>
                              <a:pt x="13335" y="351473"/>
                            </a:cubicBezTo>
                            <a:cubicBezTo>
                              <a:pt x="4763" y="348615"/>
                              <a:pt x="0" y="346710"/>
                              <a:pt x="0" y="346710"/>
                            </a:cubicBezTo>
                            <a:cubicBezTo>
                              <a:pt x="0" y="345757"/>
                              <a:pt x="20002" y="351473"/>
                              <a:pt x="49530" y="353378"/>
                            </a:cubicBezTo>
                            <a:cubicBezTo>
                              <a:pt x="64770" y="354330"/>
                              <a:pt x="81915" y="355282"/>
                              <a:pt x="100013" y="354330"/>
                            </a:cubicBezTo>
                            <a:cubicBezTo>
                              <a:pt x="118110" y="353378"/>
                              <a:pt x="138113" y="351473"/>
                              <a:pt x="158115" y="347663"/>
                            </a:cubicBezTo>
                            <a:cubicBezTo>
                              <a:pt x="197167" y="340043"/>
                              <a:pt x="234315" y="326707"/>
                              <a:pt x="258127" y="309563"/>
                            </a:cubicBezTo>
                            <a:cubicBezTo>
                              <a:pt x="263842" y="305753"/>
                              <a:pt x="269557" y="300990"/>
                              <a:pt x="274320" y="297180"/>
                            </a:cubicBezTo>
                            <a:cubicBezTo>
                              <a:pt x="279082" y="293370"/>
                              <a:pt x="282892" y="290513"/>
                              <a:pt x="286702" y="287655"/>
                            </a:cubicBezTo>
                            <a:cubicBezTo>
                              <a:pt x="292417" y="281940"/>
                              <a:pt x="296227" y="278130"/>
                              <a:pt x="296227" y="278130"/>
                            </a:cubicBezTo>
                            <a:cubicBezTo>
                              <a:pt x="296227" y="278130"/>
                              <a:pt x="297180" y="277178"/>
                              <a:pt x="299085" y="275273"/>
                            </a:cubicBezTo>
                            <a:cubicBezTo>
                              <a:pt x="300990" y="273368"/>
                              <a:pt x="303847" y="271463"/>
                              <a:pt x="305752" y="268605"/>
                            </a:cubicBezTo>
                            <a:cubicBezTo>
                              <a:pt x="308610" y="265748"/>
                              <a:pt x="312420" y="261937"/>
                              <a:pt x="316230" y="257175"/>
                            </a:cubicBezTo>
                            <a:cubicBezTo>
                              <a:pt x="320040" y="252412"/>
                              <a:pt x="323850" y="247650"/>
                              <a:pt x="328613" y="240982"/>
                            </a:cubicBezTo>
                            <a:cubicBezTo>
                              <a:pt x="344805" y="217170"/>
                              <a:pt x="361950" y="180023"/>
                              <a:pt x="362902" y="140970"/>
                            </a:cubicBezTo>
                            <a:cubicBezTo>
                              <a:pt x="363855" y="120968"/>
                              <a:pt x="361950" y="101918"/>
                              <a:pt x="358140" y="83820"/>
                            </a:cubicBezTo>
                            <a:cubicBezTo>
                              <a:pt x="353377" y="65723"/>
                              <a:pt x="347663" y="49530"/>
                              <a:pt x="340042" y="37148"/>
                            </a:cubicBezTo>
                            <a:cubicBezTo>
                              <a:pt x="336232" y="30480"/>
                              <a:pt x="331470" y="25717"/>
                              <a:pt x="328613" y="20955"/>
                            </a:cubicBezTo>
                            <a:cubicBezTo>
                              <a:pt x="324802" y="16192"/>
                              <a:pt x="320992" y="12383"/>
                              <a:pt x="318135" y="9525"/>
                            </a:cubicBezTo>
                            <a:cubicBezTo>
                              <a:pt x="317182" y="7620"/>
                              <a:pt x="315277" y="6667"/>
                              <a:pt x="314325" y="4763"/>
                            </a:cubicBezTo>
                            <a:cubicBezTo>
                              <a:pt x="313372" y="3810"/>
                              <a:pt x="312420" y="1905"/>
                              <a:pt x="312420" y="952"/>
                            </a:cubicBezTo>
                            <a:cubicBezTo>
                              <a:pt x="309563" y="952"/>
                              <a:pt x="308610" y="0"/>
                              <a:pt x="30956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6" name="Freeform: Shape 504">
                        <a:extLst>
                          <a:ext uri="{FF2B5EF4-FFF2-40B4-BE49-F238E27FC236}">
                            <a16:creationId xmlns:a16="http://schemas.microsoft.com/office/drawing/2014/main" id="{51D64B0F-E6F3-DB32-1E65-8DCF7C67DD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3986" y="1706254"/>
                        <a:ext cx="164700" cy="197793"/>
                      </a:xfrm>
                      <a:custGeom>
                        <a:avLst/>
                        <a:gdLst>
                          <a:gd name="connsiteX0" fmla="*/ 157181 w 164700"/>
                          <a:gd name="connsiteY0" fmla="*/ 197793 h 197793"/>
                          <a:gd name="connsiteX1" fmla="*/ 157181 w 164700"/>
                          <a:gd name="connsiteY1" fmla="*/ 174933 h 197793"/>
                          <a:gd name="connsiteX2" fmla="*/ 151466 w 164700"/>
                          <a:gd name="connsiteY2" fmla="*/ 126356 h 197793"/>
                          <a:gd name="connsiteX3" fmla="*/ 143846 w 164700"/>
                          <a:gd name="connsiteY3" fmla="*/ 101591 h 197793"/>
                          <a:gd name="connsiteX4" fmla="*/ 134321 w 164700"/>
                          <a:gd name="connsiteY4" fmla="*/ 81588 h 197793"/>
                          <a:gd name="connsiteX5" fmla="*/ 121938 w 164700"/>
                          <a:gd name="connsiteY5" fmla="*/ 63491 h 197793"/>
                          <a:gd name="connsiteX6" fmla="*/ 118128 w 164700"/>
                          <a:gd name="connsiteY6" fmla="*/ 58728 h 197793"/>
                          <a:gd name="connsiteX7" fmla="*/ 107651 w 164700"/>
                          <a:gd name="connsiteY7" fmla="*/ 47298 h 197793"/>
                          <a:gd name="connsiteX8" fmla="*/ 67646 w 164700"/>
                          <a:gd name="connsiteY8" fmla="*/ 21581 h 197793"/>
                          <a:gd name="connsiteX9" fmla="*/ 18 w 164700"/>
                          <a:gd name="connsiteY9" fmla="*/ 626 h 197793"/>
                          <a:gd name="connsiteX10" fmla="*/ 22878 w 164700"/>
                          <a:gd name="connsiteY10" fmla="*/ 1578 h 197793"/>
                          <a:gd name="connsiteX11" fmla="*/ 71456 w 164700"/>
                          <a:gd name="connsiteY11" fmla="*/ 13008 h 197793"/>
                          <a:gd name="connsiteX12" fmla="*/ 116223 w 164700"/>
                          <a:gd name="connsiteY12" fmla="*/ 37773 h 197793"/>
                          <a:gd name="connsiteX13" fmla="*/ 128606 w 164700"/>
                          <a:gd name="connsiteY13" fmla="*/ 50156 h 197793"/>
                          <a:gd name="connsiteX14" fmla="*/ 133368 w 164700"/>
                          <a:gd name="connsiteY14" fmla="*/ 54918 h 197793"/>
                          <a:gd name="connsiteX15" fmla="*/ 137178 w 164700"/>
                          <a:gd name="connsiteY15" fmla="*/ 60633 h 197793"/>
                          <a:gd name="connsiteX16" fmla="*/ 145751 w 164700"/>
                          <a:gd name="connsiteY16" fmla="*/ 74921 h 197793"/>
                          <a:gd name="connsiteX17" fmla="*/ 155276 w 164700"/>
                          <a:gd name="connsiteY17" fmla="*/ 96828 h 197793"/>
                          <a:gd name="connsiteX18" fmla="*/ 161943 w 164700"/>
                          <a:gd name="connsiteY18" fmla="*/ 123498 h 197793"/>
                          <a:gd name="connsiteX19" fmla="*/ 163848 w 164700"/>
                          <a:gd name="connsiteY19" fmla="*/ 173981 h 197793"/>
                          <a:gd name="connsiteX20" fmla="*/ 157181 w 164700"/>
                          <a:gd name="connsiteY20" fmla="*/ 197793 h 197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64700" h="197793">
                            <a:moveTo>
                              <a:pt x="157181" y="197793"/>
                            </a:moveTo>
                            <a:cubicBezTo>
                              <a:pt x="156228" y="197793"/>
                              <a:pt x="157181" y="188268"/>
                              <a:pt x="157181" y="174933"/>
                            </a:cubicBezTo>
                            <a:cubicBezTo>
                              <a:pt x="157181" y="161598"/>
                              <a:pt x="156228" y="143501"/>
                              <a:pt x="151466" y="126356"/>
                            </a:cubicBezTo>
                            <a:cubicBezTo>
                              <a:pt x="149561" y="117783"/>
                              <a:pt x="146703" y="109211"/>
                              <a:pt x="143846" y="101591"/>
                            </a:cubicBezTo>
                            <a:cubicBezTo>
                              <a:pt x="140988" y="93971"/>
                              <a:pt x="137178" y="87303"/>
                              <a:pt x="134321" y="81588"/>
                            </a:cubicBezTo>
                            <a:cubicBezTo>
                              <a:pt x="126701" y="71111"/>
                              <a:pt x="122891" y="63491"/>
                              <a:pt x="121938" y="63491"/>
                            </a:cubicBezTo>
                            <a:cubicBezTo>
                              <a:pt x="121938" y="63491"/>
                              <a:pt x="120986" y="61586"/>
                              <a:pt x="118128" y="58728"/>
                            </a:cubicBezTo>
                            <a:cubicBezTo>
                              <a:pt x="115271" y="55871"/>
                              <a:pt x="112413" y="51108"/>
                              <a:pt x="107651" y="47298"/>
                            </a:cubicBezTo>
                            <a:cubicBezTo>
                              <a:pt x="98126" y="38726"/>
                              <a:pt x="82886" y="29201"/>
                              <a:pt x="67646" y="21581"/>
                            </a:cubicBezTo>
                            <a:cubicBezTo>
                              <a:pt x="35261" y="6341"/>
                              <a:pt x="-934" y="2531"/>
                              <a:pt x="18" y="626"/>
                            </a:cubicBezTo>
                            <a:cubicBezTo>
                              <a:pt x="18" y="-327"/>
                              <a:pt x="9543" y="-327"/>
                              <a:pt x="22878" y="1578"/>
                            </a:cubicBezTo>
                            <a:cubicBezTo>
                              <a:pt x="36213" y="3483"/>
                              <a:pt x="54311" y="7293"/>
                              <a:pt x="71456" y="13008"/>
                            </a:cubicBezTo>
                            <a:cubicBezTo>
                              <a:pt x="88601" y="19676"/>
                              <a:pt x="105746" y="28248"/>
                              <a:pt x="116223" y="37773"/>
                            </a:cubicBezTo>
                            <a:cubicBezTo>
                              <a:pt x="121938" y="41583"/>
                              <a:pt x="125748" y="47298"/>
                              <a:pt x="128606" y="50156"/>
                            </a:cubicBezTo>
                            <a:cubicBezTo>
                              <a:pt x="131463" y="53013"/>
                              <a:pt x="133368" y="54918"/>
                              <a:pt x="133368" y="54918"/>
                            </a:cubicBezTo>
                            <a:cubicBezTo>
                              <a:pt x="133368" y="54918"/>
                              <a:pt x="135273" y="56823"/>
                              <a:pt x="137178" y="60633"/>
                            </a:cubicBezTo>
                            <a:cubicBezTo>
                              <a:pt x="139083" y="64443"/>
                              <a:pt x="141941" y="69206"/>
                              <a:pt x="145751" y="74921"/>
                            </a:cubicBezTo>
                            <a:cubicBezTo>
                              <a:pt x="148608" y="81588"/>
                              <a:pt x="152418" y="89208"/>
                              <a:pt x="155276" y="96828"/>
                            </a:cubicBezTo>
                            <a:cubicBezTo>
                              <a:pt x="157181" y="105401"/>
                              <a:pt x="160991" y="113973"/>
                              <a:pt x="161943" y="123498"/>
                            </a:cubicBezTo>
                            <a:cubicBezTo>
                              <a:pt x="165753" y="141596"/>
                              <a:pt x="164801" y="160646"/>
                              <a:pt x="163848" y="173981"/>
                            </a:cubicBezTo>
                            <a:cubicBezTo>
                              <a:pt x="160038" y="189221"/>
                              <a:pt x="158133" y="197793"/>
                              <a:pt x="157181" y="197793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" name="Freeform: Shape 505">
                        <a:extLst>
                          <a:ext uri="{FF2B5EF4-FFF2-40B4-BE49-F238E27FC236}">
                            <a16:creationId xmlns:a16="http://schemas.microsoft.com/office/drawing/2014/main" id="{1BA5D186-7E20-B9DF-74F0-F97C07C148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0128" y="1713467"/>
                        <a:ext cx="48643" cy="97235"/>
                      </a:xfrm>
                      <a:custGeom>
                        <a:avLst/>
                        <a:gdLst>
                          <a:gd name="connsiteX0" fmla="*/ 47691 w 48643"/>
                          <a:gd name="connsiteY0" fmla="*/ 97235 h 97235"/>
                          <a:gd name="connsiteX1" fmla="*/ 36261 w 48643"/>
                          <a:gd name="connsiteY1" fmla="*/ 71518 h 97235"/>
                          <a:gd name="connsiteX2" fmla="*/ 28641 w 48643"/>
                          <a:gd name="connsiteY2" fmla="*/ 54373 h 97235"/>
                          <a:gd name="connsiteX3" fmla="*/ 24831 w 48643"/>
                          <a:gd name="connsiteY3" fmla="*/ 46753 h 97235"/>
                          <a:gd name="connsiteX4" fmla="*/ 21974 w 48643"/>
                          <a:gd name="connsiteY4" fmla="*/ 39133 h 97235"/>
                          <a:gd name="connsiteX5" fmla="*/ 14354 w 48643"/>
                          <a:gd name="connsiteY5" fmla="*/ 22940 h 97235"/>
                          <a:gd name="connsiteX6" fmla="*/ 66 w 48643"/>
                          <a:gd name="connsiteY6" fmla="*/ 80 h 97235"/>
                          <a:gd name="connsiteX7" fmla="*/ 21974 w 48643"/>
                          <a:gd name="connsiteY7" fmla="*/ 18178 h 97235"/>
                          <a:gd name="connsiteX8" fmla="*/ 32452 w 48643"/>
                          <a:gd name="connsiteY8" fmla="*/ 34370 h 97235"/>
                          <a:gd name="connsiteX9" fmla="*/ 37214 w 48643"/>
                          <a:gd name="connsiteY9" fmla="*/ 41990 h 97235"/>
                          <a:gd name="connsiteX10" fmla="*/ 40071 w 48643"/>
                          <a:gd name="connsiteY10" fmla="*/ 50563 h 97235"/>
                          <a:gd name="connsiteX11" fmla="*/ 44834 w 48643"/>
                          <a:gd name="connsiteY11" fmla="*/ 69613 h 97235"/>
                          <a:gd name="connsiteX12" fmla="*/ 47691 w 48643"/>
                          <a:gd name="connsiteY12" fmla="*/ 97235 h 97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8643" h="97235">
                            <a:moveTo>
                              <a:pt x="47691" y="97235"/>
                            </a:moveTo>
                            <a:cubicBezTo>
                              <a:pt x="45786" y="97235"/>
                              <a:pt x="41977" y="84853"/>
                              <a:pt x="36261" y="71518"/>
                            </a:cubicBezTo>
                            <a:cubicBezTo>
                              <a:pt x="33404" y="64850"/>
                              <a:pt x="31499" y="59135"/>
                              <a:pt x="28641" y="54373"/>
                            </a:cubicBezTo>
                            <a:cubicBezTo>
                              <a:pt x="26736" y="49610"/>
                              <a:pt x="24831" y="46753"/>
                              <a:pt x="24831" y="46753"/>
                            </a:cubicBezTo>
                            <a:cubicBezTo>
                              <a:pt x="24831" y="46753"/>
                              <a:pt x="23879" y="43895"/>
                              <a:pt x="21974" y="39133"/>
                            </a:cubicBezTo>
                            <a:cubicBezTo>
                              <a:pt x="20069" y="34370"/>
                              <a:pt x="17211" y="28655"/>
                              <a:pt x="14354" y="22940"/>
                            </a:cubicBezTo>
                            <a:cubicBezTo>
                              <a:pt x="8639" y="11510"/>
                              <a:pt x="-886" y="1033"/>
                              <a:pt x="66" y="80"/>
                            </a:cubicBezTo>
                            <a:cubicBezTo>
                              <a:pt x="1019" y="-872"/>
                              <a:pt x="13402" y="6748"/>
                              <a:pt x="21974" y="18178"/>
                            </a:cubicBezTo>
                            <a:cubicBezTo>
                              <a:pt x="25784" y="23893"/>
                              <a:pt x="30546" y="29608"/>
                              <a:pt x="32452" y="34370"/>
                            </a:cubicBezTo>
                            <a:cubicBezTo>
                              <a:pt x="35309" y="39133"/>
                              <a:pt x="37214" y="41990"/>
                              <a:pt x="37214" y="41990"/>
                            </a:cubicBezTo>
                            <a:cubicBezTo>
                              <a:pt x="37214" y="41990"/>
                              <a:pt x="38166" y="45800"/>
                              <a:pt x="40071" y="50563"/>
                            </a:cubicBezTo>
                            <a:cubicBezTo>
                              <a:pt x="41977" y="55325"/>
                              <a:pt x="43881" y="62945"/>
                              <a:pt x="44834" y="69613"/>
                            </a:cubicBezTo>
                            <a:cubicBezTo>
                              <a:pt x="48644" y="82948"/>
                              <a:pt x="49596" y="97235"/>
                              <a:pt x="47691" y="97235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8" name="Freeform: Shape 506">
                        <a:extLst>
                          <a:ext uri="{FF2B5EF4-FFF2-40B4-BE49-F238E27FC236}">
                            <a16:creationId xmlns:a16="http://schemas.microsoft.com/office/drawing/2014/main" id="{A48B2218-2B17-37F3-43DF-0FD9622F7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67225" y="1720215"/>
                        <a:ext cx="117362" cy="295296"/>
                      </a:xfrm>
                      <a:custGeom>
                        <a:avLst/>
                        <a:gdLst>
                          <a:gd name="connsiteX0" fmla="*/ 100 w 117362"/>
                          <a:gd name="connsiteY0" fmla="*/ 295275 h 295296"/>
                          <a:gd name="connsiteX1" fmla="*/ 46772 w 117362"/>
                          <a:gd name="connsiteY1" fmla="*/ 227648 h 295296"/>
                          <a:gd name="connsiteX2" fmla="*/ 75347 w 117362"/>
                          <a:gd name="connsiteY2" fmla="*/ 180023 h 295296"/>
                          <a:gd name="connsiteX3" fmla="*/ 82967 w 117362"/>
                          <a:gd name="connsiteY3" fmla="*/ 163830 h 295296"/>
                          <a:gd name="connsiteX4" fmla="*/ 85825 w 117362"/>
                          <a:gd name="connsiteY4" fmla="*/ 157163 h 295296"/>
                          <a:gd name="connsiteX5" fmla="*/ 95350 w 117362"/>
                          <a:gd name="connsiteY5" fmla="*/ 134303 h 295296"/>
                          <a:gd name="connsiteX6" fmla="*/ 106780 w 117362"/>
                          <a:gd name="connsiteY6" fmla="*/ 80963 h 295296"/>
                          <a:gd name="connsiteX7" fmla="*/ 102017 w 117362"/>
                          <a:gd name="connsiteY7" fmla="*/ 25718 h 295296"/>
                          <a:gd name="connsiteX8" fmla="*/ 99160 w 117362"/>
                          <a:gd name="connsiteY8" fmla="*/ 0 h 295296"/>
                          <a:gd name="connsiteX9" fmla="*/ 107732 w 117362"/>
                          <a:gd name="connsiteY9" fmla="*/ 24765 h 295296"/>
                          <a:gd name="connsiteX10" fmla="*/ 117257 w 117362"/>
                          <a:gd name="connsiteY10" fmla="*/ 80963 h 295296"/>
                          <a:gd name="connsiteX11" fmla="*/ 107732 w 117362"/>
                          <a:gd name="connsiteY11" fmla="*/ 138113 h 295296"/>
                          <a:gd name="connsiteX12" fmla="*/ 98207 w 117362"/>
                          <a:gd name="connsiteY12" fmla="*/ 162878 h 295296"/>
                          <a:gd name="connsiteX13" fmla="*/ 95350 w 117362"/>
                          <a:gd name="connsiteY13" fmla="*/ 169545 h 295296"/>
                          <a:gd name="connsiteX14" fmla="*/ 86777 w 117362"/>
                          <a:gd name="connsiteY14" fmla="*/ 185738 h 295296"/>
                          <a:gd name="connsiteX15" fmla="*/ 55345 w 117362"/>
                          <a:gd name="connsiteY15" fmla="*/ 233363 h 295296"/>
                          <a:gd name="connsiteX16" fmla="*/ 100 w 117362"/>
                          <a:gd name="connsiteY16" fmla="*/ 295275 h 2952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17362" h="295296">
                            <a:moveTo>
                              <a:pt x="100" y="295275"/>
                            </a:moveTo>
                            <a:cubicBezTo>
                              <a:pt x="-1805" y="294323"/>
                              <a:pt x="23912" y="261938"/>
                              <a:pt x="46772" y="227648"/>
                            </a:cubicBezTo>
                            <a:cubicBezTo>
                              <a:pt x="58202" y="210503"/>
                              <a:pt x="68680" y="193358"/>
                              <a:pt x="75347" y="180023"/>
                            </a:cubicBezTo>
                            <a:cubicBezTo>
                              <a:pt x="79157" y="173355"/>
                              <a:pt x="81062" y="167640"/>
                              <a:pt x="82967" y="163830"/>
                            </a:cubicBezTo>
                            <a:cubicBezTo>
                              <a:pt x="84872" y="160020"/>
                              <a:pt x="85825" y="157163"/>
                              <a:pt x="85825" y="157163"/>
                            </a:cubicBezTo>
                            <a:cubicBezTo>
                              <a:pt x="85825" y="157163"/>
                              <a:pt x="90587" y="148590"/>
                              <a:pt x="95350" y="134303"/>
                            </a:cubicBezTo>
                            <a:cubicBezTo>
                              <a:pt x="100112" y="120015"/>
                              <a:pt x="105827" y="100965"/>
                              <a:pt x="106780" y="80963"/>
                            </a:cubicBezTo>
                            <a:cubicBezTo>
                              <a:pt x="106780" y="60960"/>
                              <a:pt x="103922" y="40958"/>
                              <a:pt x="102017" y="25718"/>
                            </a:cubicBezTo>
                            <a:cubicBezTo>
                              <a:pt x="100112" y="10478"/>
                              <a:pt x="98207" y="0"/>
                              <a:pt x="99160" y="0"/>
                            </a:cubicBezTo>
                            <a:cubicBezTo>
                              <a:pt x="100112" y="0"/>
                              <a:pt x="102970" y="9525"/>
                              <a:pt x="107732" y="24765"/>
                            </a:cubicBezTo>
                            <a:cubicBezTo>
                              <a:pt x="111542" y="40005"/>
                              <a:pt x="116305" y="60008"/>
                              <a:pt x="117257" y="80963"/>
                            </a:cubicBezTo>
                            <a:cubicBezTo>
                              <a:pt x="118210" y="101918"/>
                              <a:pt x="112495" y="122873"/>
                              <a:pt x="107732" y="138113"/>
                            </a:cubicBezTo>
                            <a:cubicBezTo>
                              <a:pt x="102970" y="153353"/>
                              <a:pt x="98207" y="162878"/>
                              <a:pt x="98207" y="162878"/>
                            </a:cubicBezTo>
                            <a:cubicBezTo>
                              <a:pt x="98207" y="162878"/>
                              <a:pt x="97255" y="165735"/>
                              <a:pt x="95350" y="169545"/>
                            </a:cubicBezTo>
                            <a:cubicBezTo>
                              <a:pt x="93445" y="173355"/>
                              <a:pt x="90587" y="179070"/>
                              <a:pt x="86777" y="185738"/>
                            </a:cubicBezTo>
                            <a:cubicBezTo>
                              <a:pt x="79157" y="199073"/>
                              <a:pt x="67727" y="216218"/>
                              <a:pt x="55345" y="233363"/>
                            </a:cubicBezTo>
                            <a:cubicBezTo>
                              <a:pt x="29627" y="265748"/>
                              <a:pt x="2005" y="296228"/>
                              <a:pt x="100" y="295275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9" name="Freeform: Shape 507">
                        <a:extLst>
                          <a:ext uri="{FF2B5EF4-FFF2-40B4-BE49-F238E27FC236}">
                            <a16:creationId xmlns:a16="http://schemas.microsoft.com/office/drawing/2014/main" id="{2927FAF8-24E1-0101-3835-B711251E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217" y="1953541"/>
                        <a:ext cx="69715" cy="172438"/>
                      </a:xfrm>
                      <a:custGeom>
                        <a:avLst/>
                        <a:gdLst>
                          <a:gd name="connsiteX0" fmla="*/ 69532 w 69715"/>
                          <a:gd name="connsiteY0" fmla="*/ 36 h 172438"/>
                          <a:gd name="connsiteX1" fmla="*/ 46673 w 69715"/>
                          <a:gd name="connsiteY1" fmla="*/ 41946 h 172438"/>
                          <a:gd name="connsiteX2" fmla="*/ 25717 w 69715"/>
                          <a:gd name="connsiteY2" fmla="*/ 83856 h 172438"/>
                          <a:gd name="connsiteX3" fmla="*/ 20003 w 69715"/>
                          <a:gd name="connsiteY3" fmla="*/ 97191 h 172438"/>
                          <a:gd name="connsiteX4" fmla="*/ 9525 w 69715"/>
                          <a:gd name="connsiteY4" fmla="*/ 126719 h 172438"/>
                          <a:gd name="connsiteX5" fmla="*/ 6667 w 69715"/>
                          <a:gd name="connsiteY5" fmla="*/ 158151 h 172438"/>
                          <a:gd name="connsiteX6" fmla="*/ 7620 w 69715"/>
                          <a:gd name="connsiteY6" fmla="*/ 172439 h 172438"/>
                          <a:gd name="connsiteX7" fmla="*/ 1905 w 69715"/>
                          <a:gd name="connsiteY7" fmla="*/ 158151 h 172438"/>
                          <a:gd name="connsiteX8" fmla="*/ 953 w 69715"/>
                          <a:gd name="connsiteY8" fmla="*/ 124813 h 172438"/>
                          <a:gd name="connsiteX9" fmla="*/ 8573 w 69715"/>
                          <a:gd name="connsiteY9" fmla="*/ 92428 h 172438"/>
                          <a:gd name="connsiteX10" fmla="*/ 14287 w 69715"/>
                          <a:gd name="connsiteY10" fmla="*/ 78141 h 172438"/>
                          <a:gd name="connsiteX11" fmla="*/ 20955 w 69715"/>
                          <a:gd name="connsiteY11" fmla="*/ 64806 h 172438"/>
                          <a:gd name="connsiteX12" fmla="*/ 38100 w 69715"/>
                          <a:gd name="connsiteY12" fmla="*/ 37183 h 172438"/>
                          <a:gd name="connsiteX13" fmla="*/ 69532 w 69715"/>
                          <a:gd name="connsiteY13" fmla="*/ 36 h 172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69715" h="172438">
                            <a:moveTo>
                              <a:pt x="69532" y="36"/>
                            </a:moveTo>
                            <a:cubicBezTo>
                              <a:pt x="71437" y="988"/>
                              <a:pt x="58103" y="20991"/>
                              <a:pt x="46673" y="41946"/>
                            </a:cubicBezTo>
                            <a:cubicBezTo>
                              <a:pt x="35242" y="62901"/>
                              <a:pt x="25717" y="83856"/>
                              <a:pt x="25717" y="83856"/>
                            </a:cubicBezTo>
                            <a:cubicBezTo>
                              <a:pt x="25717" y="83856"/>
                              <a:pt x="22860" y="88619"/>
                              <a:pt x="20003" y="97191"/>
                            </a:cubicBezTo>
                            <a:cubicBezTo>
                              <a:pt x="17145" y="104811"/>
                              <a:pt x="12382" y="116241"/>
                              <a:pt x="9525" y="126719"/>
                            </a:cubicBezTo>
                            <a:cubicBezTo>
                              <a:pt x="6667" y="138148"/>
                              <a:pt x="5715" y="149578"/>
                              <a:pt x="6667" y="158151"/>
                            </a:cubicBezTo>
                            <a:cubicBezTo>
                              <a:pt x="6667" y="166723"/>
                              <a:pt x="8573" y="172439"/>
                              <a:pt x="7620" y="172439"/>
                            </a:cubicBezTo>
                            <a:cubicBezTo>
                              <a:pt x="6667" y="172439"/>
                              <a:pt x="3810" y="167676"/>
                              <a:pt x="1905" y="158151"/>
                            </a:cubicBezTo>
                            <a:cubicBezTo>
                              <a:pt x="-952" y="149578"/>
                              <a:pt x="0" y="137196"/>
                              <a:pt x="953" y="124813"/>
                            </a:cubicBezTo>
                            <a:cubicBezTo>
                              <a:pt x="2857" y="112431"/>
                              <a:pt x="5715" y="101001"/>
                              <a:pt x="8573" y="92428"/>
                            </a:cubicBezTo>
                            <a:cubicBezTo>
                              <a:pt x="11430" y="83856"/>
                              <a:pt x="14287" y="78141"/>
                              <a:pt x="14287" y="78141"/>
                            </a:cubicBezTo>
                            <a:cubicBezTo>
                              <a:pt x="14287" y="78141"/>
                              <a:pt x="17145" y="72426"/>
                              <a:pt x="20955" y="64806"/>
                            </a:cubicBezTo>
                            <a:cubicBezTo>
                              <a:pt x="25717" y="57186"/>
                              <a:pt x="31432" y="46708"/>
                              <a:pt x="38100" y="37183"/>
                            </a:cubicBezTo>
                            <a:cubicBezTo>
                              <a:pt x="52387" y="17181"/>
                              <a:pt x="67628" y="-917"/>
                              <a:pt x="69532" y="36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0" name="Freeform: Shape 508">
                        <a:extLst>
                          <a:ext uri="{FF2B5EF4-FFF2-40B4-BE49-F238E27FC236}">
                            <a16:creationId xmlns:a16="http://schemas.microsoft.com/office/drawing/2014/main" id="{B7B883FB-F3A5-0413-31F4-8070F8DE8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4180" y="1834515"/>
                        <a:ext cx="360759" cy="295274"/>
                      </a:xfrm>
                      <a:custGeom>
                        <a:avLst/>
                        <a:gdLst>
                          <a:gd name="connsiteX0" fmla="*/ 360759 w 360759"/>
                          <a:gd name="connsiteY0" fmla="*/ 0 h 295274"/>
                          <a:gd name="connsiteX1" fmla="*/ 352187 w 360759"/>
                          <a:gd name="connsiteY1" fmla="*/ 7620 h 295274"/>
                          <a:gd name="connsiteX2" fmla="*/ 327422 w 360759"/>
                          <a:gd name="connsiteY2" fmla="*/ 22860 h 295274"/>
                          <a:gd name="connsiteX3" fmla="*/ 242649 w 360759"/>
                          <a:gd name="connsiteY3" fmla="*/ 45720 h 295274"/>
                          <a:gd name="connsiteX4" fmla="*/ 159782 w 360759"/>
                          <a:gd name="connsiteY4" fmla="*/ 71438 h 295274"/>
                          <a:gd name="connsiteX5" fmla="*/ 145494 w 360759"/>
                          <a:gd name="connsiteY5" fmla="*/ 78105 h 295274"/>
                          <a:gd name="connsiteX6" fmla="*/ 135017 w 360759"/>
                          <a:gd name="connsiteY6" fmla="*/ 83820 h 295274"/>
                          <a:gd name="connsiteX7" fmla="*/ 125492 w 360759"/>
                          <a:gd name="connsiteY7" fmla="*/ 88582 h 295274"/>
                          <a:gd name="connsiteX8" fmla="*/ 115967 w 360759"/>
                          <a:gd name="connsiteY8" fmla="*/ 94298 h 295274"/>
                          <a:gd name="connsiteX9" fmla="*/ 94059 w 360759"/>
                          <a:gd name="connsiteY9" fmla="*/ 111442 h 295274"/>
                          <a:gd name="connsiteX10" fmla="*/ 66437 w 360759"/>
                          <a:gd name="connsiteY10" fmla="*/ 140017 h 295274"/>
                          <a:gd name="connsiteX11" fmla="*/ 39767 w 360759"/>
                          <a:gd name="connsiteY11" fmla="*/ 177165 h 295274"/>
                          <a:gd name="connsiteX12" fmla="*/ 6429 w 360759"/>
                          <a:gd name="connsiteY12" fmla="*/ 256223 h 295274"/>
                          <a:gd name="connsiteX13" fmla="*/ 3572 w 360759"/>
                          <a:gd name="connsiteY13" fmla="*/ 295275 h 295274"/>
                          <a:gd name="connsiteX14" fmla="*/ 714 w 360759"/>
                          <a:gd name="connsiteY14" fmla="*/ 284798 h 295274"/>
                          <a:gd name="connsiteX15" fmla="*/ 714 w 360759"/>
                          <a:gd name="connsiteY15" fmla="*/ 255270 h 295274"/>
                          <a:gd name="connsiteX16" fmla="*/ 31194 w 360759"/>
                          <a:gd name="connsiteY16" fmla="*/ 172403 h 295274"/>
                          <a:gd name="connsiteX17" fmla="*/ 57864 w 360759"/>
                          <a:gd name="connsiteY17" fmla="*/ 133350 h 295274"/>
                          <a:gd name="connsiteX18" fmla="*/ 85487 w 360759"/>
                          <a:gd name="connsiteY18" fmla="*/ 102870 h 295274"/>
                          <a:gd name="connsiteX19" fmla="*/ 108347 w 360759"/>
                          <a:gd name="connsiteY19" fmla="*/ 83820 h 295274"/>
                          <a:gd name="connsiteX20" fmla="*/ 117872 w 360759"/>
                          <a:gd name="connsiteY20" fmla="*/ 78105 h 295274"/>
                          <a:gd name="connsiteX21" fmla="*/ 127397 w 360759"/>
                          <a:gd name="connsiteY21" fmla="*/ 72390 h 295274"/>
                          <a:gd name="connsiteX22" fmla="*/ 138827 w 360759"/>
                          <a:gd name="connsiteY22" fmla="*/ 66675 h 295274"/>
                          <a:gd name="connsiteX23" fmla="*/ 154067 w 360759"/>
                          <a:gd name="connsiteY23" fmla="*/ 60960 h 295274"/>
                          <a:gd name="connsiteX24" fmla="*/ 239792 w 360759"/>
                          <a:gd name="connsiteY24" fmla="*/ 37147 h 295274"/>
                          <a:gd name="connsiteX25" fmla="*/ 324564 w 360759"/>
                          <a:gd name="connsiteY25" fmla="*/ 18097 h 295274"/>
                          <a:gd name="connsiteX26" fmla="*/ 350282 w 360759"/>
                          <a:gd name="connsiteY26" fmla="*/ 5715 h 295274"/>
                          <a:gd name="connsiteX27" fmla="*/ 360759 w 360759"/>
                          <a:gd name="connsiteY27" fmla="*/ 0 h 2952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360759" h="295274">
                            <a:moveTo>
                              <a:pt x="360759" y="0"/>
                            </a:moveTo>
                            <a:cubicBezTo>
                              <a:pt x="360759" y="0"/>
                              <a:pt x="357902" y="2857"/>
                              <a:pt x="352187" y="7620"/>
                            </a:cubicBezTo>
                            <a:cubicBezTo>
                              <a:pt x="346472" y="12382"/>
                              <a:pt x="337899" y="17145"/>
                              <a:pt x="327422" y="22860"/>
                            </a:cubicBezTo>
                            <a:cubicBezTo>
                              <a:pt x="305514" y="33338"/>
                              <a:pt x="273129" y="39053"/>
                              <a:pt x="242649" y="45720"/>
                            </a:cubicBezTo>
                            <a:cubicBezTo>
                              <a:pt x="212169" y="52388"/>
                              <a:pt x="181689" y="61913"/>
                              <a:pt x="159782" y="71438"/>
                            </a:cubicBezTo>
                            <a:cubicBezTo>
                              <a:pt x="154067" y="73342"/>
                              <a:pt x="149304" y="76200"/>
                              <a:pt x="145494" y="78105"/>
                            </a:cubicBezTo>
                            <a:cubicBezTo>
                              <a:pt x="141684" y="80010"/>
                              <a:pt x="137874" y="82867"/>
                              <a:pt x="135017" y="83820"/>
                            </a:cubicBezTo>
                            <a:cubicBezTo>
                              <a:pt x="129302" y="86678"/>
                              <a:pt x="125492" y="88582"/>
                              <a:pt x="125492" y="88582"/>
                            </a:cubicBezTo>
                            <a:cubicBezTo>
                              <a:pt x="125492" y="88582"/>
                              <a:pt x="121682" y="89535"/>
                              <a:pt x="115967" y="94298"/>
                            </a:cubicBezTo>
                            <a:cubicBezTo>
                              <a:pt x="110252" y="98107"/>
                              <a:pt x="102632" y="103823"/>
                              <a:pt x="94059" y="111442"/>
                            </a:cubicBezTo>
                            <a:cubicBezTo>
                              <a:pt x="85487" y="119063"/>
                              <a:pt x="75962" y="129540"/>
                              <a:pt x="66437" y="140017"/>
                            </a:cubicBezTo>
                            <a:cubicBezTo>
                              <a:pt x="56912" y="151448"/>
                              <a:pt x="47387" y="163830"/>
                              <a:pt x="39767" y="177165"/>
                            </a:cubicBezTo>
                            <a:cubicBezTo>
                              <a:pt x="23574" y="203835"/>
                              <a:pt x="10239" y="233362"/>
                              <a:pt x="6429" y="256223"/>
                            </a:cubicBezTo>
                            <a:cubicBezTo>
                              <a:pt x="1667" y="279083"/>
                              <a:pt x="4524" y="295275"/>
                              <a:pt x="3572" y="295275"/>
                            </a:cubicBezTo>
                            <a:cubicBezTo>
                              <a:pt x="3572" y="295275"/>
                              <a:pt x="2619" y="291465"/>
                              <a:pt x="714" y="284798"/>
                            </a:cubicBezTo>
                            <a:cubicBezTo>
                              <a:pt x="-238" y="278130"/>
                              <a:pt x="-238" y="267653"/>
                              <a:pt x="714" y="255270"/>
                            </a:cubicBezTo>
                            <a:cubicBezTo>
                              <a:pt x="3572" y="231458"/>
                              <a:pt x="15002" y="200025"/>
                              <a:pt x="31194" y="172403"/>
                            </a:cubicBezTo>
                            <a:cubicBezTo>
                              <a:pt x="38814" y="158115"/>
                              <a:pt x="48339" y="144780"/>
                              <a:pt x="57864" y="133350"/>
                            </a:cubicBezTo>
                            <a:cubicBezTo>
                              <a:pt x="67389" y="121920"/>
                              <a:pt x="76914" y="110490"/>
                              <a:pt x="85487" y="102870"/>
                            </a:cubicBezTo>
                            <a:cubicBezTo>
                              <a:pt x="94059" y="94298"/>
                              <a:pt x="102632" y="87630"/>
                              <a:pt x="108347" y="83820"/>
                            </a:cubicBezTo>
                            <a:cubicBezTo>
                              <a:pt x="114062" y="79057"/>
                              <a:pt x="117872" y="78105"/>
                              <a:pt x="117872" y="78105"/>
                            </a:cubicBezTo>
                            <a:cubicBezTo>
                              <a:pt x="117872" y="78105"/>
                              <a:pt x="121682" y="76200"/>
                              <a:pt x="127397" y="72390"/>
                            </a:cubicBezTo>
                            <a:cubicBezTo>
                              <a:pt x="130254" y="70485"/>
                              <a:pt x="134064" y="68580"/>
                              <a:pt x="138827" y="66675"/>
                            </a:cubicBezTo>
                            <a:cubicBezTo>
                              <a:pt x="143589" y="64770"/>
                              <a:pt x="148352" y="62865"/>
                              <a:pt x="154067" y="60960"/>
                            </a:cubicBezTo>
                            <a:cubicBezTo>
                              <a:pt x="176927" y="51435"/>
                              <a:pt x="207407" y="42863"/>
                              <a:pt x="239792" y="37147"/>
                            </a:cubicBezTo>
                            <a:cubicBezTo>
                              <a:pt x="271224" y="31432"/>
                              <a:pt x="302657" y="27622"/>
                              <a:pt x="324564" y="18097"/>
                            </a:cubicBezTo>
                            <a:cubicBezTo>
                              <a:pt x="335042" y="13335"/>
                              <a:pt x="344567" y="9525"/>
                              <a:pt x="350282" y="5715"/>
                            </a:cubicBezTo>
                            <a:cubicBezTo>
                              <a:pt x="356950" y="1905"/>
                              <a:pt x="360759" y="0"/>
                              <a:pt x="3607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1" name="Freeform: Shape 509">
                        <a:extLst>
                          <a:ext uri="{FF2B5EF4-FFF2-40B4-BE49-F238E27FC236}">
                            <a16:creationId xmlns:a16="http://schemas.microsoft.com/office/drawing/2014/main" id="{9D7A31F2-AAD6-0F70-8AC5-D38A21CDA0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4922" y="1722257"/>
                        <a:ext cx="265985" cy="133212"/>
                      </a:xfrm>
                      <a:custGeom>
                        <a:avLst/>
                        <a:gdLst>
                          <a:gd name="connsiteX0" fmla="*/ 265747 w 265985"/>
                          <a:gd name="connsiteY0" fmla="*/ 58918 h 133212"/>
                          <a:gd name="connsiteX1" fmla="*/ 260033 w 265985"/>
                          <a:gd name="connsiteY1" fmla="*/ 54155 h 133212"/>
                          <a:gd name="connsiteX2" fmla="*/ 246697 w 265985"/>
                          <a:gd name="connsiteY2" fmla="*/ 41773 h 133212"/>
                          <a:gd name="connsiteX3" fmla="*/ 238125 w 265985"/>
                          <a:gd name="connsiteY3" fmla="*/ 33200 h 133212"/>
                          <a:gd name="connsiteX4" fmla="*/ 227647 w 265985"/>
                          <a:gd name="connsiteY4" fmla="*/ 24628 h 133212"/>
                          <a:gd name="connsiteX5" fmla="*/ 216218 w 265985"/>
                          <a:gd name="connsiteY5" fmla="*/ 15103 h 133212"/>
                          <a:gd name="connsiteX6" fmla="*/ 214313 w 265985"/>
                          <a:gd name="connsiteY6" fmla="*/ 14150 h 133212"/>
                          <a:gd name="connsiteX7" fmla="*/ 213360 w 265985"/>
                          <a:gd name="connsiteY7" fmla="*/ 13198 h 133212"/>
                          <a:gd name="connsiteX8" fmla="*/ 211455 w 265985"/>
                          <a:gd name="connsiteY8" fmla="*/ 15103 h 133212"/>
                          <a:gd name="connsiteX9" fmla="*/ 169545 w 265985"/>
                          <a:gd name="connsiteY9" fmla="*/ 54155 h 133212"/>
                          <a:gd name="connsiteX10" fmla="*/ 148590 w 265985"/>
                          <a:gd name="connsiteY10" fmla="*/ 69395 h 133212"/>
                          <a:gd name="connsiteX11" fmla="*/ 126683 w 265985"/>
                          <a:gd name="connsiteY11" fmla="*/ 82730 h 133212"/>
                          <a:gd name="connsiteX12" fmla="*/ 78105 w 265985"/>
                          <a:gd name="connsiteY12" fmla="*/ 111305 h 133212"/>
                          <a:gd name="connsiteX13" fmla="*/ 24765 w 265985"/>
                          <a:gd name="connsiteY13" fmla="*/ 131308 h 133212"/>
                          <a:gd name="connsiteX14" fmla="*/ 6668 w 265985"/>
                          <a:gd name="connsiteY14" fmla="*/ 133213 h 133212"/>
                          <a:gd name="connsiteX15" fmla="*/ 0 w 265985"/>
                          <a:gd name="connsiteY15" fmla="*/ 133213 h 133212"/>
                          <a:gd name="connsiteX16" fmla="*/ 6668 w 265985"/>
                          <a:gd name="connsiteY16" fmla="*/ 131308 h 133212"/>
                          <a:gd name="connsiteX17" fmla="*/ 23813 w 265985"/>
                          <a:gd name="connsiteY17" fmla="*/ 126545 h 133212"/>
                          <a:gd name="connsiteX18" fmla="*/ 73343 w 265985"/>
                          <a:gd name="connsiteY18" fmla="*/ 103685 h 133212"/>
                          <a:gd name="connsiteX19" fmla="*/ 120015 w 265985"/>
                          <a:gd name="connsiteY19" fmla="*/ 73205 h 133212"/>
                          <a:gd name="connsiteX20" fmla="*/ 140970 w 265985"/>
                          <a:gd name="connsiteY20" fmla="*/ 58918 h 133212"/>
                          <a:gd name="connsiteX21" fmla="*/ 161925 w 265985"/>
                          <a:gd name="connsiteY21" fmla="*/ 44630 h 133212"/>
                          <a:gd name="connsiteX22" fmla="*/ 203835 w 265985"/>
                          <a:gd name="connsiteY22" fmla="*/ 9388 h 133212"/>
                          <a:gd name="connsiteX23" fmla="*/ 207645 w 265985"/>
                          <a:gd name="connsiteY23" fmla="*/ 4625 h 133212"/>
                          <a:gd name="connsiteX24" fmla="*/ 209550 w 265985"/>
                          <a:gd name="connsiteY24" fmla="*/ 1768 h 133212"/>
                          <a:gd name="connsiteX25" fmla="*/ 211455 w 265985"/>
                          <a:gd name="connsiteY25" fmla="*/ 815 h 133212"/>
                          <a:gd name="connsiteX26" fmla="*/ 220028 w 265985"/>
                          <a:gd name="connsiteY26" fmla="*/ 8435 h 133212"/>
                          <a:gd name="connsiteX27" fmla="*/ 230505 w 265985"/>
                          <a:gd name="connsiteY27" fmla="*/ 18913 h 133212"/>
                          <a:gd name="connsiteX28" fmla="*/ 240030 w 265985"/>
                          <a:gd name="connsiteY28" fmla="*/ 28438 h 133212"/>
                          <a:gd name="connsiteX29" fmla="*/ 248603 w 265985"/>
                          <a:gd name="connsiteY29" fmla="*/ 37963 h 133212"/>
                          <a:gd name="connsiteX30" fmla="*/ 260033 w 265985"/>
                          <a:gd name="connsiteY30" fmla="*/ 53203 h 133212"/>
                          <a:gd name="connsiteX31" fmla="*/ 265747 w 265985"/>
                          <a:gd name="connsiteY31" fmla="*/ 58918 h 1332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65985" h="133212">
                            <a:moveTo>
                              <a:pt x="265747" y="58918"/>
                            </a:moveTo>
                            <a:cubicBezTo>
                              <a:pt x="265747" y="58918"/>
                              <a:pt x="263843" y="57013"/>
                              <a:pt x="260033" y="54155"/>
                            </a:cubicBezTo>
                            <a:cubicBezTo>
                              <a:pt x="257175" y="51298"/>
                              <a:pt x="253365" y="46535"/>
                              <a:pt x="246697" y="41773"/>
                            </a:cubicBezTo>
                            <a:cubicBezTo>
                              <a:pt x="243840" y="38915"/>
                              <a:pt x="240983" y="36058"/>
                              <a:pt x="238125" y="33200"/>
                            </a:cubicBezTo>
                            <a:cubicBezTo>
                              <a:pt x="234315" y="30343"/>
                              <a:pt x="231458" y="27485"/>
                              <a:pt x="227647" y="24628"/>
                            </a:cubicBezTo>
                            <a:cubicBezTo>
                              <a:pt x="223838" y="21770"/>
                              <a:pt x="220028" y="17960"/>
                              <a:pt x="216218" y="15103"/>
                            </a:cubicBezTo>
                            <a:cubicBezTo>
                              <a:pt x="215265" y="14150"/>
                              <a:pt x="215265" y="14150"/>
                              <a:pt x="214313" y="14150"/>
                            </a:cubicBezTo>
                            <a:lnTo>
                              <a:pt x="213360" y="13198"/>
                            </a:lnTo>
                            <a:cubicBezTo>
                              <a:pt x="212408" y="13198"/>
                              <a:pt x="212408" y="14150"/>
                              <a:pt x="211455" y="15103"/>
                            </a:cubicBezTo>
                            <a:cubicBezTo>
                              <a:pt x="198120" y="31295"/>
                              <a:pt x="181928" y="44630"/>
                              <a:pt x="169545" y="54155"/>
                            </a:cubicBezTo>
                            <a:cubicBezTo>
                              <a:pt x="157163" y="63680"/>
                              <a:pt x="148590" y="69395"/>
                              <a:pt x="148590" y="69395"/>
                            </a:cubicBezTo>
                            <a:cubicBezTo>
                              <a:pt x="148590" y="69395"/>
                              <a:pt x="140018" y="75110"/>
                              <a:pt x="126683" y="82730"/>
                            </a:cubicBezTo>
                            <a:cubicBezTo>
                              <a:pt x="113348" y="90350"/>
                              <a:pt x="96203" y="101780"/>
                              <a:pt x="78105" y="111305"/>
                            </a:cubicBezTo>
                            <a:cubicBezTo>
                              <a:pt x="60008" y="120830"/>
                              <a:pt x="40005" y="128450"/>
                              <a:pt x="24765" y="131308"/>
                            </a:cubicBezTo>
                            <a:cubicBezTo>
                              <a:pt x="17145" y="133213"/>
                              <a:pt x="10478" y="133213"/>
                              <a:pt x="6668" y="133213"/>
                            </a:cubicBezTo>
                            <a:cubicBezTo>
                              <a:pt x="1905" y="133213"/>
                              <a:pt x="0" y="133213"/>
                              <a:pt x="0" y="133213"/>
                            </a:cubicBezTo>
                            <a:cubicBezTo>
                              <a:pt x="0" y="133213"/>
                              <a:pt x="2858" y="132260"/>
                              <a:pt x="6668" y="131308"/>
                            </a:cubicBezTo>
                            <a:cubicBezTo>
                              <a:pt x="10478" y="130355"/>
                              <a:pt x="17145" y="129403"/>
                              <a:pt x="23813" y="126545"/>
                            </a:cubicBezTo>
                            <a:cubicBezTo>
                              <a:pt x="38100" y="122735"/>
                              <a:pt x="56198" y="114163"/>
                              <a:pt x="73343" y="103685"/>
                            </a:cubicBezTo>
                            <a:cubicBezTo>
                              <a:pt x="90488" y="93208"/>
                              <a:pt x="106680" y="81778"/>
                              <a:pt x="120015" y="73205"/>
                            </a:cubicBezTo>
                            <a:cubicBezTo>
                              <a:pt x="132398" y="64633"/>
                              <a:pt x="140970" y="58918"/>
                              <a:pt x="140970" y="58918"/>
                            </a:cubicBezTo>
                            <a:cubicBezTo>
                              <a:pt x="140970" y="58918"/>
                              <a:pt x="149543" y="53203"/>
                              <a:pt x="161925" y="44630"/>
                            </a:cubicBezTo>
                            <a:cubicBezTo>
                              <a:pt x="174308" y="36058"/>
                              <a:pt x="190500" y="24628"/>
                              <a:pt x="203835" y="9388"/>
                            </a:cubicBezTo>
                            <a:lnTo>
                              <a:pt x="207645" y="4625"/>
                            </a:lnTo>
                            <a:lnTo>
                              <a:pt x="209550" y="1768"/>
                            </a:lnTo>
                            <a:cubicBezTo>
                              <a:pt x="210503" y="815"/>
                              <a:pt x="210503" y="-1090"/>
                              <a:pt x="211455" y="815"/>
                            </a:cubicBezTo>
                            <a:cubicBezTo>
                              <a:pt x="214313" y="3673"/>
                              <a:pt x="217170" y="6530"/>
                              <a:pt x="220028" y="8435"/>
                            </a:cubicBezTo>
                            <a:cubicBezTo>
                              <a:pt x="223838" y="12245"/>
                              <a:pt x="226695" y="15103"/>
                              <a:pt x="230505" y="18913"/>
                            </a:cubicBezTo>
                            <a:cubicBezTo>
                              <a:pt x="234315" y="22723"/>
                              <a:pt x="237172" y="25580"/>
                              <a:pt x="240030" y="28438"/>
                            </a:cubicBezTo>
                            <a:cubicBezTo>
                              <a:pt x="242888" y="31295"/>
                              <a:pt x="245745" y="35105"/>
                              <a:pt x="248603" y="37963"/>
                            </a:cubicBezTo>
                            <a:cubicBezTo>
                              <a:pt x="254318" y="43678"/>
                              <a:pt x="257175" y="49393"/>
                              <a:pt x="260033" y="53203"/>
                            </a:cubicBezTo>
                            <a:cubicBezTo>
                              <a:pt x="264795" y="56060"/>
                              <a:pt x="266700" y="57965"/>
                              <a:pt x="265747" y="58918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2" name="Freeform: Shape 510">
                        <a:extLst>
                          <a:ext uri="{FF2B5EF4-FFF2-40B4-BE49-F238E27FC236}">
                            <a16:creationId xmlns:a16="http://schemas.microsoft.com/office/drawing/2014/main" id="{95BE8C5C-9255-93EB-124B-F03A77EFE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0926" y="1742122"/>
                        <a:ext cx="43073" cy="156252"/>
                      </a:xfrm>
                      <a:custGeom>
                        <a:avLst/>
                        <a:gdLst>
                          <a:gd name="connsiteX0" fmla="*/ 211 w 43073"/>
                          <a:gd name="connsiteY0" fmla="*/ 156210 h 156252"/>
                          <a:gd name="connsiteX1" fmla="*/ 17356 w 43073"/>
                          <a:gd name="connsiteY1" fmla="*/ 118110 h 156252"/>
                          <a:gd name="connsiteX2" fmla="*/ 25928 w 43073"/>
                          <a:gd name="connsiteY2" fmla="*/ 91440 h 156252"/>
                          <a:gd name="connsiteX3" fmla="*/ 27833 w 43073"/>
                          <a:gd name="connsiteY3" fmla="*/ 82868 h 156252"/>
                          <a:gd name="connsiteX4" fmla="*/ 28786 w 43073"/>
                          <a:gd name="connsiteY4" fmla="*/ 79058 h 156252"/>
                          <a:gd name="connsiteX5" fmla="*/ 29738 w 43073"/>
                          <a:gd name="connsiteY5" fmla="*/ 75248 h 156252"/>
                          <a:gd name="connsiteX6" fmla="*/ 31643 w 43073"/>
                          <a:gd name="connsiteY6" fmla="*/ 66675 h 156252"/>
                          <a:gd name="connsiteX7" fmla="*/ 31643 w 43073"/>
                          <a:gd name="connsiteY7" fmla="*/ 39053 h 156252"/>
                          <a:gd name="connsiteX8" fmla="*/ 24976 w 43073"/>
                          <a:gd name="connsiteY8" fmla="*/ 12382 h 156252"/>
                          <a:gd name="connsiteX9" fmla="*/ 21166 w 43073"/>
                          <a:gd name="connsiteY9" fmla="*/ 0 h 156252"/>
                          <a:gd name="connsiteX10" fmla="*/ 29738 w 43073"/>
                          <a:gd name="connsiteY10" fmla="*/ 10477 h 156252"/>
                          <a:gd name="connsiteX11" fmla="*/ 40216 w 43073"/>
                          <a:gd name="connsiteY11" fmla="*/ 38100 h 156252"/>
                          <a:gd name="connsiteX12" fmla="*/ 43073 w 43073"/>
                          <a:gd name="connsiteY12" fmla="*/ 67628 h 156252"/>
                          <a:gd name="connsiteX13" fmla="*/ 42121 w 43073"/>
                          <a:gd name="connsiteY13" fmla="*/ 77153 h 156252"/>
                          <a:gd name="connsiteX14" fmla="*/ 42121 w 43073"/>
                          <a:gd name="connsiteY14" fmla="*/ 80962 h 156252"/>
                          <a:gd name="connsiteX15" fmla="*/ 41168 w 43073"/>
                          <a:gd name="connsiteY15" fmla="*/ 84773 h 156252"/>
                          <a:gd name="connsiteX16" fmla="*/ 38311 w 43073"/>
                          <a:gd name="connsiteY16" fmla="*/ 94298 h 156252"/>
                          <a:gd name="connsiteX17" fmla="*/ 26881 w 43073"/>
                          <a:gd name="connsiteY17" fmla="*/ 121920 h 156252"/>
                          <a:gd name="connsiteX18" fmla="*/ 211 w 43073"/>
                          <a:gd name="connsiteY18" fmla="*/ 156210 h 1562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3073" h="156252">
                            <a:moveTo>
                              <a:pt x="211" y="156210"/>
                            </a:moveTo>
                            <a:cubicBezTo>
                              <a:pt x="-1694" y="155258"/>
                              <a:pt x="9736" y="137160"/>
                              <a:pt x="17356" y="118110"/>
                            </a:cubicBezTo>
                            <a:cubicBezTo>
                              <a:pt x="21166" y="108585"/>
                              <a:pt x="24023" y="99060"/>
                              <a:pt x="25928" y="91440"/>
                            </a:cubicBezTo>
                            <a:cubicBezTo>
                              <a:pt x="26881" y="87630"/>
                              <a:pt x="26881" y="84773"/>
                              <a:pt x="27833" y="82868"/>
                            </a:cubicBezTo>
                            <a:cubicBezTo>
                              <a:pt x="27833" y="80962"/>
                              <a:pt x="28786" y="79058"/>
                              <a:pt x="28786" y="79058"/>
                            </a:cubicBezTo>
                            <a:cubicBezTo>
                              <a:pt x="28786" y="79058"/>
                              <a:pt x="28786" y="78105"/>
                              <a:pt x="29738" y="75248"/>
                            </a:cubicBezTo>
                            <a:cubicBezTo>
                              <a:pt x="29738" y="73343"/>
                              <a:pt x="30691" y="70485"/>
                              <a:pt x="31643" y="66675"/>
                            </a:cubicBezTo>
                            <a:cubicBezTo>
                              <a:pt x="32596" y="59055"/>
                              <a:pt x="32596" y="49530"/>
                              <a:pt x="31643" y="39053"/>
                            </a:cubicBezTo>
                            <a:cubicBezTo>
                              <a:pt x="30691" y="29528"/>
                              <a:pt x="27833" y="19050"/>
                              <a:pt x="24976" y="12382"/>
                            </a:cubicBezTo>
                            <a:cubicBezTo>
                              <a:pt x="22118" y="4763"/>
                              <a:pt x="20213" y="0"/>
                              <a:pt x="21166" y="0"/>
                            </a:cubicBezTo>
                            <a:cubicBezTo>
                              <a:pt x="22118" y="0"/>
                              <a:pt x="24976" y="3810"/>
                              <a:pt x="29738" y="10477"/>
                            </a:cubicBezTo>
                            <a:cubicBezTo>
                              <a:pt x="33548" y="17145"/>
                              <a:pt x="38311" y="27623"/>
                              <a:pt x="40216" y="38100"/>
                            </a:cubicBezTo>
                            <a:cubicBezTo>
                              <a:pt x="42121" y="48578"/>
                              <a:pt x="43073" y="60007"/>
                              <a:pt x="43073" y="67628"/>
                            </a:cubicBezTo>
                            <a:cubicBezTo>
                              <a:pt x="43073" y="71437"/>
                              <a:pt x="42121" y="75248"/>
                              <a:pt x="42121" y="77153"/>
                            </a:cubicBezTo>
                            <a:cubicBezTo>
                              <a:pt x="42121" y="80010"/>
                              <a:pt x="42121" y="80962"/>
                              <a:pt x="42121" y="80962"/>
                            </a:cubicBezTo>
                            <a:cubicBezTo>
                              <a:pt x="42121" y="80962"/>
                              <a:pt x="42121" y="81915"/>
                              <a:pt x="41168" y="84773"/>
                            </a:cubicBezTo>
                            <a:cubicBezTo>
                              <a:pt x="40216" y="86678"/>
                              <a:pt x="40216" y="90487"/>
                              <a:pt x="38311" y="94298"/>
                            </a:cubicBezTo>
                            <a:cubicBezTo>
                              <a:pt x="35453" y="101918"/>
                              <a:pt x="31643" y="112395"/>
                              <a:pt x="26881" y="121920"/>
                            </a:cubicBezTo>
                            <a:cubicBezTo>
                              <a:pt x="15451" y="141922"/>
                              <a:pt x="1163" y="157163"/>
                              <a:pt x="211" y="15621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3" name="Freeform: Shape 511">
                        <a:extLst>
                          <a:ext uri="{FF2B5EF4-FFF2-40B4-BE49-F238E27FC236}">
                            <a16:creationId xmlns:a16="http://schemas.microsoft.com/office/drawing/2014/main" id="{AC996511-200B-6659-AA77-18F8B33A3D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89689" y="2163365"/>
                        <a:ext cx="85192" cy="85535"/>
                      </a:xfrm>
                      <a:custGeom>
                        <a:avLst/>
                        <a:gdLst>
                          <a:gd name="connsiteX0" fmla="*/ 420 w 85192"/>
                          <a:gd name="connsiteY0" fmla="*/ 85487 h 85535"/>
                          <a:gd name="connsiteX1" fmla="*/ 10898 w 85192"/>
                          <a:gd name="connsiteY1" fmla="*/ 55959 h 85535"/>
                          <a:gd name="connsiteX2" fmla="*/ 28995 w 85192"/>
                          <a:gd name="connsiteY2" fmla="*/ 29289 h 85535"/>
                          <a:gd name="connsiteX3" fmla="*/ 36615 w 85192"/>
                          <a:gd name="connsiteY3" fmla="*/ 22622 h 85535"/>
                          <a:gd name="connsiteX4" fmla="*/ 54713 w 85192"/>
                          <a:gd name="connsiteY4" fmla="*/ 9287 h 85535"/>
                          <a:gd name="connsiteX5" fmla="*/ 74715 w 85192"/>
                          <a:gd name="connsiteY5" fmla="*/ 714 h 85535"/>
                          <a:gd name="connsiteX6" fmla="*/ 85193 w 85192"/>
                          <a:gd name="connsiteY6" fmla="*/ 714 h 85535"/>
                          <a:gd name="connsiteX7" fmla="*/ 76620 w 85192"/>
                          <a:gd name="connsiteY7" fmla="*/ 5477 h 85535"/>
                          <a:gd name="connsiteX8" fmla="*/ 59475 w 85192"/>
                          <a:gd name="connsiteY8" fmla="*/ 16907 h 85535"/>
                          <a:gd name="connsiteX9" fmla="*/ 45188 w 85192"/>
                          <a:gd name="connsiteY9" fmla="*/ 31194 h 85535"/>
                          <a:gd name="connsiteX10" fmla="*/ 39473 w 85192"/>
                          <a:gd name="connsiteY10" fmla="*/ 37862 h 85535"/>
                          <a:gd name="connsiteX11" fmla="*/ 19470 w 85192"/>
                          <a:gd name="connsiteY11" fmla="*/ 60722 h 85535"/>
                          <a:gd name="connsiteX12" fmla="*/ 420 w 85192"/>
                          <a:gd name="connsiteY12" fmla="*/ 85487 h 855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85192" h="85535">
                            <a:moveTo>
                              <a:pt x="420" y="85487"/>
                            </a:moveTo>
                            <a:cubicBezTo>
                              <a:pt x="-1485" y="84534"/>
                              <a:pt x="3278" y="69294"/>
                              <a:pt x="10898" y="55959"/>
                            </a:cubicBezTo>
                            <a:cubicBezTo>
                              <a:pt x="18518" y="41672"/>
                              <a:pt x="28995" y="29289"/>
                              <a:pt x="28995" y="29289"/>
                            </a:cubicBezTo>
                            <a:cubicBezTo>
                              <a:pt x="28995" y="29289"/>
                              <a:pt x="31853" y="26432"/>
                              <a:pt x="36615" y="22622"/>
                            </a:cubicBezTo>
                            <a:cubicBezTo>
                              <a:pt x="41378" y="18812"/>
                              <a:pt x="47093" y="14049"/>
                              <a:pt x="54713" y="9287"/>
                            </a:cubicBezTo>
                            <a:cubicBezTo>
                              <a:pt x="61380" y="5477"/>
                              <a:pt x="69000" y="1667"/>
                              <a:pt x="74715" y="714"/>
                            </a:cubicBezTo>
                            <a:cubicBezTo>
                              <a:pt x="80430" y="-238"/>
                              <a:pt x="84240" y="-238"/>
                              <a:pt x="85193" y="714"/>
                            </a:cubicBezTo>
                            <a:cubicBezTo>
                              <a:pt x="85193" y="1667"/>
                              <a:pt x="81383" y="3572"/>
                              <a:pt x="76620" y="5477"/>
                            </a:cubicBezTo>
                            <a:cubicBezTo>
                              <a:pt x="71858" y="8334"/>
                              <a:pt x="65190" y="12144"/>
                              <a:pt x="59475" y="16907"/>
                            </a:cubicBezTo>
                            <a:cubicBezTo>
                              <a:pt x="53760" y="21669"/>
                              <a:pt x="48998" y="27384"/>
                              <a:pt x="45188" y="31194"/>
                            </a:cubicBezTo>
                            <a:cubicBezTo>
                              <a:pt x="41378" y="35004"/>
                              <a:pt x="39473" y="37862"/>
                              <a:pt x="39473" y="37862"/>
                            </a:cubicBezTo>
                            <a:cubicBezTo>
                              <a:pt x="39473" y="37862"/>
                              <a:pt x="28995" y="48339"/>
                              <a:pt x="19470" y="60722"/>
                            </a:cubicBezTo>
                            <a:cubicBezTo>
                              <a:pt x="8993" y="73104"/>
                              <a:pt x="2325" y="86439"/>
                              <a:pt x="420" y="85487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4" name="Freeform: Shape 512">
                        <a:extLst>
                          <a:ext uri="{FF2B5EF4-FFF2-40B4-BE49-F238E27FC236}">
                            <a16:creationId xmlns:a16="http://schemas.microsoft.com/office/drawing/2014/main" id="{5E78660D-EE9B-8859-EE12-F651EF732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03921" y="2189465"/>
                        <a:ext cx="106203" cy="239409"/>
                      </a:xfrm>
                      <a:custGeom>
                        <a:avLst/>
                        <a:gdLst>
                          <a:gd name="connsiteX0" fmla="*/ 27146 w 106203"/>
                          <a:gd name="connsiteY0" fmla="*/ 239409 h 239409"/>
                          <a:gd name="connsiteX1" fmla="*/ 15716 w 106203"/>
                          <a:gd name="connsiteY1" fmla="*/ 220359 h 239409"/>
                          <a:gd name="connsiteX2" fmla="*/ 1429 w 106203"/>
                          <a:gd name="connsiteY2" fmla="*/ 171782 h 239409"/>
                          <a:gd name="connsiteX3" fmla="*/ 1429 w 106203"/>
                          <a:gd name="connsiteY3" fmla="*/ 121299 h 239409"/>
                          <a:gd name="connsiteX4" fmla="*/ 4286 w 106203"/>
                          <a:gd name="connsiteY4" fmla="*/ 104154 h 239409"/>
                          <a:gd name="connsiteX5" fmla="*/ 5239 w 106203"/>
                          <a:gd name="connsiteY5" fmla="*/ 97487 h 239409"/>
                          <a:gd name="connsiteX6" fmla="*/ 7144 w 106203"/>
                          <a:gd name="connsiteY6" fmla="*/ 91772 h 239409"/>
                          <a:gd name="connsiteX7" fmla="*/ 12859 w 106203"/>
                          <a:gd name="connsiteY7" fmla="*/ 75579 h 239409"/>
                          <a:gd name="connsiteX8" fmla="*/ 41434 w 106203"/>
                          <a:gd name="connsiteY8" fmla="*/ 32717 h 239409"/>
                          <a:gd name="connsiteX9" fmla="*/ 84296 w 106203"/>
                          <a:gd name="connsiteY9" fmla="*/ 5094 h 239409"/>
                          <a:gd name="connsiteX10" fmla="*/ 106204 w 106203"/>
                          <a:gd name="connsiteY10" fmla="*/ 332 h 239409"/>
                          <a:gd name="connsiteX11" fmla="*/ 86201 w 106203"/>
                          <a:gd name="connsiteY11" fmla="*/ 9857 h 239409"/>
                          <a:gd name="connsiteX12" fmla="*/ 48101 w 106203"/>
                          <a:gd name="connsiteY12" fmla="*/ 39384 h 239409"/>
                          <a:gd name="connsiteX13" fmla="*/ 24289 w 106203"/>
                          <a:gd name="connsiteY13" fmla="*/ 80342 h 239409"/>
                          <a:gd name="connsiteX14" fmla="*/ 19526 w 106203"/>
                          <a:gd name="connsiteY14" fmla="*/ 95582 h 239409"/>
                          <a:gd name="connsiteX15" fmla="*/ 17621 w 106203"/>
                          <a:gd name="connsiteY15" fmla="*/ 101297 h 239409"/>
                          <a:gd name="connsiteX16" fmla="*/ 16669 w 106203"/>
                          <a:gd name="connsiteY16" fmla="*/ 107012 h 239409"/>
                          <a:gd name="connsiteX17" fmla="*/ 12859 w 106203"/>
                          <a:gd name="connsiteY17" fmla="*/ 122252 h 239409"/>
                          <a:gd name="connsiteX18" fmla="*/ 10954 w 106203"/>
                          <a:gd name="connsiteY18" fmla="*/ 170829 h 239409"/>
                          <a:gd name="connsiteX19" fmla="*/ 20479 w 106203"/>
                          <a:gd name="connsiteY19" fmla="*/ 218454 h 239409"/>
                          <a:gd name="connsiteX20" fmla="*/ 27146 w 106203"/>
                          <a:gd name="connsiteY20" fmla="*/ 239409 h 2394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06203" h="239409">
                            <a:moveTo>
                              <a:pt x="27146" y="239409"/>
                            </a:moveTo>
                            <a:cubicBezTo>
                              <a:pt x="26194" y="239409"/>
                              <a:pt x="21431" y="232742"/>
                              <a:pt x="15716" y="220359"/>
                            </a:cubicBezTo>
                            <a:cubicBezTo>
                              <a:pt x="10001" y="207977"/>
                              <a:pt x="4286" y="189879"/>
                              <a:pt x="1429" y="171782"/>
                            </a:cubicBezTo>
                            <a:cubicBezTo>
                              <a:pt x="-476" y="153684"/>
                              <a:pt x="-476" y="134634"/>
                              <a:pt x="1429" y="121299"/>
                            </a:cubicBezTo>
                            <a:cubicBezTo>
                              <a:pt x="1429" y="114632"/>
                              <a:pt x="3334" y="108917"/>
                              <a:pt x="4286" y="104154"/>
                            </a:cubicBezTo>
                            <a:cubicBezTo>
                              <a:pt x="5239" y="100344"/>
                              <a:pt x="5239" y="97487"/>
                              <a:pt x="5239" y="97487"/>
                            </a:cubicBezTo>
                            <a:cubicBezTo>
                              <a:pt x="5239" y="97487"/>
                              <a:pt x="6191" y="95582"/>
                              <a:pt x="7144" y="91772"/>
                            </a:cubicBezTo>
                            <a:cubicBezTo>
                              <a:pt x="9049" y="87962"/>
                              <a:pt x="10001" y="82247"/>
                              <a:pt x="12859" y="75579"/>
                            </a:cubicBezTo>
                            <a:cubicBezTo>
                              <a:pt x="18574" y="62244"/>
                              <a:pt x="28099" y="47004"/>
                              <a:pt x="41434" y="32717"/>
                            </a:cubicBezTo>
                            <a:cubicBezTo>
                              <a:pt x="54769" y="19382"/>
                              <a:pt x="70961" y="9857"/>
                              <a:pt x="84296" y="5094"/>
                            </a:cubicBezTo>
                            <a:cubicBezTo>
                              <a:pt x="97631" y="332"/>
                              <a:pt x="106204" y="-621"/>
                              <a:pt x="106204" y="332"/>
                            </a:cubicBezTo>
                            <a:cubicBezTo>
                              <a:pt x="106204" y="1284"/>
                              <a:pt x="97631" y="4142"/>
                              <a:pt x="86201" y="9857"/>
                            </a:cubicBezTo>
                            <a:cubicBezTo>
                              <a:pt x="74771" y="15572"/>
                              <a:pt x="59531" y="26049"/>
                              <a:pt x="48101" y="39384"/>
                            </a:cubicBezTo>
                            <a:cubicBezTo>
                              <a:pt x="36671" y="52719"/>
                              <a:pt x="28099" y="67959"/>
                              <a:pt x="24289" y="80342"/>
                            </a:cubicBezTo>
                            <a:cubicBezTo>
                              <a:pt x="21431" y="86057"/>
                              <a:pt x="20479" y="91772"/>
                              <a:pt x="19526" y="95582"/>
                            </a:cubicBezTo>
                            <a:cubicBezTo>
                              <a:pt x="18574" y="99392"/>
                              <a:pt x="17621" y="101297"/>
                              <a:pt x="17621" y="101297"/>
                            </a:cubicBezTo>
                            <a:cubicBezTo>
                              <a:pt x="17621" y="101297"/>
                              <a:pt x="16669" y="103202"/>
                              <a:pt x="16669" y="107012"/>
                            </a:cubicBezTo>
                            <a:cubicBezTo>
                              <a:pt x="15716" y="110822"/>
                              <a:pt x="13811" y="115584"/>
                              <a:pt x="12859" y="122252"/>
                            </a:cubicBezTo>
                            <a:cubicBezTo>
                              <a:pt x="10954" y="135587"/>
                              <a:pt x="9049" y="152732"/>
                              <a:pt x="10954" y="170829"/>
                            </a:cubicBezTo>
                            <a:cubicBezTo>
                              <a:pt x="12859" y="187974"/>
                              <a:pt x="15716" y="206072"/>
                              <a:pt x="20479" y="218454"/>
                            </a:cubicBezTo>
                            <a:cubicBezTo>
                              <a:pt x="24289" y="230837"/>
                              <a:pt x="28099" y="238457"/>
                              <a:pt x="27146" y="239409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5" name="Freeform: Shape 513">
                        <a:extLst>
                          <a:ext uri="{FF2B5EF4-FFF2-40B4-BE49-F238E27FC236}">
                            <a16:creationId xmlns:a16="http://schemas.microsoft.com/office/drawing/2014/main" id="{B780B049-786F-0EF8-6B30-D523933E1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74619" y="2189083"/>
                        <a:ext cx="190786" cy="325516"/>
                      </a:xfrm>
                      <a:custGeom>
                        <a:avLst/>
                        <a:gdLst>
                          <a:gd name="connsiteX0" fmla="*/ 190738 w 190786"/>
                          <a:gd name="connsiteY0" fmla="*/ 325517 h 325516"/>
                          <a:gd name="connsiteX1" fmla="*/ 181213 w 190786"/>
                          <a:gd name="connsiteY1" fmla="*/ 323612 h 325516"/>
                          <a:gd name="connsiteX2" fmla="*/ 170736 w 190786"/>
                          <a:gd name="connsiteY2" fmla="*/ 319802 h 325516"/>
                          <a:gd name="connsiteX3" fmla="*/ 157401 w 190786"/>
                          <a:gd name="connsiteY3" fmla="*/ 314087 h 325516"/>
                          <a:gd name="connsiteX4" fmla="*/ 95488 w 190786"/>
                          <a:gd name="connsiteY4" fmla="*/ 271224 h 325516"/>
                          <a:gd name="connsiteX5" fmla="*/ 45958 w 190786"/>
                          <a:gd name="connsiteY5" fmla="*/ 214074 h 325516"/>
                          <a:gd name="connsiteX6" fmla="*/ 31671 w 190786"/>
                          <a:gd name="connsiteY6" fmla="*/ 193119 h 325516"/>
                          <a:gd name="connsiteX7" fmla="*/ 26908 w 190786"/>
                          <a:gd name="connsiteY7" fmla="*/ 184547 h 325516"/>
                          <a:gd name="connsiteX8" fmla="*/ 25956 w 190786"/>
                          <a:gd name="connsiteY8" fmla="*/ 182642 h 325516"/>
                          <a:gd name="connsiteX9" fmla="*/ 23098 w 190786"/>
                          <a:gd name="connsiteY9" fmla="*/ 175974 h 325516"/>
                          <a:gd name="connsiteX10" fmla="*/ 12621 w 190786"/>
                          <a:gd name="connsiteY10" fmla="*/ 153114 h 325516"/>
                          <a:gd name="connsiteX11" fmla="*/ 6906 w 190786"/>
                          <a:gd name="connsiteY11" fmla="*/ 136922 h 325516"/>
                          <a:gd name="connsiteX12" fmla="*/ 2143 w 190786"/>
                          <a:gd name="connsiteY12" fmla="*/ 118824 h 325516"/>
                          <a:gd name="connsiteX13" fmla="*/ 2143 w 190786"/>
                          <a:gd name="connsiteY13" fmla="*/ 77867 h 325516"/>
                          <a:gd name="connsiteX14" fmla="*/ 37386 w 190786"/>
                          <a:gd name="connsiteY14" fmla="*/ 11192 h 325516"/>
                          <a:gd name="connsiteX15" fmla="*/ 60246 w 190786"/>
                          <a:gd name="connsiteY15" fmla="*/ 714 h 325516"/>
                          <a:gd name="connsiteX16" fmla="*/ 69771 w 190786"/>
                          <a:gd name="connsiteY16" fmla="*/ 714 h 325516"/>
                          <a:gd name="connsiteX17" fmla="*/ 61198 w 190786"/>
                          <a:gd name="connsiteY17" fmla="*/ 3572 h 325516"/>
                          <a:gd name="connsiteX18" fmla="*/ 41196 w 190786"/>
                          <a:gd name="connsiteY18" fmla="*/ 15954 h 325516"/>
                          <a:gd name="connsiteX19" fmla="*/ 11668 w 190786"/>
                          <a:gd name="connsiteY19" fmla="*/ 79772 h 325516"/>
                          <a:gd name="connsiteX20" fmla="*/ 13573 w 190786"/>
                          <a:gd name="connsiteY20" fmla="*/ 116919 h 325516"/>
                          <a:gd name="connsiteX21" fmla="*/ 18336 w 190786"/>
                          <a:gd name="connsiteY21" fmla="*/ 134064 h 325516"/>
                          <a:gd name="connsiteX22" fmla="*/ 24051 w 190786"/>
                          <a:gd name="connsiteY22" fmla="*/ 149304 h 325516"/>
                          <a:gd name="connsiteX23" fmla="*/ 34528 w 190786"/>
                          <a:gd name="connsiteY23" fmla="*/ 171212 h 325516"/>
                          <a:gd name="connsiteX24" fmla="*/ 37386 w 190786"/>
                          <a:gd name="connsiteY24" fmla="*/ 176927 h 325516"/>
                          <a:gd name="connsiteX25" fmla="*/ 38338 w 190786"/>
                          <a:gd name="connsiteY25" fmla="*/ 178832 h 325516"/>
                          <a:gd name="connsiteX26" fmla="*/ 43101 w 190786"/>
                          <a:gd name="connsiteY26" fmla="*/ 186452 h 325516"/>
                          <a:gd name="connsiteX27" fmla="*/ 55483 w 190786"/>
                          <a:gd name="connsiteY27" fmla="*/ 206454 h 325516"/>
                          <a:gd name="connsiteX28" fmla="*/ 102156 w 190786"/>
                          <a:gd name="connsiteY28" fmla="*/ 263604 h 325516"/>
                          <a:gd name="connsiteX29" fmla="*/ 160258 w 190786"/>
                          <a:gd name="connsiteY29" fmla="*/ 308372 h 325516"/>
                          <a:gd name="connsiteX30" fmla="*/ 190738 w 190786"/>
                          <a:gd name="connsiteY30" fmla="*/ 325517 h 325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90786" h="325516">
                            <a:moveTo>
                              <a:pt x="190738" y="325517"/>
                            </a:moveTo>
                            <a:cubicBezTo>
                              <a:pt x="190738" y="325517"/>
                              <a:pt x="186928" y="325517"/>
                              <a:pt x="181213" y="323612"/>
                            </a:cubicBezTo>
                            <a:cubicBezTo>
                              <a:pt x="178356" y="322659"/>
                              <a:pt x="174546" y="321707"/>
                              <a:pt x="170736" y="319802"/>
                            </a:cubicBezTo>
                            <a:cubicBezTo>
                              <a:pt x="166926" y="318849"/>
                              <a:pt x="162163" y="316944"/>
                              <a:pt x="157401" y="314087"/>
                            </a:cubicBezTo>
                            <a:cubicBezTo>
                              <a:pt x="138351" y="305514"/>
                              <a:pt x="115491" y="290274"/>
                              <a:pt x="95488" y="271224"/>
                            </a:cubicBezTo>
                            <a:cubicBezTo>
                              <a:pt x="75486" y="252174"/>
                              <a:pt x="57388" y="231219"/>
                              <a:pt x="45958" y="214074"/>
                            </a:cubicBezTo>
                            <a:cubicBezTo>
                              <a:pt x="40243" y="205502"/>
                              <a:pt x="34528" y="198834"/>
                              <a:pt x="31671" y="193119"/>
                            </a:cubicBezTo>
                            <a:cubicBezTo>
                              <a:pt x="28813" y="188357"/>
                              <a:pt x="26908" y="184547"/>
                              <a:pt x="26908" y="184547"/>
                            </a:cubicBezTo>
                            <a:cubicBezTo>
                              <a:pt x="26908" y="184547"/>
                              <a:pt x="26908" y="183594"/>
                              <a:pt x="25956" y="182642"/>
                            </a:cubicBezTo>
                            <a:cubicBezTo>
                              <a:pt x="25003" y="181689"/>
                              <a:pt x="24051" y="178832"/>
                              <a:pt x="23098" y="175974"/>
                            </a:cubicBezTo>
                            <a:cubicBezTo>
                              <a:pt x="20241" y="170259"/>
                              <a:pt x="16431" y="162639"/>
                              <a:pt x="12621" y="153114"/>
                            </a:cubicBezTo>
                            <a:cubicBezTo>
                              <a:pt x="10716" y="148352"/>
                              <a:pt x="8811" y="142637"/>
                              <a:pt x="6906" y="136922"/>
                            </a:cubicBezTo>
                            <a:cubicBezTo>
                              <a:pt x="5001" y="131207"/>
                              <a:pt x="4048" y="124539"/>
                              <a:pt x="2143" y="118824"/>
                            </a:cubicBezTo>
                            <a:cubicBezTo>
                              <a:pt x="-714" y="106442"/>
                              <a:pt x="-714" y="91202"/>
                              <a:pt x="2143" y="77867"/>
                            </a:cubicBezTo>
                            <a:cubicBezTo>
                              <a:pt x="6906" y="50244"/>
                              <a:pt x="21193" y="24527"/>
                              <a:pt x="37386" y="11192"/>
                            </a:cubicBezTo>
                            <a:cubicBezTo>
                              <a:pt x="45958" y="4524"/>
                              <a:pt x="54531" y="1667"/>
                              <a:pt x="60246" y="714"/>
                            </a:cubicBezTo>
                            <a:cubicBezTo>
                              <a:pt x="65961" y="-238"/>
                              <a:pt x="69771" y="-238"/>
                              <a:pt x="69771" y="714"/>
                            </a:cubicBezTo>
                            <a:cubicBezTo>
                              <a:pt x="69771" y="1667"/>
                              <a:pt x="66913" y="1667"/>
                              <a:pt x="61198" y="3572"/>
                            </a:cubicBezTo>
                            <a:cubicBezTo>
                              <a:pt x="55483" y="5477"/>
                              <a:pt x="47863" y="8334"/>
                              <a:pt x="41196" y="15954"/>
                            </a:cubicBezTo>
                            <a:cubicBezTo>
                              <a:pt x="26908" y="29289"/>
                              <a:pt x="15478" y="54054"/>
                              <a:pt x="11668" y="79772"/>
                            </a:cubicBezTo>
                            <a:cubicBezTo>
                              <a:pt x="9763" y="93107"/>
                              <a:pt x="9763" y="105489"/>
                              <a:pt x="13573" y="116919"/>
                            </a:cubicBezTo>
                            <a:cubicBezTo>
                              <a:pt x="15478" y="122634"/>
                              <a:pt x="16431" y="128349"/>
                              <a:pt x="18336" y="134064"/>
                            </a:cubicBezTo>
                            <a:cubicBezTo>
                              <a:pt x="20241" y="139779"/>
                              <a:pt x="22146" y="144542"/>
                              <a:pt x="24051" y="149304"/>
                            </a:cubicBezTo>
                            <a:cubicBezTo>
                              <a:pt x="27861" y="158829"/>
                              <a:pt x="31671" y="165497"/>
                              <a:pt x="34528" y="171212"/>
                            </a:cubicBezTo>
                            <a:cubicBezTo>
                              <a:pt x="35481" y="174069"/>
                              <a:pt x="37386" y="175974"/>
                              <a:pt x="37386" y="176927"/>
                            </a:cubicBezTo>
                            <a:cubicBezTo>
                              <a:pt x="38338" y="177879"/>
                              <a:pt x="38338" y="178832"/>
                              <a:pt x="38338" y="178832"/>
                            </a:cubicBezTo>
                            <a:cubicBezTo>
                              <a:pt x="38338" y="178832"/>
                              <a:pt x="40243" y="181689"/>
                              <a:pt x="43101" y="186452"/>
                            </a:cubicBezTo>
                            <a:cubicBezTo>
                              <a:pt x="45958" y="191214"/>
                              <a:pt x="50721" y="198834"/>
                              <a:pt x="55483" y="206454"/>
                            </a:cubicBezTo>
                            <a:cubicBezTo>
                              <a:pt x="66913" y="222647"/>
                              <a:pt x="83106" y="244554"/>
                              <a:pt x="102156" y="263604"/>
                            </a:cubicBezTo>
                            <a:cubicBezTo>
                              <a:pt x="121206" y="282654"/>
                              <a:pt x="142161" y="298847"/>
                              <a:pt x="160258" y="308372"/>
                            </a:cubicBezTo>
                            <a:cubicBezTo>
                              <a:pt x="178356" y="320754"/>
                              <a:pt x="191691" y="324564"/>
                              <a:pt x="190738" y="325517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6" name="Freeform: Shape 514">
                        <a:extLst>
                          <a:ext uri="{FF2B5EF4-FFF2-40B4-BE49-F238E27FC236}">
                            <a16:creationId xmlns:a16="http://schemas.microsoft.com/office/drawing/2014/main" id="{6193971F-04A8-7C29-B8AA-959C652B0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0538" y="2070735"/>
                        <a:ext cx="66713" cy="116381"/>
                      </a:xfrm>
                      <a:custGeom>
                        <a:avLst/>
                        <a:gdLst>
                          <a:gd name="connsiteX0" fmla="*/ 66714 w 66713"/>
                          <a:gd name="connsiteY0" fmla="*/ 81915 h 116381"/>
                          <a:gd name="connsiteX1" fmla="*/ 63856 w 66713"/>
                          <a:gd name="connsiteY1" fmla="*/ 82867 h 116381"/>
                          <a:gd name="connsiteX2" fmla="*/ 57189 w 66713"/>
                          <a:gd name="connsiteY2" fmla="*/ 82867 h 116381"/>
                          <a:gd name="connsiteX3" fmla="*/ 37186 w 66713"/>
                          <a:gd name="connsiteY3" fmla="*/ 72390 h 116381"/>
                          <a:gd name="connsiteX4" fmla="*/ 21946 w 66713"/>
                          <a:gd name="connsiteY4" fmla="*/ 48577 h 116381"/>
                          <a:gd name="connsiteX5" fmla="*/ 18136 w 66713"/>
                          <a:gd name="connsiteY5" fmla="*/ 38100 h 116381"/>
                          <a:gd name="connsiteX6" fmla="*/ 17184 w 66713"/>
                          <a:gd name="connsiteY6" fmla="*/ 37147 h 116381"/>
                          <a:gd name="connsiteX7" fmla="*/ 17184 w 66713"/>
                          <a:gd name="connsiteY7" fmla="*/ 38100 h 116381"/>
                          <a:gd name="connsiteX8" fmla="*/ 17184 w 66713"/>
                          <a:gd name="connsiteY8" fmla="*/ 38100 h 116381"/>
                          <a:gd name="connsiteX9" fmla="*/ 17184 w 66713"/>
                          <a:gd name="connsiteY9" fmla="*/ 38100 h 116381"/>
                          <a:gd name="connsiteX10" fmla="*/ 17184 w 66713"/>
                          <a:gd name="connsiteY10" fmla="*/ 38100 h 116381"/>
                          <a:gd name="connsiteX11" fmla="*/ 17184 w 66713"/>
                          <a:gd name="connsiteY11" fmla="*/ 38100 h 116381"/>
                          <a:gd name="connsiteX12" fmla="*/ 16231 w 66713"/>
                          <a:gd name="connsiteY12" fmla="*/ 39052 h 116381"/>
                          <a:gd name="connsiteX13" fmla="*/ 15279 w 66713"/>
                          <a:gd name="connsiteY13" fmla="*/ 41910 h 116381"/>
                          <a:gd name="connsiteX14" fmla="*/ 11469 w 66713"/>
                          <a:gd name="connsiteY14" fmla="*/ 73342 h 116381"/>
                          <a:gd name="connsiteX15" fmla="*/ 20041 w 66713"/>
                          <a:gd name="connsiteY15" fmla="*/ 103822 h 116381"/>
                          <a:gd name="connsiteX16" fmla="*/ 28614 w 66713"/>
                          <a:gd name="connsiteY16" fmla="*/ 116205 h 116381"/>
                          <a:gd name="connsiteX17" fmla="*/ 15279 w 66713"/>
                          <a:gd name="connsiteY17" fmla="*/ 106680 h 116381"/>
                          <a:gd name="connsiteX18" fmla="*/ 991 w 66713"/>
                          <a:gd name="connsiteY18" fmla="*/ 74295 h 116381"/>
                          <a:gd name="connsiteX19" fmla="*/ 2896 w 66713"/>
                          <a:gd name="connsiteY19" fmla="*/ 39052 h 116381"/>
                          <a:gd name="connsiteX20" fmla="*/ 3849 w 66713"/>
                          <a:gd name="connsiteY20" fmla="*/ 35242 h 116381"/>
                          <a:gd name="connsiteX21" fmla="*/ 4801 w 66713"/>
                          <a:gd name="connsiteY21" fmla="*/ 33338 h 116381"/>
                          <a:gd name="connsiteX22" fmla="*/ 5754 w 66713"/>
                          <a:gd name="connsiteY22" fmla="*/ 30480 h 116381"/>
                          <a:gd name="connsiteX23" fmla="*/ 9564 w 66713"/>
                          <a:gd name="connsiteY23" fmla="*/ 22860 h 116381"/>
                          <a:gd name="connsiteX24" fmla="*/ 12421 w 66713"/>
                          <a:gd name="connsiteY24" fmla="*/ 18097 h 116381"/>
                          <a:gd name="connsiteX25" fmla="*/ 13374 w 66713"/>
                          <a:gd name="connsiteY25" fmla="*/ 17145 h 116381"/>
                          <a:gd name="connsiteX26" fmla="*/ 18136 w 66713"/>
                          <a:gd name="connsiteY26" fmla="*/ 12382 h 116381"/>
                          <a:gd name="connsiteX27" fmla="*/ 23851 w 66713"/>
                          <a:gd name="connsiteY27" fmla="*/ 5715 h 116381"/>
                          <a:gd name="connsiteX28" fmla="*/ 28614 w 66713"/>
                          <a:gd name="connsiteY28" fmla="*/ 0 h 116381"/>
                          <a:gd name="connsiteX29" fmla="*/ 27661 w 66713"/>
                          <a:gd name="connsiteY29" fmla="*/ 30480 h 116381"/>
                          <a:gd name="connsiteX30" fmla="*/ 30519 w 66713"/>
                          <a:gd name="connsiteY30" fmla="*/ 44767 h 116381"/>
                          <a:gd name="connsiteX31" fmla="*/ 41949 w 66713"/>
                          <a:gd name="connsiteY31" fmla="*/ 66675 h 116381"/>
                          <a:gd name="connsiteX32" fmla="*/ 57189 w 66713"/>
                          <a:gd name="connsiteY32" fmla="*/ 79057 h 116381"/>
                          <a:gd name="connsiteX33" fmla="*/ 66714 w 66713"/>
                          <a:gd name="connsiteY33" fmla="*/ 81915 h 1163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66713" h="116381">
                            <a:moveTo>
                              <a:pt x="66714" y="81915"/>
                            </a:moveTo>
                            <a:cubicBezTo>
                              <a:pt x="66714" y="81915"/>
                              <a:pt x="65761" y="82867"/>
                              <a:pt x="63856" y="82867"/>
                            </a:cubicBezTo>
                            <a:cubicBezTo>
                              <a:pt x="61951" y="82867"/>
                              <a:pt x="60046" y="82867"/>
                              <a:pt x="57189" y="82867"/>
                            </a:cubicBezTo>
                            <a:cubicBezTo>
                              <a:pt x="51474" y="81915"/>
                              <a:pt x="43854" y="78105"/>
                              <a:pt x="37186" y="72390"/>
                            </a:cubicBezTo>
                            <a:cubicBezTo>
                              <a:pt x="30519" y="65722"/>
                              <a:pt x="25756" y="57150"/>
                              <a:pt x="21946" y="48577"/>
                            </a:cubicBezTo>
                            <a:cubicBezTo>
                              <a:pt x="20041" y="44767"/>
                              <a:pt x="18136" y="38100"/>
                              <a:pt x="18136" y="38100"/>
                            </a:cubicBezTo>
                            <a:cubicBezTo>
                              <a:pt x="18136" y="37147"/>
                              <a:pt x="18136" y="37147"/>
                              <a:pt x="17184" y="37147"/>
                            </a:cubicBezTo>
                            <a:cubicBezTo>
                              <a:pt x="17184" y="37147"/>
                              <a:pt x="17184" y="38100"/>
                              <a:pt x="17184" y="38100"/>
                            </a:cubicBezTo>
                            <a:cubicBezTo>
                              <a:pt x="17184" y="38100"/>
                              <a:pt x="17184" y="38100"/>
                              <a:pt x="17184" y="38100"/>
                            </a:cubicBezTo>
                            <a:cubicBezTo>
                              <a:pt x="17184" y="38100"/>
                              <a:pt x="17184" y="38100"/>
                              <a:pt x="17184" y="38100"/>
                            </a:cubicBezTo>
                            <a:cubicBezTo>
                              <a:pt x="17184" y="38100"/>
                              <a:pt x="17184" y="38100"/>
                              <a:pt x="17184" y="38100"/>
                            </a:cubicBezTo>
                            <a:lnTo>
                              <a:pt x="17184" y="38100"/>
                            </a:lnTo>
                            <a:lnTo>
                              <a:pt x="16231" y="39052"/>
                            </a:lnTo>
                            <a:cubicBezTo>
                              <a:pt x="16231" y="40005"/>
                              <a:pt x="15279" y="40957"/>
                              <a:pt x="15279" y="41910"/>
                            </a:cubicBezTo>
                            <a:cubicBezTo>
                              <a:pt x="12421" y="49530"/>
                              <a:pt x="10516" y="61913"/>
                              <a:pt x="11469" y="73342"/>
                            </a:cubicBezTo>
                            <a:cubicBezTo>
                              <a:pt x="12421" y="84772"/>
                              <a:pt x="16231" y="96202"/>
                              <a:pt x="20041" y="103822"/>
                            </a:cubicBezTo>
                            <a:cubicBezTo>
                              <a:pt x="24804" y="111442"/>
                              <a:pt x="29566" y="115252"/>
                              <a:pt x="28614" y="116205"/>
                            </a:cubicBezTo>
                            <a:cubicBezTo>
                              <a:pt x="28614" y="117157"/>
                              <a:pt x="21946" y="114300"/>
                              <a:pt x="15279" y="106680"/>
                            </a:cubicBezTo>
                            <a:cubicBezTo>
                              <a:pt x="8611" y="99060"/>
                              <a:pt x="2896" y="87630"/>
                              <a:pt x="991" y="74295"/>
                            </a:cubicBezTo>
                            <a:cubicBezTo>
                              <a:pt x="-914" y="61913"/>
                              <a:pt x="39" y="48577"/>
                              <a:pt x="2896" y="39052"/>
                            </a:cubicBezTo>
                            <a:cubicBezTo>
                              <a:pt x="2896" y="38100"/>
                              <a:pt x="3849" y="37147"/>
                              <a:pt x="3849" y="35242"/>
                            </a:cubicBezTo>
                            <a:lnTo>
                              <a:pt x="4801" y="33338"/>
                            </a:lnTo>
                            <a:cubicBezTo>
                              <a:pt x="4801" y="32385"/>
                              <a:pt x="5754" y="31432"/>
                              <a:pt x="5754" y="30480"/>
                            </a:cubicBezTo>
                            <a:cubicBezTo>
                              <a:pt x="6706" y="26670"/>
                              <a:pt x="8611" y="24765"/>
                              <a:pt x="9564" y="22860"/>
                            </a:cubicBezTo>
                            <a:cubicBezTo>
                              <a:pt x="10516" y="20955"/>
                              <a:pt x="11469" y="19050"/>
                              <a:pt x="12421" y="18097"/>
                            </a:cubicBezTo>
                            <a:cubicBezTo>
                              <a:pt x="13374" y="17145"/>
                              <a:pt x="13374" y="17145"/>
                              <a:pt x="13374" y="17145"/>
                            </a:cubicBezTo>
                            <a:cubicBezTo>
                              <a:pt x="13374" y="17145"/>
                              <a:pt x="15279" y="15240"/>
                              <a:pt x="18136" y="12382"/>
                            </a:cubicBezTo>
                            <a:cubicBezTo>
                              <a:pt x="20041" y="10477"/>
                              <a:pt x="21946" y="8572"/>
                              <a:pt x="23851" y="5715"/>
                            </a:cubicBezTo>
                            <a:cubicBezTo>
                              <a:pt x="26709" y="2857"/>
                              <a:pt x="26709" y="2857"/>
                              <a:pt x="28614" y="0"/>
                            </a:cubicBezTo>
                            <a:cubicBezTo>
                              <a:pt x="27661" y="11430"/>
                              <a:pt x="27661" y="22860"/>
                              <a:pt x="27661" y="30480"/>
                            </a:cubicBezTo>
                            <a:cubicBezTo>
                              <a:pt x="28614" y="39052"/>
                              <a:pt x="29566" y="40957"/>
                              <a:pt x="30519" y="44767"/>
                            </a:cubicBezTo>
                            <a:cubicBezTo>
                              <a:pt x="33376" y="52388"/>
                              <a:pt x="37186" y="60960"/>
                              <a:pt x="41949" y="66675"/>
                            </a:cubicBezTo>
                            <a:cubicBezTo>
                              <a:pt x="46711" y="72390"/>
                              <a:pt x="52426" y="77152"/>
                              <a:pt x="57189" y="79057"/>
                            </a:cubicBezTo>
                            <a:cubicBezTo>
                              <a:pt x="63856" y="80963"/>
                              <a:pt x="66714" y="80963"/>
                              <a:pt x="66714" y="81915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7" name="Freeform: Shape 515">
                        <a:extLst>
                          <a:ext uri="{FF2B5EF4-FFF2-40B4-BE49-F238E27FC236}">
                            <a16:creationId xmlns:a16="http://schemas.microsoft.com/office/drawing/2014/main" id="{2B6DD42F-2421-D7C4-42ED-3F9FFF63E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65332" y="2164302"/>
                        <a:ext cx="69532" cy="42639"/>
                      </a:xfrm>
                      <a:custGeom>
                        <a:avLst/>
                        <a:gdLst>
                          <a:gd name="connsiteX0" fmla="*/ 69533 w 69532"/>
                          <a:gd name="connsiteY0" fmla="*/ 20732 h 42639"/>
                          <a:gd name="connsiteX1" fmla="*/ 59055 w 69532"/>
                          <a:gd name="connsiteY1" fmla="*/ 22637 h 42639"/>
                          <a:gd name="connsiteX2" fmla="*/ 37147 w 69532"/>
                          <a:gd name="connsiteY2" fmla="*/ 28352 h 42639"/>
                          <a:gd name="connsiteX3" fmla="*/ 25717 w 69532"/>
                          <a:gd name="connsiteY3" fmla="*/ 33115 h 42639"/>
                          <a:gd name="connsiteX4" fmla="*/ 18097 w 69532"/>
                          <a:gd name="connsiteY4" fmla="*/ 36925 h 42639"/>
                          <a:gd name="connsiteX5" fmla="*/ 13335 w 69532"/>
                          <a:gd name="connsiteY5" fmla="*/ 38830 h 42639"/>
                          <a:gd name="connsiteX6" fmla="*/ 9525 w 69532"/>
                          <a:gd name="connsiteY6" fmla="*/ 39782 h 42639"/>
                          <a:gd name="connsiteX7" fmla="*/ 2858 w 69532"/>
                          <a:gd name="connsiteY7" fmla="*/ 41687 h 42639"/>
                          <a:gd name="connsiteX8" fmla="*/ 0 w 69532"/>
                          <a:gd name="connsiteY8" fmla="*/ 42640 h 42639"/>
                          <a:gd name="connsiteX9" fmla="*/ 0 w 69532"/>
                          <a:gd name="connsiteY9" fmla="*/ 39782 h 42639"/>
                          <a:gd name="connsiteX10" fmla="*/ 0 w 69532"/>
                          <a:gd name="connsiteY10" fmla="*/ 35020 h 42639"/>
                          <a:gd name="connsiteX11" fmla="*/ 952 w 69532"/>
                          <a:gd name="connsiteY11" fmla="*/ 30257 h 42639"/>
                          <a:gd name="connsiteX12" fmla="*/ 5715 w 69532"/>
                          <a:gd name="connsiteY12" fmla="*/ 16922 h 42639"/>
                          <a:gd name="connsiteX13" fmla="*/ 28575 w 69532"/>
                          <a:gd name="connsiteY13" fmla="*/ 1682 h 42639"/>
                          <a:gd name="connsiteX14" fmla="*/ 63817 w 69532"/>
                          <a:gd name="connsiteY14" fmla="*/ 5492 h 42639"/>
                          <a:gd name="connsiteX15" fmla="*/ 53340 w 69532"/>
                          <a:gd name="connsiteY15" fmla="*/ 6445 h 42639"/>
                          <a:gd name="connsiteX16" fmla="*/ 31433 w 69532"/>
                          <a:gd name="connsiteY16" fmla="*/ 11207 h 42639"/>
                          <a:gd name="connsiteX17" fmla="*/ 17145 w 69532"/>
                          <a:gd name="connsiteY17" fmla="*/ 23590 h 42639"/>
                          <a:gd name="connsiteX18" fmla="*/ 17145 w 69532"/>
                          <a:gd name="connsiteY18" fmla="*/ 23590 h 42639"/>
                          <a:gd name="connsiteX19" fmla="*/ 17145 w 69532"/>
                          <a:gd name="connsiteY19" fmla="*/ 24542 h 42639"/>
                          <a:gd name="connsiteX20" fmla="*/ 17145 w 69532"/>
                          <a:gd name="connsiteY20" fmla="*/ 24542 h 42639"/>
                          <a:gd name="connsiteX21" fmla="*/ 18097 w 69532"/>
                          <a:gd name="connsiteY21" fmla="*/ 24542 h 42639"/>
                          <a:gd name="connsiteX22" fmla="*/ 20955 w 69532"/>
                          <a:gd name="connsiteY22" fmla="*/ 23590 h 42639"/>
                          <a:gd name="connsiteX23" fmla="*/ 33338 w 69532"/>
                          <a:gd name="connsiteY23" fmla="*/ 19780 h 42639"/>
                          <a:gd name="connsiteX24" fmla="*/ 58102 w 69532"/>
                          <a:gd name="connsiteY24" fmla="*/ 17875 h 42639"/>
                          <a:gd name="connsiteX25" fmla="*/ 69533 w 69532"/>
                          <a:gd name="connsiteY25" fmla="*/ 20732 h 42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9532" h="42639">
                            <a:moveTo>
                              <a:pt x="69533" y="20732"/>
                            </a:moveTo>
                            <a:cubicBezTo>
                              <a:pt x="69533" y="21685"/>
                              <a:pt x="64770" y="21685"/>
                              <a:pt x="59055" y="22637"/>
                            </a:cubicBezTo>
                            <a:cubicBezTo>
                              <a:pt x="52388" y="23590"/>
                              <a:pt x="44767" y="25495"/>
                              <a:pt x="37147" y="28352"/>
                            </a:cubicBezTo>
                            <a:cubicBezTo>
                              <a:pt x="33338" y="30257"/>
                              <a:pt x="29527" y="31210"/>
                              <a:pt x="25717" y="33115"/>
                            </a:cubicBezTo>
                            <a:cubicBezTo>
                              <a:pt x="22860" y="34067"/>
                              <a:pt x="20955" y="35972"/>
                              <a:pt x="18097" y="36925"/>
                            </a:cubicBezTo>
                            <a:cubicBezTo>
                              <a:pt x="16192" y="37877"/>
                              <a:pt x="15240" y="38830"/>
                              <a:pt x="13335" y="38830"/>
                            </a:cubicBezTo>
                            <a:cubicBezTo>
                              <a:pt x="12383" y="39782"/>
                              <a:pt x="10477" y="39782"/>
                              <a:pt x="9525" y="39782"/>
                            </a:cubicBezTo>
                            <a:cubicBezTo>
                              <a:pt x="6667" y="40735"/>
                              <a:pt x="4763" y="41687"/>
                              <a:pt x="2858" y="41687"/>
                            </a:cubicBezTo>
                            <a:cubicBezTo>
                              <a:pt x="1905" y="41687"/>
                              <a:pt x="952" y="42640"/>
                              <a:pt x="0" y="42640"/>
                            </a:cubicBezTo>
                            <a:cubicBezTo>
                              <a:pt x="0" y="41687"/>
                              <a:pt x="0" y="40735"/>
                              <a:pt x="0" y="39782"/>
                            </a:cubicBezTo>
                            <a:cubicBezTo>
                              <a:pt x="0" y="36925"/>
                              <a:pt x="0" y="35020"/>
                              <a:pt x="0" y="35020"/>
                            </a:cubicBezTo>
                            <a:cubicBezTo>
                              <a:pt x="0" y="35020"/>
                              <a:pt x="0" y="33115"/>
                              <a:pt x="952" y="30257"/>
                            </a:cubicBezTo>
                            <a:cubicBezTo>
                              <a:pt x="952" y="27400"/>
                              <a:pt x="2858" y="22637"/>
                              <a:pt x="5715" y="16922"/>
                            </a:cubicBezTo>
                            <a:cubicBezTo>
                              <a:pt x="10477" y="9302"/>
                              <a:pt x="19050" y="3587"/>
                              <a:pt x="28575" y="1682"/>
                            </a:cubicBezTo>
                            <a:cubicBezTo>
                              <a:pt x="47625" y="-3080"/>
                              <a:pt x="64770" y="3587"/>
                              <a:pt x="63817" y="5492"/>
                            </a:cubicBezTo>
                            <a:cubicBezTo>
                              <a:pt x="63817" y="6445"/>
                              <a:pt x="59055" y="5492"/>
                              <a:pt x="53340" y="6445"/>
                            </a:cubicBezTo>
                            <a:cubicBezTo>
                              <a:pt x="46672" y="6445"/>
                              <a:pt x="39052" y="7397"/>
                              <a:pt x="31433" y="11207"/>
                            </a:cubicBezTo>
                            <a:cubicBezTo>
                              <a:pt x="23813" y="14065"/>
                              <a:pt x="18097" y="19780"/>
                              <a:pt x="17145" y="23590"/>
                            </a:cubicBezTo>
                            <a:cubicBezTo>
                              <a:pt x="17145" y="24542"/>
                              <a:pt x="18097" y="23590"/>
                              <a:pt x="17145" y="23590"/>
                            </a:cubicBezTo>
                            <a:cubicBezTo>
                              <a:pt x="17145" y="23590"/>
                              <a:pt x="16192" y="23590"/>
                              <a:pt x="17145" y="24542"/>
                            </a:cubicBezTo>
                            <a:cubicBezTo>
                              <a:pt x="17145" y="24542"/>
                              <a:pt x="17145" y="24542"/>
                              <a:pt x="17145" y="24542"/>
                            </a:cubicBezTo>
                            <a:cubicBezTo>
                              <a:pt x="17145" y="24542"/>
                              <a:pt x="17145" y="24542"/>
                              <a:pt x="18097" y="24542"/>
                            </a:cubicBezTo>
                            <a:cubicBezTo>
                              <a:pt x="19050" y="24542"/>
                              <a:pt x="20002" y="23590"/>
                              <a:pt x="20955" y="23590"/>
                            </a:cubicBezTo>
                            <a:cubicBezTo>
                              <a:pt x="24765" y="22637"/>
                              <a:pt x="29527" y="20732"/>
                              <a:pt x="33338" y="19780"/>
                            </a:cubicBezTo>
                            <a:cubicBezTo>
                              <a:pt x="41910" y="17875"/>
                              <a:pt x="51435" y="16922"/>
                              <a:pt x="58102" y="17875"/>
                            </a:cubicBezTo>
                            <a:cubicBezTo>
                              <a:pt x="65722" y="18827"/>
                              <a:pt x="69533" y="19780"/>
                              <a:pt x="69533" y="20732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8" name="Freeform: Shape 516">
                        <a:extLst>
                          <a:ext uri="{FF2B5EF4-FFF2-40B4-BE49-F238E27FC236}">
                            <a16:creationId xmlns:a16="http://schemas.microsoft.com/office/drawing/2014/main" id="{BDCF2058-F1EA-44D3-6B5F-2038B043D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9154" y="1886902"/>
                        <a:ext cx="273367" cy="259079"/>
                      </a:xfrm>
                      <a:custGeom>
                        <a:avLst/>
                        <a:gdLst>
                          <a:gd name="connsiteX0" fmla="*/ 273367 w 273367"/>
                          <a:gd name="connsiteY0" fmla="*/ 0 h 259079"/>
                          <a:gd name="connsiteX1" fmla="*/ 261938 w 273367"/>
                          <a:gd name="connsiteY1" fmla="*/ 2857 h 259079"/>
                          <a:gd name="connsiteX2" fmla="*/ 261938 w 273367"/>
                          <a:gd name="connsiteY2" fmla="*/ 2857 h 259079"/>
                          <a:gd name="connsiteX3" fmla="*/ 261938 w 273367"/>
                          <a:gd name="connsiteY3" fmla="*/ 2857 h 259079"/>
                          <a:gd name="connsiteX4" fmla="*/ 247650 w 273367"/>
                          <a:gd name="connsiteY4" fmla="*/ 6667 h 259079"/>
                          <a:gd name="connsiteX5" fmla="*/ 223838 w 273367"/>
                          <a:gd name="connsiteY5" fmla="*/ 14288 h 259079"/>
                          <a:gd name="connsiteX6" fmla="*/ 165735 w 273367"/>
                          <a:gd name="connsiteY6" fmla="*/ 40957 h 259079"/>
                          <a:gd name="connsiteX7" fmla="*/ 94298 w 273367"/>
                          <a:gd name="connsiteY7" fmla="*/ 87630 h 259079"/>
                          <a:gd name="connsiteX8" fmla="*/ 87630 w 273367"/>
                          <a:gd name="connsiteY8" fmla="*/ 93345 h 259079"/>
                          <a:gd name="connsiteX9" fmla="*/ 71438 w 273367"/>
                          <a:gd name="connsiteY9" fmla="*/ 108585 h 259079"/>
                          <a:gd name="connsiteX10" fmla="*/ 32385 w 273367"/>
                          <a:gd name="connsiteY10" fmla="*/ 163830 h 259079"/>
                          <a:gd name="connsiteX11" fmla="*/ 7620 w 273367"/>
                          <a:gd name="connsiteY11" fmla="*/ 228600 h 259079"/>
                          <a:gd name="connsiteX12" fmla="*/ 4763 w 273367"/>
                          <a:gd name="connsiteY12" fmla="*/ 240983 h 259079"/>
                          <a:gd name="connsiteX13" fmla="*/ 2858 w 273367"/>
                          <a:gd name="connsiteY13" fmla="*/ 250508 h 259079"/>
                          <a:gd name="connsiteX14" fmla="*/ 0 w 273367"/>
                          <a:gd name="connsiteY14" fmla="*/ 259080 h 259079"/>
                          <a:gd name="connsiteX15" fmla="*/ 0 w 273367"/>
                          <a:gd name="connsiteY15" fmla="*/ 250508 h 259079"/>
                          <a:gd name="connsiteX16" fmla="*/ 953 w 273367"/>
                          <a:gd name="connsiteY16" fmla="*/ 240030 h 259079"/>
                          <a:gd name="connsiteX17" fmla="*/ 2858 w 273367"/>
                          <a:gd name="connsiteY17" fmla="*/ 226695 h 259079"/>
                          <a:gd name="connsiteX18" fmla="*/ 23813 w 273367"/>
                          <a:gd name="connsiteY18" fmla="*/ 159067 h 259079"/>
                          <a:gd name="connsiteX19" fmla="*/ 62865 w 273367"/>
                          <a:gd name="connsiteY19" fmla="*/ 99060 h 259079"/>
                          <a:gd name="connsiteX20" fmla="*/ 80010 w 273367"/>
                          <a:gd name="connsiteY20" fmla="*/ 82867 h 259079"/>
                          <a:gd name="connsiteX21" fmla="*/ 86678 w 273367"/>
                          <a:gd name="connsiteY21" fmla="*/ 77153 h 259079"/>
                          <a:gd name="connsiteX22" fmla="*/ 92392 w 273367"/>
                          <a:gd name="connsiteY22" fmla="*/ 72390 h 259079"/>
                          <a:gd name="connsiteX23" fmla="*/ 108585 w 273367"/>
                          <a:gd name="connsiteY23" fmla="*/ 60960 h 259079"/>
                          <a:gd name="connsiteX24" fmla="*/ 161925 w 273367"/>
                          <a:gd name="connsiteY24" fmla="*/ 31432 h 259079"/>
                          <a:gd name="connsiteX25" fmla="*/ 222885 w 273367"/>
                          <a:gd name="connsiteY25" fmla="*/ 7620 h 259079"/>
                          <a:gd name="connsiteX26" fmla="*/ 247650 w 273367"/>
                          <a:gd name="connsiteY26" fmla="*/ 1905 h 259079"/>
                          <a:gd name="connsiteX27" fmla="*/ 262890 w 273367"/>
                          <a:gd name="connsiteY27" fmla="*/ 0 h 259079"/>
                          <a:gd name="connsiteX28" fmla="*/ 262890 w 273367"/>
                          <a:gd name="connsiteY28" fmla="*/ 0 h 259079"/>
                          <a:gd name="connsiteX29" fmla="*/ 273367 w 273367"/>
                          <a:gd name="connsiteY29" fmla="*/ 0 h 259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73367" h="259079">
                            <a:moveTo>
                              <a:pt x="273367" y="0"/>
                            </a:moveTo>
                            <a:cubicBezTo>
                              <a:pt x="273367" y="0"/>
                              <a:pt x="271463" y="953"/>
                              <a:pt x="261938" y="2857"/>
                            </a:cubicBezTo>
                            <a:lnTo>
                              <a:pt x="261938" y="2857"/>
                            </a:lnTo>
                            <a:lnTo>
                              <a:pt x="261938" y="2857"/>
                            </a:lnTo>
                            <a:cubicBezTo>
                              <a:pt x="259080" y="3810"/>
                              <a:pt x="254317" y="4763"/>
                              <a:pt x="247650" y="6667"/>
                            </a:cubicBezTo>
                            <a:cubicBezTo>
                              <a:pt x="240983" y="8572"/>
                              <a:pt x="233363" y="11430"/>
                              <a:pt x="223838" y="14288"/>
                            </a:cubicBezTo>
                            <a:cubicBezTo>
                              <a:pt x="205740" y="20955"/>
                              <a:pt x="185738" y="30480"/>
                              <a:pt x="165735" y="40957"/>
                            </a:cubicBezTo>
                            <a:cubicBezTo>
                              <a:pt x="125730" y="60960"/>
                              <a:pt x="94298" y="87630"/>
                              <a:pt x="94298" y="87630"/>
                            </a:cubicBezTo>
                            <a:cubicBezTo>
                              <a:pt x="94298" y="87630"/>
                              <a:pt x="91440" y="89535"/>
                              <a:pt x="87630" y="93345"/>
                            </a:cubicBezTo>
                            <a:cubicBezTo>
                              <a:pt x="82867" y="96203"/>
                              <a:pt x="78105" y="101917"/>
                              <a:pt x="71438" y="108585"/>
                            </a:cubicBezTo>
                            <a:cubicBezTo>
                              <a:pt x="58103" y="120967"/>
                              <a:pt x="43815" y="141923"/>
                              <a:pt x="32385" y="163830"/>
                            </a:cubicBezTo>
                            <a:cubicBezTo>
                              <a:pt x="20955" y="185737"/>
                              <a:pt x="12383" y="209550"/>
                              <a:pt x="7620" y="228600"/>
                            </a:cubicBezTo>
                            <a:cubicBezTo>
                              <a:pt x="6667" y="233362"/>
                              <a:pt x="5715" y="237173"/>
                              <a:pt x="4763" y="240983"/>
                            </a:cubicBezTo>
                            <a:cubicBezTo>
                              <a:pt x="3810" y="244792"/>
                              <a:pt x="2858" y="247650"/>
                              <a:pt x="2858" y="250508"/>
                            </a:cubicBezTo>
                            <a:cubicBezTo>
                              <a:pt x="1905" y="256223"/>
                              <a:pt x="953" y="259080"/>
                              <a:pt x="0" y="259080"/>
                            </a:cubicBezTo>
                            <a:cubicBezTo>
                              <a:pt x="0" y="259080"/>
                              <a:pt x="0" y="256223"/>
                              <a:pt x="0" y="250508"/>
                            </a:cubicBezTo>
                            <a:cubicBezTo>
                              <a:pt x="0" y="247650"/>
                              <a:pt x="953" y="244792"/>
                              <a:pt x="953" y="240030"/>
                            </a:cubicBezTo>
                            <a:cubicBezTo>
                              <a:pt x="1905" y="236220"/>
                              <a:pt x="1905" y="231458"/>
                              <a:pt x="2858" y="226695"/>
                            </a:cubicBezTo>
                            <a:cubicBezTo>
                              <a:pt x="6667" y="207645"/>
                              <a:pt x="13335" y="182880"/>
                              <a:pt x="23813" y="159067"/>
                            </a:cubicBezTo>
                            <a:cubicBezTo>
                              <a:pt x="34290" y="135255"/>
                              <a:pt x="48578" y="113348"/>
                              <a:pt x="62865" y="99060"/>
                            </a:cubicBezTo>
                            <a:cubicBezTo>
                              <a:pt x="69533" y="92392"/>
                              <a:pt x="75248" y="85725"/>
                              <a:pt x="80010" y="82867"/>
                            </a:cubicBezTo>
                            <a:cubicBezTo>
                              <a:pt x="84773" y="79057"/>
                              <a:pt x="86678" y="77153"/>
                              <a:pt x="86678" y="77153"/>
                            </a:cubicBezTo>
                            <a:cubicBezTo>
                              <a:pt x="86678" y="77153"/>
                              <a:pt x="88583" y="75248"/>
                              <a:pt x="92392" y="72390"/>
                            </a:cubicBezTo>
                            <a:cubicBezTo>
                              <a:pt x="96203" y="69532"/>
                              <a:pt x="100965" y="64770"/>
                              <a:pt x="108585" y="60960"/>
                            </a:cubicBezTo>
                            <a:cubicBezTo>
                              <a:pt x="121920" y="51435"/>
                              <a:pt x="140970" y="40957"/>
                              <a:pt x="161925" y="31432"/>
                            </a:cubicBezTo>
                            <a:cubicBezTo>
                              <a:pt x="181928" y="21907"/>
                              <a:pt x="203835" y="12382"/>
                              <a:pt x="222885" y="7620"/>
                            </a:cubicBezTo>
                            <a:cubicBezTo>
                              <a:pt x="232410" y="4763"/>
                              <a:pt x="240983" y="2857"/>
                              <a:pt x="247650" y="1905"/>
                            </a:cubicBezTo>
                            <a:cubicBezTo>
                              <a:pt x="254317" y="953"/>
                              <a:pt x="260033" y="0"/>
                              <a:pt x="262890" y="0"/>
                            </a:cubicBezTo>
                            <a:cubicBezTo>
                              <a:pt x="262890" y="0"/>
                              <a:pt x="262890" y="0"/>
                              <a:pt x="262890" y="0"/>
                            </a:cubicBezTo>
                            <a:cubicBezTo>
                              <a:pt x="271463" y="0"/>
                              <a:pt x="273367" y="0"/>
                              <a:pt x="2733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89" name="Freeform: Shape 517">
                        <a:extLst>
                          <a:ext uri="{FF2B5EF4-FFF2-40B4-BE49-F238E27FC236}">
                            <a16:creationId xmlns:a16="http://schemas.microsoft.com/office/drawing/2014/main" id="{A3C2A73E-69C4-8A5C-1C30-3C6B2C16B7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6639" y="2063114"/>
                        <a:ext cx="20255" cy="168592"/>
                      </a:xfrm>
                      <a:custGeom>
                        <a:avLst/>
                        <a:gdLst>
                          <a:gd name="connsiteX0" fmla="*/ 253 w 20255"/>
                          <a:gd name="connsiteY0" fmla="*/ 168593 h 168592"/>
                          <a:gd name="connsiteX1" fmla="*/ 3111 w 20255"/>
                          <a:gd name="connsiteY1" fmla="*/ 155258 h 168592"/>
                          <a:gd name="connsiteX2" fmla="*/ 7873 w 20255"/>
                          <a:gd name="connsiteY2" fmla="*/ 126683 h 168592"/>
                          <a:gd name="connsiteX3" fmla="*/ 7873 w 20255"/>
                          <a:gd name="connsiteY3" fmla="*/ 98108 h 168592"/>
                          <a:gd name="connsiteX4" fmla="*/ 6921 w 20255"/>
                          <a:gd name="connsiteY4" fmla="*/ 84773 h 168592"/>
                          <a:gd name="connsiteX5" fmla="*/ 5968 w 20255"/>
                          <a:gd name="connsiteY5" fmla="*/ 71438 h 168592"/>
                          <a:gd name="connsiteX6" fmla="*/ 4063 w 20255"/>
                          <a:gd name="connsiteY6" fmla="*/ 42863 h 168592"/>
                          <a:gd name="connsiteX7" fmla="*/ 5016 w 20255"/>
                          <a:gd name="connsiteY7" fmla="*/ 0 h 168592"/>
                          <a:gd name="connsiteX8" fmla="*/ 13588 w 20255"/>
                          <a:gd name="connsiteY8" fmla="*/ 41910 h 168592"/>
                          <a:gd name="connsiteX9" fmla="*/ 18351 w 20255"/>
                          <a:gd name="connsiteY9" fmla="*/ 70485 h 168592"/>
                          <a:gd name="connsiteX10" fmla="*/ 20256 w 20255"/>
                          <a:gd name="connsiteY10" fmla="*/ 83820 h 168592"/>
                          <a:gd name="connsiteX11" fmla="*/ 20256 w 20255"/>
                          <a:gd name="connsiteY11" fmla="*/ 97155 h 168592"/>
                          <a:gd name="connsiteX12" fmla="*/ 17398 w 20255"/>
                          <a:gd name="connsiteY12" fmla="*/ 126683 h 168592"/>
                          <a:gd name="connsiteX13" fmla="*/ 8826 w 20255"/>
                          <a:gd name="connsiteY13" fmla="*/ 155258 h 168592"/>
                          <a:gd name="connsiteX14" fmla="*/ 253 w 20255"/>
                          <a:gd name="connsiteY14" fmla="*/ 168593 h 168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0255" h="168592">
                            <a:moveTo>
                              <a:pt x="253" y="168593"/>
                            </a:moveTo>
                            <a:cubicBezTo>
                              <a:pt x="-699" y="168593"/>
                              <a:pt x="1206" y="162878"/>
                              <a:pt x="3111" y="155258"/>
                            </a:cubicBezTo>
                            <a:cubicBezTo>
                              <a:pt x="5016" y="147638"/>
                              <a:pt x="6921" y="137160"/>
                              <a:pt x="7873" y="126683"/>
                            </a:cubicBezTo>
                            <a:cubicBezTo>
                              <a:pt x="8826" y="116205"/>
                              <a:pt x="8826" y="105728"/>
                              <a:pt x="7873" y="98108"/>
                            </a:cubicBezTo>
                            <a:cubicBezTo>
                              <a:pt x="7873" y="90488"/>
                              <a:pt x="6921" y="84773"/>
                              <a:pt x="6921" y="84773"/>
                            </a:cubicBezTo>
                            <a:cubicBezTo>
                              <a:pt x="6921" y="84773"/>
                              <a:pt x="6921" y="80010"/>
                              <a:pt x="5968" y="71438"/>
                            </a:cubicBezTo>
                            <a:cubicBezTo>
                              <a:pt x="5016" y="63818"/>
                              <a:pt x="5016" y="53340"/>
                              <a:pt x="4063" y="42863"/>
                            </a:cubicBezTo>
                            <a:cubicBezTo>
                              <a:pt x="2158" y="21908"/>
                              <a:pt x="3111" y="0"/>
                              <a:pt x="5016" y="0"/>
                            </a:cubicBezTo>
                            <a:cubicBezTo>
                              <a:pt x="6921" y="0"/>
                              <a:pt x="9778" y="20955"/>
                              <a:pt x="13588" y="41910"/>
                            </a:cubicBezTo>
                            <a:cubicBezTo>
                              <a:pt x="15493" y="52388"/>
                              <a:pt x="17398" y="62865"/>
                              <a:pt x="18351" y="70485"/>
                            </a:cubicBezTo>
                            <a:cubicBezTo>
                              <a:pt x="19303" y="78105"/>
                              <a:pt x="20256" y="83820"/>
                              <a:pt x="20256" y="83820"/>
                            </a:cubicBezTo>
                            <a:cubicBezTo>
                              <a:pt x="20256" y="83820"/>
                              <a:pt x="20256" y="89535"/>
                              <a:pt x="20256" y="97155"/>
                            </a:cubicBezTo>
                            <a:cubicBezTo>
                              <a:pt x="20256" y="105728"/>
                              <a:pt x="19303" y="116205"/>
                              <a:pt x="17398" y="126683"/>
                            </a:cubicBezTo>
                            <a:cubicBezTo>
                              <a:pt x="15493" y="137160"/>
                              <a:pt x="11683" y="147638"/>
                              <a:pt x="8826" y="155258"/>
                            </a:cubicBezTo>
                            <a:cubicBezTo>
                              <a:pt x="4063" y="164783"/>
                              <a:pt x="1206" y="168593"/>
                              <a:pt x="253" y="168593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0" name="Freeform: Shape 518">
                        <a:extLst>
                          <a:ext uri="{FF2B5EF4-FFF2-40B4-BE49-F238E27FC236}">
                            <a16:creationId xmlns:a16="http://schemas.microsoft.com/office/drawing/2014/main" id="{FF5B7333-1D1C-ADF6-8A95-BC0A608831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29167" y="2050699"/>
                        <a:ext cx="77507" cy="239132"/>
                      </a:xfrm>
                      <a:custGeom>
                        <a:avLst/>
                        <a:gdLst>
                          <a:gd name="connsiteX0" fmla="*/ 48685 w 77507"/>
                          <a:gd name="connsiteY0" fmla="*/ 239110 h 239132"/>
                          <a:gd name="connsiteX1" fmla="*/ 62973 w 77507"/>
                          <a:gd name="connsiteY1" fmla="*/ 175293 h 239132"/>
                          <a:gd name="connsiteX2" fmla="*/ 63925 w 77507"/>
                          <a:gd name="connsiteY2" fmla="*/ 131478 h 239132"/>
                          <a:gd name="connsiteX3" fmla="*/ 62020 w 77507"/>
                          <a:gd name="connsiteY3" fmla="*/ 117190 h 239132"/>
                          <a:gd name="connsiteX4" fmla="*/ 61068 w 77507"/>
                          <a:gd name="connsiteY4" fmla="*/ 111475 h 239132"/>
                          <a:gd name="connsiteX5" fmla="*/ 60115 w 77507"/>
                          <a:gd name="connsiteY5" fmla="*/ 105760 h 239132"/>
                          <a:gd name="connsiteX6" fmla="*/ 56305 w 77507"/>
                          <a:gd name="connsiteY6" fmla="*/ 92425 h 239132"/>
                          <a:gd name="connsiteX7" fmla="*/ 38208 w 77507"/>
                          <a:gd name="connsiteY7" fmla="*/ 52420 h 239132"/>
                          <a:gd name="connsiteX8" fmla="*/ 108 w 77507"/>
                          <a:gd name="connsiteY8" fmla="*/ 33 h 239132"/>
                          <a:gd name="connsiteX9" fmla="*/ 46780 w 77507"/>
                          <a:gd name="connsiteY9" fmla="*/ 46705 h 239132"/>
                          <a:gd name="connsiteX10" fmla="*/ 68688 w 77507"/>
                          <a:gd name="connsiteY10" fmla="*/ 87663 h 239132"/>
                          <a:gd name="connsiteX11" fmla="*/ 73450 w 77507"/>
                          <a:gd name="connsiteY11" fmla="*/ 101950 h 239132"/>
                          <a:gd name="connsiteX12" fmla="*/ 75355 w 77507"/>
                          <a:gd name="connsiteY12" fmla="*/ 107665 h 239132"/>
                          <a:gd name="connsiteX13" fmla="*/ 76308 w 77507"/>
                          <a:gd name="connsiteY13" fmla="*/ 113380 h 239132"/>
                          <a:gd name="connsiteX14" fmla="*/ 77260 w 77507"/>
                          <a:gd name="connsiteY14" fmla="*/ 128620 h 239132"/>
                          <a:gd name="connsiteX15" fmla="*/ 73450 w 77507"/>
                          <a:gd name="connsiteY15" fmla="*/ 174340 h 239132"/>
                          <a:gd name="connsiteX16" fmla="*/ 48685 w 77507"/>
                          <a:gd name="connsiteY16" fmla="*/ 239110 h 2391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77507" h="239132">
                            <a:moveTo>
                              <a:pt x="48685" y="239110"/>
                            </a:moveTo>
                            <a:cubicBezTo>
                              <a:pt x="46780" y="238158"/>
                              <a:pt x="58210" y="207678"/>
                              <a:pt x="62973" y="175293"/>
                            </a:cubicBezTo>
                            <a:cubicBezTo>
                              <a:pt x="64877" y="159100"/>
                              <a:pt x="65830" y="142908"/>
                              <a:pt x="63925" y="131478"/>
                            </a:cubicBezTo>
                            <a:cubicBezTo>
                              <a:pt x="63925" y="125763"/>
                              <a:pt x="62973" y="121000"/>
                              <a:pt x="62020" y="117190"/>
                            </a:cubicBezTo>
                            <a:cubicBezTo>
                              <a:pt x="61068" y="113380"/>
                              <a:pt x="61068" y="111475"/>
                              <a:pt x="61068" y="111475"/>
                            </a:cubicBezTo>
                            <a:cubicBezTo>
                              <a:pt x="61068" y="111475"/>
                              <a:pt x="61068" y="109570"/>
                              <a:pt x="60115" y="105760"/>
                            </a:cubicBezTo>
                            <a:cubicBezTo>
                              <a:pt x="59163" y="102903"/>
                              <a:pt x="58210" y="97188"/>
                              <a:pt x="56305" y="92425"/>
                            </a:cubicBezTo>
                            <a:cubicBezTo>
                              <a:pt x="53448" y="80995"/>
                              <a:pt x="46780" y="66708"/>
                              <a:pt x="38208" y="52420"/>
                            </a:cubicBezTo>
                            <a:cubicBezTo>
                              <a:pt x="22015" y="24798"/>
                              <a:pt x="-1798" y="1938"/>
                              <a:pt x="108" y="33"/>
                            </a:cubicBezTo>
                            <a:cubicBezTo>
                              <a:pt x="1060" y="-920"/>
                              <a:pt x="26777" y="19083"/>
                              <a:pt x="46780" y="46705"/>
                            </a:cubicBezTo>
                            <a:cubicBezTo>
                              <a:pt x="56305" y="60040"/>
                              <a:pt x="63925" y="75280"/>
                              <a:pt x="68688" y="87663"/>
                            </a:cubicBezTo>
                            <a:cubicBezTo>
                              <a:pt x="71545" y="93378"/>
                              <a:pt x="72498" y="99093"/>
                              <a:pt x="73450" y="101950"/>
                            </a:cubicBezTo>
                            <a:cubicBezTo>
                              <a:pt x="74402" y="105760"/>
                              <a:pt x="75355" y="107665"/>
                              <a:pt x="75355" y="107665"/>
                            </a:cubicBezTo>
                            <a:cubicBezTo>
                              <a:pt x="75355" y="107665"/>
                              <a:pt x="75355" y="109570"/>
                              <a:pt x="76308" y="113380"/>
                            </a:cubicBezTo>
                            <a:cubicBezTo>
                              <a:pt x="77260" y="117190"/>
                              <a:pt x="77260" y="121953"/>
                              <a:pt x="77260" y="128620"/>
                            </a:cubicBezTo>
                            <a:cubicBezTo>
                              <a:pt x="78213" y="141003"/>
                              <a:pt x="76308" y="158148"/>
                              <a:pt x="73450" y="174340"/>
                            </a:cubicBezTo>
                            <a:cubicBezTo>
                              <a:pt x="64877" y="210535"/>
                              <a:pt x="49638" y="240063"/>
                              <a:pt x="48685" y="239110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1" name="Freeform: Shape 519">
                        <a:extLst>
                          <a:ext uri="{FF2B5EF4-FFF2-40B4-BE49-F238E27FC236}">
                            <a16:creationId xmlns:a16="http://schemas.microsoft.com/office/drawing/2014/main" id="{B0F5A99C-7F2E-0329-4046-0D722BCCB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1513" y="2138362"/>
                        <a:ext cx="59201" cy="275294"/>
                      </a:xfrm>
                      <a:custGeom>
                        <a:avLst/>
                        <a:gdLst>
                          <a:gd name="connsiteX0" fmla="*/ 146 w 59201"/>
                          <a:gd name="connsiteY0" fmla="*/ 275273 h 275294"/>
                          <a:gd name="connsiteX1" fmla="*/ 26816 w 59201"/>
                          <a:gd name="connsiteY1" fmla="*/ 208598 h 275294"/>
                          <a:gd name="connsiteX2" fmla="*/ 39199 w 59201"/>
                          <a:gd name="connsiteY2" fmla="*/ 161925 h 275294"/>
                          <a:gd name="connsiteX3" fmla="*/ 42056 w 59201"/>
                          <a:gd name="connsiteY3" fmla="*/ 145733 h 275294"/>
                          <a:gd name="connsiteX4" fmla="*/ 43009 w 59201"/>
                          <a:gd name="connsiteY4" fmla="*/ 140018 h 275294"/>
                          <a:gd name="connsiteX5" fmla="*/ 43961 w 59201"/>
                          <a:gd name="connsiteY5" fmla="*/ 134302 h 275294"/>
                          <a:gd name="connsiteX6" fmla="*/ 45866 w 59201"/>
                          <a:gd name="connsiteY6" fmla="*/ 118110 h 275294"/>
                          <a:gd name="connsiteX7" fmla="*/ 44914 w 59201"/>
                          <a:gd name="connsiteY7" fmla="*/ 69532 h 275294"/>
                          <a:gd name="connsiteX8" fmla="*/ 35389 w 59201"/>
                          <a:gd name="connsiteY8" fmla="*/ 21907 h 275294"/>
                          <a:gd name="connsiteX9" fmla="*/ 29674 w 59201"/>
                          <a:gd name="connsiteY9" fmla="*/ 0 h 275294"/>
                          <a:gd name="connsiteX10" fmla="*/ 40151 w 59201"/>
                          <a:gd name="connsiteY10" fmla="*/ 20002 h 275294"/>
                          <a:gd name="connsiteX11" fmla="*/ 54439 w 59201"/>
                          <a:gd name="connsiteY11" fmla="*/ 67627 h 275294"/>
                          <a:gd name="connsiteX12" fmla="*/ 59201 w 59201"/>
                          <a:gd name="connsiteY12" fmla="*/ 118110 h 275294"/>
                          <a:gd name="connsiteX13" fmla="*/ 58249 w 59201"/>
                          <a:gd name="connsiteY13" fmla="*/ 134302 h 275294"/>
                          <a:gd name="connsiteX14" fmla="*/ 57296 w 59201"/>
                          <a:gd name="connsiteY14" fmla="*/ 140970 h 275294"/>
                          <a:gd name="connsiteX15" fmla="*/ 56344 w 59201"/>
                          <a:gd name="connsiteY15" fmla="*/ 147638 h 275294"/>
                          <a:gd name="connsiteX16" fmla="*/ 52534 w 59201"/>
                          <a:gd name="connsiteY16" fmla="*/ 163830 h 275294"/>
                          <a:gd name="connsiteX17" fmla="*/ 36341 w 59201"/>
                          <a:gd name="connsiteY17" fmla="*/ 211455 h 275294"/>
                          <a:gd name="connsiteX18" fmla="*/ 146 w 59201"/>
                          <a:gd name="connsiteY18" fmla="*/ 275273 h 275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59201" h="275294">
                            <a:moveTo>
                              <a:pt x="146" y="275273"/>
                            </a:moveTo>
                            <a:cubicBezTo>
                              <a:pt x="-1759" y="274320"/>
                              <a:pt x="15386" y="241935"/>
                              <a:pt x="26816" y="208598"/>
                            </a:cubicBezTo>
                            <a:cubicBezTo>
                              <a:pt x="32531" y="191452"/>
                              <a:pt x="37294" y="174308"/>
                              <a:pt x="39199" y="161925"/>
                            </a:cubicBezTo>
                            <a:cubicBezTo>
                              <a:pt x="41104" y="155258"/>
                              <a:pt x="41104" y="149543"/>
                              <a:pt x="42056" y="145733"/>
                            </a:cubicBezTo>
                            <a:cubicBezTo>
                              <a:pt x="43009" y="141923"/>
                              <a:pt x="43009" y="140018"/>
                              <a:pt x="43009" y="140018"/>
                            </a:cubicBezTo>
                            <a:cubicBezTo>
                              <a:pt x="43009" y="140018"/>
                              <a:pt x="43009" y="138113"/>
                              <a:pt x="43961" y="134302"/>
                            </a:cubicBezTo>
                            <a:cubicBezTo>
                              <a:pt x="43961" y="130493"/>
                              <a:pt x="44914" y="124777"/>
                              <a:pt x="45866" y="118110"/>
                            </a:cubicBezTo>
                            <a:cubicBezTo>
                              <a:pt x="46819" y="104775"/>
                              <a:pt x="46819" y="87630"/>
                              <a:pt x="44914" y="69532"/>
                            </a:cubicBezTo>
                            <a:cubicBezTo>
                              <a:pt x="43009" y="52388"/>
                              <a:pt x="38246" y="34290"/>
                              <a:pt x="35389" y="21907"/>
                            </a:cubicBezTo>
                            <a:cubicBezTo>
                              <a:pt x="31579" y="9525"/>
                              <a:pt x="28721" y="0"/>
                              <a:pt x="29674" y="0"/>
                            </a:cubicBezTo>
                            <a:cubicBezTo>
                              <a:pt x="30626" y="0"/>
                              <a:pt x="34436" y="7620"/>
                              <a:pt x="40151" y="20002"/>
                            </a:cubicBezTo>
                            <a:cubicBezTo>
                              <a:pt x="44914" y="32385"/>
                              <a:pt x="50629" y="49530"/>
                              <a:pt x="54439" y="67627"/>
                            </a:cubicBezTo>
                            <a:cubicBezTo>
                              <a:pt x="57296" y="85725"/>
                              <a:pt x="59201" y="103823"/>
                              <a:pt x="59201" y="118110"/>
                            </a:cubicBezTo>
                            <a:cubicBezTo>
                              <a:pt x="59201" y="124777"/>
                              <a:pt x="58249" y="130493"/>
                              <a:pt x="58249" y="134302"/>
                            </a:cubicBezTo>
                            <a:cubicBezTo>
                              <a:pt x="58249" y="138113"/>
                              <a:pt x="57296" y="140970"/>
                              <a:pt x="57296" y="140970"/>
                            </a:cubicBezTo>
                            <a:cubicBezTo>
                              <a:pt x="57296" y="140970"/>
                              <a:pt x="57296" y="142875"/>
                              <a:pt x="56344" y="147638"/>
                            </a:cubicBezTo>
                            <a:cubicBezTo>
                              <a:pt x="55391" y="151448"/>
                              <a:pt x="54439" y="157163"/>
                              <a:pt x="52534" y="163830"/>
                            </a:cubicBezTo>
                            <a:cubicBezTo>
                              <a:pt x="49676" y="177165"/>
                              <a:pt x="43961" y="194310"/>
                              <a:pt x="36341" y="211455"/>
                            </a:cubicBezTo>
                            <a:cubicBezTo>
                              <a:pt x="21101" y="245745"/>
                              <a:pt x="1099" y="276225"/>
                              <a:pt x="146" y="275273"/>
                            </a:cubicBezTo>
                            <a:close/>
                          </a:path>
                        </a:pathLst>
                      </a:custGeom>
                      <a:solidFill>
                        <a:srgbClr val="F77C3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68" name="Freeform: Shape 520">
                      <a:extLst>
                        <a:ext uri="{FF2B5EF4-FFF2-40B4-BE49-F238E27FC236}">
                          <a16:creationId xmlns:a16="http://schemas.microsoft.com/office/drawing/2014/main" id="{F88F9CE2-DDB9-0FBC-06E3-09FE4BA89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0838" y="1906713"/>
                      <a:ext cx="93712" cy="59110"/>
                    </a:xfrm>
                    <a:custGeom>
                      <a:avLst/>
                      <a:gdLst>
                        <a:gd name="connsiteX0" fmla="*/ 26934 w 93712"/>
                        <a:gd name="connsiteY0" fmla="*/ 55437 h 59110"/>
                        <a:gd name="connsiteX1" fmla="*/ 264 w 93712"/>
                        <a:gd name="connsiteY1" fmla="*/ 52579 h 59110"/>
                        <a:gd name="connsiteX2" fmla="*/ 20267 w 93712"/>
                        <a:gd name="connsiteY2" fmla="*/ 28767 h 59110"/>
                        <a:gd name="connsiteX3" fmla="*/ 46937 w 93712"/>
                        <a:gd name="connsiteY3" fmla="*/ 31624 h 59110"/>
                        <a:gd name="connsiteX4" fmla="*/ 26934 w 93712"/>
                        <a:gd name="connsiteY4" fmla="*/ 55437 h 59110"/>
                        <a:gd name="connsiteX5" fmla="*/ 79322 w 93712"/>
                        <a:gd name="connsiteY5" fmla="*/ 22099 h 59110"/>
                        <a:gd name="connsiteX6" fmla="*/ 60272 w 93712"/>
                        <a:gd name="connsiteY6" fmla="*/ 20194 h 59110"/>
                        <a:gd name="connsiteX7" fmla="*/ 74559 w 93712"/>
                        <a:gd name="connsiteY7" fmla="*/ 3049 h 59110"/>
                        <a:gd name="connsiteX8" fmla="*/ 93609 w 93712"/>
                        <a:gd name="connsiteY8" fmla="*/ 4954 h 59110"/>
                        <a:gd name="connsiteX9" fmla="*/ 79322 w 93712"/>
                        <a:gd name="connsiteY9" fmla="*/ 22099 h 59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93712" h="59110">
                          <a:moveTo>
                            <a:pt x="26934" y="55437"/>
                          </a:moveTo>
                          <a:cubicBezTo>
                            <a:pt x="14552" y="61152"/>
                            <a:pt x="2169" y="60199"/>
                            <a:pt x="264" y="52579"/>
                          </a:cubicBezTo>
                          <a:cubicBezTo>
                            <a:pt x="-1641" y="44959"/>
                            <a:pt x="6932" y="34482"/>
                            <a:pt x="20267" y="28767"/>
                          </a:cubicBezTo>
                          <a:cubicBezTo>
                            <a:pt x="32649" y="23052"/>
                            <a:pt x="45032" y="24004"/>
                            <a:pt x="46937" y="31624"/>
                          </a:cubicBezTo>
                          <a:cubicBezTo>
                            <a:pt x="47889" y="39244"/>
                            <a:pt x="39317" y="49722"/>
                            <a:pt x="26934" y="55437"/>
                          </a:cubicBezTo>
                          <a:close/>
                          <a:moveTo>
                            <a:pt x="79322" y="22099"/>
                          </a:moveTo>
                          <a:cubicBezTo>
                            <a:pt x="69797" y="25909"/>
                            <a:pt x="62177" y="25909"/>
                            <a:pt x="60272" y="20194"/>
                          </a:cubicBezTo>
                          <a:cubicBezTo>
                            <a:pt x="59319" y="15432"/>
                            <a:pt x="65034" y="7812"/>
                            <a:pt x="74559" y="3049"/>
                          </a:cubicBezTo>
                          <a:cubicBezTo>
                            <a:pt x="84084" y="-1713"/>
                            <a:pt x="91704" y="-761"/>
                            <a:pt x="93609" y="4954"/>
                          </a:cubicBezTo>
                          <a:cubicBezTo>
                            <a:pt x="94562" y="10669"/>
                            <a:pt x="88847" y="18289"/>
                            <a:pt x="79322" y="22099"/>
                          </a:cubicBezTo>
                          <a:close/>
                        </a:path>
                      </a:pathLst>
                    </a:custGeom>
                    <a:solidFill>
                      <a:srgbClr val="F77C3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9" name="Freeform: Shape 521">
                      <a:extLst>
                        <a:ext uri="{FF2B5EF4-FFF2-40B4-BE49-F238E27FC236}">
                          <a16:creationId xmlns:a16="http://schemas.microsoft.com/office/drawing/2014/main" id="{62A7EEEB-3A5F-4515-C65D-BA16B142D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4855" y="2275935"/>
                      <a:ext cx="66116" cy="87945"/>
                    </a:xfrm>
                    <a:custGeom>
                      <a:avLst/>
                      <a:gdLst>
                        <a:gd name="connsiteX0" fmla="*/ 39089 w 66116"/>
                        <a:gd name="connsiteY0" fmla="*/ 11970 h 87945"/>
                        <a:gd name="connsiteX1" fmla="*/ 63854 w 66116"/>
                        <a:gd name="connsiteY1" fmla="*/ 2445 h 87945"/>
                        <a:gd name="connsiteX2" fmla="*/ 56234 w 66116"/>
                        <a:gd name="connsiteY2" fmla="*/ 32925 h 87945"/>
                        <a:gd name="connsiteX3" fmla="*/ 31469 w 66116"/>
                        <a:gd name="connsiteY3" fmla="*/ 42450 h 87945"/>
                        <a:gd name="connsiteX4" fmla="*/ 39089 w 66116"/>
                        <a:gd name="connsiteY4" fmla="*/ 11970 h 87945"/>
                        <a:gd name="connsiteX5" fmla="*/ 6704 w 66116"/>
                        <a:gd name="connsiteY5" fmla="*/ 64357 h 87945"/>
                        <a:gd name="connsiteX6" fmla="*/ 24802 w 66116"/>
                        <a:gd name="connsiteY6" fmla="*/ 57690 h 87945"/>
                        <a:gd name="connsiteX7" fmla="*/ 20039 w 66116"/>
                        <a:gd name="connsiteY7" fmla="*/ 79597 h 87945"/>
                        <a:gd name="connsiteX8" fmla="*/ 1942 w 66116"/>
                        <a:gd name="connsiteY8" fmla="*/ 86265 h 87945"/>
                        <a:gd name="connsiteX9" fmla="*/ 6704 w 66116"/>
                        <a:gd name="connsiteY9" fmla="*/ 64357 h 87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6116" h="87945">
                          <a:moveTo>
                            <a:pt x="39089" y="11970"/>
                          </a:moveTo>
                          <a:cubicBezTo>
                            <a:pt x="47662" y="1492"/>
                            <a:pt x="59092" y="-3270"/>
                            <a:pt x="63854" y="2445"/>
                          </a:cubicBezTo>
                          <a:cubicBezTo>
                            <a:pt x="68617" y="8160"/>
                            <a:pt x="65759" y="21495"/>
                            <a:pt x="56234" y="32925"/>
                          </a:cubicBezTo>
                          <a:cubicBezTo>
                            <a:pt x="47662" y="43402"/>
                            <a:pt x="36232" y="48165"/>
                            <a:pt x="31469" y="42450"/>
                          </a:cubicBezTo>
                          <a:cubicBezTo>
                            <a:pt x="27659" y="35782"/>
                            <a:pt x="30517" y="22447"/>
                            <a:pt x="39089" y="11970"/>
                          </a:cubicBezTo>
                          <a:close/>
                          <a:moveTo>
                            <a:pt x="6704" y="64357"/>
                          </a:moveTo>
                          <a:cubicBezTo>
                            <a:pt x="13372" y="56737"/>
                            <a:pt x="20992" y="53880"/>
                            <a:pt x="24802" y="57690"/>
                          </a:cubicBezTo>
                          <a:cubicBezTo>
                            <a:pt x="28612" y="61500"/>
                            <a:pt x="25754" y="71025"/>
                            <a:pt x="20039" y="79597"/>
                          </a:cubicBezTo>
                          <a:cubicBezTo>
                            <a:pt x="13372" y="87217"/>
                            <a:pt x="5752" y="90075"/>
                            <a:pt x="1942" y="86265"/>
                          </a:cubicBezTo>
                          <a:cubicBezTo>
                            <a:pt x="-1868" y="82455"/>
                            <a:pt x="37" y="72930"/>
                            <a:pt x="6704" y="64357"/>
                          </a:cubicBezTo>
                          <a:close/>
                        </a:path>
                      </a:pathLst>
                    </a:custGeom>
                    <a:solidFill>
                      <a:srgbClr val="F77C3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31" name="Graphic 4">
                  <a:extLst>
                    <a:ext uri="{FF2B5EF4-FFF2-40B4-BE49-F238E27FC236}">
                      <a16:creationId xmlns:a16="http://schemas.microsoft.com/office/drawing/2014/main" id="{DD1C1242-49D6-1D16-C0CC-0DB0F835880D}"/>
                    </a:ext>
                  </a:extLst>
                </p:cNvPr>
                <p:cNvGrpSpPr/>
                <p:nvPr/>
              </p:nvGrpSpPr>
              <p:grpSpPr>
                <a:xfrm>
                  <a:off x="5189220" y="3240404"/>
                  <a:ext cx="640413" cy="743140"/>
                  <a:chOff x="5189220" y="3240404"/>
                  <a:chExt cx="640413" cy="743140"/>
                </a:xfrm>
              </p:grpSpPr>
              <p:sp>
                <p:nvSpPr>
                  <p:cNvPr id="650" name="Freeform: Shape 523">
                    <a:extLst>
                      <a:ext uri="{FF2B5EF4-FFF2-40B4-BE49-F238E27FC236}">
                        <a16:creationId xmlns:a16="http://schemas.microsoft.com/office/drawing/2014/main" id="{EFBFDE51-A5BC-6AF1-2987-D44D64DD0438}"/>
                      </a:ext>
                    </a:extLst>
                  </p:cNvPr>
                  <p:cNvSpPr/>
                  <p:nvPr/>
                </p:nvSpPr>
                <p:spPr>
                  <a:xfrm>
                    <a:off x="5554980" y="3245167"/>
                    <a:ext cx="90487" cy="101285"/>
                  </a:xfrm>
                  <a:custGeom>
                    <a:avLst/>
                    <a:gdLst>
                      <a:gd name="connsiteX0" fmla="*/ 57150 w 90487"/>
                      <a:gd name="connsiteY0" fmla="*/ 0 h 101285"/>
                      <a:gd name="connsiteX1" fmla="*/ 0 w 90487"/>
                      <a:gd name="connsiteY1" fmla="*/ 73342 h 101285"/>
                      <a:gd name="connsiteX2" fmla="*/ 33338 w 90487"/>
                      <a:gd name="connsiteY2" fmla="*/ 100965 h 101285"/>
                      <a:gd name="connsiteX3" fmla="*/ 90488 w 90487"/>
                      <a:gd name="connsiteY3" fmla="*/ 43815 h 101285"/>
                      <a:gd name="connsiteX4" fmla="*/ 57150 w 90487"/>
                      <a:gd name="connsiteY4" fmla="*/ 0 h 101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487" h="101285">
                        <a:moveTo>
                          <a:pt x="57150" y="0"/>
                        </a:moveTo>
                        <a:lnTo>
                          <a:pt x="0" y="73342"/>
                        </a:lnTo>
                        <a:cubicBezTo>
                          <a:pt x="0" y="73342"/>
                          <a:pt x="30480" y="104775"/>
                          <a:pt x="33338" y="100965"/>
                        </a:cubicBezTo>
                        <a:cubicBezTo>
                          <a:pt x="36195" y="97155"/>
                          <a:pt x="90488" y="43815"/>
                          <a:pt x="90488" y="43815"/>
                        </a:cubicBezTo>
                        <a:lnTo>
                          <a:pt x="57150" y="0"/>
                        </a:ln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1" name="Freeform: Shape 524">
                    <a:extLst>
                      <a:ext uri="{FF2B5EF4-FFF2-40B4-BE49-F238E27FC236}">
                        <a16:creationId xmlns:a16="http://schemas.microsoft.com/office/drawing/2014/main" id="{825F47C3-BCAC-2D16-C854-DC46280018EB}"/>
                      </a:ext>
                    </a:extLst>
                  </p:cNvPr>
                  <p:cNvSpPr/>
                  <p:nvPr/>
                </p:nvSpPr>
                <p:spPr>
                  <a:xfrm>
                    <a:off x="5494019" y="3261359"/>
                    <a:ext cx="318150" cy="307494"/>
                  </a:xfrm>
                  <a:custGeom>
                    <a:avLst/>
                    <a:gdLst>
                      <a:gd name="connsiteX0" fmla="*/ 0 w 318150"/>
                      <a:gd name="connsiteY0" fmla="*/ 56198 h 307494"/>
                      <a:gd name="connsiteX1" fmla="*/ 54293 w 318150"/>
                      <a:gd name="connsiteY1" fmla="*/ 32385 h 307494"/>
                      <a:gd name="connsiteX2" fmla="*/ 85725 w 318150"/>
                      <a:gd name="connsiteY2" fmla="*/ 60960 h 307494"/>
                      <a:gd name="connsiteX3" fmla="*/ 129540 w 318150"/>
                      <a:gd name="connsiteY3" fmla="*/ 0 h 307494"/>
                      <a:gd name="connsiteX4" fmla="*/ 316230 w 318150"/>
                      <a:gd name="connsiteY4" fmla="*/ 247650 h 307494"/>
                      <a:gd name="connsiteX5" fmla="*/ 293370 w 318150"/>
                      <a:gd name="connsiteY5" fmla="*/ 306705 h 307494"/>
                      <a:gd name="connsiteX6" fmla="*/ 0 w 318150"/>
                      <a:gd name="connsiteY6" fmla="*/ 56198 h 30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8150" h="307494">
                        <a:moveTo>
                          <a:pt x="0" y="56198"/>
                        </a:moveTo>
                        <a:lnTo>
                          <a:pt x="54293" y="32385"/>
                        </a:lnTo>
                        <a:lnTo>
                          <a:pt x="85725" y="60960"/>
                        </a:lnTo>
                        <a:lnTo>
                          <a:pt x="129540" y="0"/>
                        </a:lnTo>
                        <a:cubicBezTo>
                          <a:pt x="129540" y="0"/>
                          <a:pt x="311468" y="244793"/>
                          <a:pt x="316230" y="247650"/>
                        </a:cubicBezTo>
                        <a:cubicBezTo>
                          <a:pt x="320993" y="251460"/>
                          <a:pt x="318135" y="290513"/>
                          <a:pt x="293370" y="306705"/>
                        </a:cubicBezTo>
                        <a:cubicBezTo>
                          <a:pt x="267653" y="323850"/>
                          <a:pt x="0" y="56198"/>
                          <a:pt x="0" y="56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2" name="Freeform: Shape 525">
                    <a:extLst>
                      <a:ext uri="{FF2B5EF4-FFF2-40B4-BE49-F238E27FC236}">
                        <a16:creationId xmlns:a16="http://schemas.microsoft.com/office/drawing/2014/main" id="{A648D18D-D03E-DDFB-516E-195EEDFFD08C}"/>
                      </a:ext>
                    </a:extLst>
                  </p:cNvPr>
                  <p:cNvSpPr/>
                  <p:nvPr/>
                </p:nvSpPr>
                <p:spPr>
                  <a:xfrm>
                    <a:off x="5189220" y="3240404"/>
                    <a:ext cx="640369" cy="742188"/>
                  </a:xfrm>
                  <a:custGeom>
                    <a:avLst/>
                    <a:gdLst>
                      <a:gd name="connsiteX0" fmla="*/ 598170 w 640369"/>
                      <a:gd name="connsiteY0" fmla="*/ 210503 h 742188"/>
                      <a:gd name="connsiteX1" fmla="*/ 440055 w 640369"/>
                      <a:gd name="connsiteY1" fmla="*/ 0 h 742188"/>
                      <a:gd name="connsiteX2" fmla="*/ 423862 w 640369"/>
                      <a:gd name="connsiteY2" fmla="*/ 4763 h 742188"/>
                      <a:gd name="connsiteX3" fmla="*/ 621983 w 640369"/>
                      <a:gd name="connsiteY3" fmla="*/ 269558 h 742188"/>
                      <a:gd name="connsiteX4" fmla="*/ 565785 w 640369"/>
                      <a:gd name="connsiteY4" fmla="*/ 286703 h 742188"/>
                      <a:gd name="connsiteX5" fmla="*/ 281940 w 640369"/>
                      <a:gd name="connsiteY5" fmla="*/ 51435 h 742188"/>
                      <a:gd name="connsiteX6" fmla="*/ 249555 w 640369"/>
                      <a:gd name="connsiteY6" fmla="*/ 62865 h 742188"/>
                      <a:gd name="connsiteX7" fmla="*/ 0 w 640369"/>
                      <a:gd name="connsiteY7" fmla="*/ 506730 h 742188"/>
                      <a:gd name="connsiteX8" fmla="*/ 309562 w 640369"/>
                      <a:gd name="connsiteY8" fmla="*/ 738188 h 742188"/>
                      <a:gd name="connsiteX9" fmla="*/ 393383 w 640369"/>
                      <a:gd name="connsiteY9" fmla="*/ 723900 h 742188"/>
                      <a:gd name="connsiteX10" fmla="*/ 410527 w 640369"/>
                      <a:gd name="connsiteY10" fmla="*/ 693420 h 742188"/>
                      <a:gd name="connsiteX11" fmla="*/ 548640 w 640369"/>
                      <a:gd name="connsiteY11" fmla="*/ 449580 h 742188"/>
                      <a:gd name="connsiteX12" fmla="*/ 616268 w 640369"/>
                      <a:gd name="connsiteY12" fmla="*/ 329565 h 742188"/>
                      <a:gd name="connsiteX13" fmla="*/ 638175 w 640369"/>
                      <a:gd name="connsiteY13" fmla="*/ 291465 h 742188"/>
                      <a:gd name="connsiteX14" fmla="*/ 598170 w 640369"/>
                      <a:gd name="connsiteY14" fmla="*/ 210503 h 742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0369" h="742188">
                        <a:moveTo>
                          <a:pt x="598170" y="210503"/>
                        </a:moveTo>
                        <a:cubicBezTo>
                          <a:pt x="545783" y="140970"/>
                          <a:pt x="492442" y="70485"/>
                          <a:pt x="440055" y="0"/>
                        </a:cubicBezTo>
                        <a:lnTo>
                          <a:pt x="423862" y="4763"/>
                        </a:lnTo>
                        <a:lnTo>
                          <a:pt x="621983" y="269558"/>
                        </a:lnTo>
                        <a:cubicBezTo>
                          <a:pt x="609600" y="317183"/>
                          <a:pt x="565785" y="286703"/>
                          <a:pt x="565785" y="286703"/>
                        </a:cubicBezTo>
                        <a:lnTo>
                          <a:pt x="281940" y="51435"/>
                        </a:lnTo>
                        <a:lnTo>
                          <a:pt x="249555" y="62865"/>
                        </a:lnTo>
                        <a:lnTo>
                          <a:pt x="0" y="506730"/>
                        </a:lnTo>
                        <a:lnTo>
                          <a:pt x="309562" y="738188"/>
                        </a:lnTo>
                        <a:cubicBezTo>
                          <a:pt x="361950" y="752475"/>
                          <a:pt x="393383" y="723900"/>
                          <a:pt x="393383" y="723900"/>
                        </a:cubicBezTo>
                        <a:cubicBezTo>
                          <a:pt x="399098" y="713423"/>
                          <a:pt x="404812" y="702945"/>
                          <a:pt x="410527" y="693420"/>
                        </a:cubicBezTo>
                        <a:cubicBezTo>
                          <a:pt x="456248" y="612458"/>
                          <a:pt x="502920" y="530543"/>
                          <a:pt x="548640" y="449580"/>
                        </a:cubicBezTo>
                        <a:cubicBezTo>
                          <a:pt x="571500" y="409575"/>
                          <a:pt x="593408" y="369570"/>
                          <a:pt x="616268" y="329565"/>
                        </a:cubicBezTo>
                        <a:cubicBezTo>
                          <a:pt x="622935" y="317183"/>
                          <a:pt x="632460" y="304800"/>
                          <a:pt x="638175" y="291465"/>
                        </a:cubicBezTo>
                        <a:cubicBezTo>
                          <a:pt x="649605" y="262890"/>
                          <a:pt x="613410" y="230505"/>
                          <a:pt x="598170" y="210503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3" name="Freeform: Shape 526">
                    <a:extLst>
                      <a:ext uri="{FF2B5EF4-FFF2-40B4-BE49-F238E27FC236}">
                        <a16:creationId xmlns:a16="http://schemas.microsoft.com/office/drawing/2014/main" id="{64AE5D38-8E0D-F457-4545-4A8E898FBB85}"/>
                      </a:ext>
                    </a:extLst>
                  </p:cNvPr>
                  <p:cNvSpPr/>
                  <p:nvPr/>
                </p:nvSpPr>
                <p:spPr>
                  <a:xfrm>
                    <a:off x="5438775" y="3240404"/>
                    <a:ext cx="390858" cy="315665"/>
                  </a:xfrm>
                  <a:custGeom>
                    <a:avLst/>
                    <a:gdLst>
                      <a:gd name="connsiteX0" fmla="*/ 384810 w 390858"/>
                      <a:gd name="connsiteY0" fmla="*/ 299085 h 315665"/>
                      <a:gd name="connsiteX1" fmla="*/ 388620 w 390858"/>
                      <a:gd name="connsiteY1" fmla="*/ 291465 h 315665"/>
                      <a:gd name="connsiteX2" fmla="*/ 348615 w 390858"/>
                      <a:gd name="connsiteY2" fmla="*/ 210503 h 315665"/>
                      <a:gd name="connsiteX3" fmla="*/ 190500 w 390858"/>
                      <a:gd name="connsiteY3" fmla="*/ 0 h 315665"/>
                      <a:gd name="connsiteX4" fmla="*/ 174307 w 390858"/>
                      <a:gd name="connsiteY4" fmla="*/ 4763 h 315665"/>
                      <a:gd name="connsiteX5" fmla="*/ 372428 w 390858"/>
                      <a:gd name="connsiteY5" fmla="*/ 269558 h 315665"/>
                      <a:gd name="connsiteX6" fmla="*/ 316230 w 390858"/>
                      <a:gd name="connsiteY6" fmla="*/ 286703 h 315665"/>
                      <a:gd name="connsiteX7" fmla="*/ 32385 w 390858"/>
                      <a:gd name="connsiteY7" fmla="*/ 51435 h 315665"/>
                      <a:gd name="connsiteX8" fmla="*/ 0 w 390858"/>
                      <a:gd name="connsiteY8" fmla="*/ 62865 h 315665"/>
                      <a:gd name="connsiteX9" fmla="*/ 315278 w 390858"/>
                      <a:gd name="connsiteY9" fmla="*/ 303848 h 315665"/>
                      <a:gd name="connsiteX10" fmla="*/ 384810 w 390858"/>
                      <a:gd name="connsiteY10" fmla="*/ 299085 h 31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0858" h="315665">
                        <a:moveTo>
                          <a:pt x="384810" y="299085"/>
                        </a:moveTo>
                        <a:cubicBezTo>
                          <a:pt x="385763" y="296228"/>
                          <a:pt x="387668" y="294323"/>
                          <a:pt x="388620" y="291465"/>
                        </a:cubicBezTo>
                        <a:cubicBezTo>
                          <a:pt x="400050" y="263842"/>
                          <a:pt x="364807" y="231458"/>
                          <a:pt x="348615" y="210503"/>
                        </a:cubicBezTo>
                        <a:cubicBezTo>
                          <a:pt x="296228" y="140970"/>
                          <a:pt x="242888" y="70485"/>
                          <a:pt x="190500" y="0"/>
                        </a:cubicBezTo>
                        <a:lnTo>
                          <a:pt x="174307" y="4763"/>
                        </a:lnTo>
                        <a:lnTo>
                          <a:pt x="372428" y="269558"/>
                        </a:lnTo>
                        <a:cubicBezTo>
                          <a:pt x="360045" y="317183"/>
                          <a:pt x="316230" y="286703"/>
                          <a:pt x="316230" y="286703"/>
                        </a:cubicBezTo>
                        <a:lnTo>
                          <a:pt x="32385" y="51435"/>
                        </a:lnTo>
                        <a:lnTo>
                          <a:pt x="0" y="62865"/>
                        </a:lnTo>
                        <a:lnTo>
                          <a:pt x="315278" y="303848"/>
                        </a:lnTo>
                        <a:cubicBezTo>
                          <a:pt x="314325" y="303848"/>
                          <a:pt x="358140" y="333375"/>
                          <a:pt x="384810" y="299085"/>
                        </a:cubicBez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4" name="Freeform: Shape 527">
                    <a:extLst>
                      <a:ext uri="{FF2B5EF4-FFF2-40B4-BE49-F238E27FC236}">
                        <a16:creationId xmlns:a16="http://schemas.microsoft.com/office/drawing/2014/main" id="{6A94FFEF-8910-5803-FAE2-321DB58C09B6}"/>
                      </a:ext>
                    </a:extLst>
                  </p:cNvPr>
                  <p:cNvSpPr/>
                  <p:nvPr/>
                </p:nvSpPr>
                <p:spPr>
                  <a:xfrm>
                    <a:off x="5494019" y="3517582"/>
                    <a:ext cx="335280" cy="465963"/>
                  </a:xfrm>
                  <a:custGeom>
                    <a:avLst/>
                    <a:gdLst>
                      <a:gd name="connsiteX0" fmla="*/ 311468 w 335280"/>
                      <a:gd name="connsiteY0" fmla="*/ 52388 h 465963"/>
                      <a:gd name="connsiteX1" fmla="*/ 333375 w 335280"/>
                      <a:gd name="connsiteY1" fmla="*/ 14288 h 465963"/>
                      <a:gd name="connsiteX2" fmla="*/ 335280 w 335280"/>
                      <a:gd name="connsiteY2" fmla="*/ 0 h 465963"/>
                      <a:gd name="connsiteX3" fmla="*/ 309563 w 335280"/>
                      <a:gd name="connsiteY3" fmla="*/ 8572 h 465963"/>
                      <a:gd name="connsiteX4" fmla="*/ 279083 w 335280"/>
                      <a:gd name="connsiteY4" fmla="*/ 18097 h 465963"/>
                      <a:gd name="connsiteX5" fmla="*/ 267653 w 335280"/>
                      <a:gd name="connsiteY5" fmla="*/ 21908 h 465963"/>
                      <a:gd name="connsiteX6" fmla="*/ 0 w 335280"/>
                      <a:gd name="connsiteY6" fmla="*/ 459105 h 465963"/>
                      <a:gd name="connsiteX7" fmla="*/ 3810 w 335280"/>
                      <a:gd name="connsiteY7" fmla="*/ 461963 h 465963"/>
                      <a:gd name="connsiteX8" fmla="*/ 87630 w 335280"/>
                      <a:gd name="connsiteY8" fmla="*/ 447675 h 465963"/>
                      <a:gd name="connsiteX9" fmla="*/ 104775 w 335280"/>
                      <a:gd name="connsiteY9" fmla="*/ 417195 h 465963"/>
                      <a:gd name="connsiteX10" fmla="*/ 242888 w 335280"/>
                      <a:gd name="connsiteY10" fmla="*/ 173355 h 465963"/>
                      <a:gd name="connsiteX11" fmla="*/ 311468 w 335280"/>
                      <a:gd name="connsiteY11" fmla="*/ 52388 h 465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35280" h="465963">
                        <a:moveTo>
                          <a:pt x="311468" y="52388"/>
                        </a:moveTo>
                        <a:cubicBezTo>
                          <a:pt x="318135" y="40005"/>
                          <a:pt x="327660" y="27622"/>
                          <a:pt x="333375" y="14288"/>
                        </a:cubicBezTo>
                        <a:cubicBezTo>
                          <a:pt x="335280" y="9525"/>
                          <a:pt x="335280" y="4763"/>
                          <a:pt x="335280" y="0"/>
                        </a:cubicBezTo>
                        <a:lnTo>
                          <a:pt x="309563" y="8572"/>
                        </a:lnTo>
                        <a:cubicBezTo>
                          <a:pt x="300990" y="20002"/>
                          <a:pt x="289560" y="20955"/>
                          <a:pt x="279083" y="18097"/>
                        </a:cubicBezTo>
                        <a:lnTo>
                          <a:pt x="267653" y="21908"/>
                        </a:lnTo>
                        <a:lnTo>
                          <a:pt x="0" y="459105"/>
                        </a:lnTo>
                        <a:lnTo>
                          <a:pt x="3810" y="461963"/>
                        </a:lnTo>
                        <a:cubicBezTo>
                          <a:pt x="56198" y="476250"/>
                          <a:pt x="87630" y="447675"/>
                          <a:pt x="87630" y="447675"/>
                        </a:cubicBezTo>
                        <a:cubicBezTo>
                          <a:pt x="93345" y="437197"/>
                          <a:pt x="99060" y="426720"/>
                          <a:pt x="104775" y="417195"/>
                        </a:cubicBezTo>
                        <a:cubicBezTo>
                          <a:pt x="150495" y="336233"/>
                          <a:pt x="197168" y="254317"/>
                          <a:pt x="242888" y="173355"/>
                        </a:cubicBezTo>
                        <a:cubicBezTo>
                          <a:pt x="265748" y="132397"/>
                          <a:pt x="288608" y="92392"/>
                          <a:pt x="311468" y="52388"/>
                        </a:cubicBez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5" name="Freeform: Shape 528">
                    <a:extLst>
                      <a:ext uri="{FF2B5EF4-FFF2-40B4-BE49-F238E27FC236}">
                        <a16:creationId xmlns:a16="http://schemas.microsoft.com/office/drawing/2014/main" id="{1B6931D2-B915-81D3-F6F7-C2FC5BAAF24F}"/>
                      </a:ext>
                    </a:extLst>
                  </p:cNvPr>
                  <p:cNvSpPr/>
                  <p:nvPr/>
                </p:nvSpPr>
                <p:spPr>
                  <a:xfrm>
                    <a:off x="5579744" y="3268027"/>
                    <a:ext cx="207645" cy="233362"/>
                  </a:xfrm>
                  <a:custGeom>
                    <a:avLst/>
                    <a:gdLst>
                      <a:gd name="connsiteX0" fmla="*/ 40005 w 207645"/>
                      <a:gd name="connsiteY0" fmla="*/ 0 h 233362"/>
                      <a:gd name="connsiteX1" fmla="*/ 0 w 207645"/>
                      <a:gd name="connsiteY1" fmla="*/ 54292 h 233362"/>
                      <a:gd name="connsiteX2" fmla="*/ 207645 w 207645"/>
                      <a:gd name="connsiteY2" fmla="*/ 233363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7645" h="233362">
                        <a:moveTo>
                          <a:pt x="40005" y="0"/>
                        </a:moveTo>
                        <a:lnTo>
                          <a:pt x="0" y="54292"/>
                        </a:lnTo>
                        <a:lnTo>
                          <a:pt x="207645" y="233363"/>
                        </a:ln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6" name="Freeform: Shape 529">
                    <a:extLst>
                      <a:ext uri="{FF2B5EF4-FFF2-40B4-BE49-F238E27FC236}">
                        <a16:creationId xmlns:a16="http://schemas.microsoft.com/office/drawing/2014/main" id="{97B23CB4-771B-5596-336B-DB25220FA000}"/>
                      </a:ext>
                    </a:extLst>
                  </p:cNvPr>
                  <p:cNvSpPr/>
                  <p:nvPr/>
                </p:nvSpPr>
                <p:spPr>
                  <a:xfrm>
                    <a:off x="5579744" y="3281362"/>
                    <a:ext cx="157162" cy="176212"/>
                  </a:xfrm>
                  <a:custGeom>
                    <a:avLst/>
                    <a:gdLst>
                      <a:gd name="connsiteX0" fmla="*/ 0 w 157162"/>
                      <a:gd name="connsiteY0" fmla="*/ 40958 h 176212"/>
                      <a:gd name="connsiteX1" fmla="*/ 157163 w 157162"/>
                      <a:gd name="connsiteY1" fmla="*/ 176213 h 176212"/>
                      <a:gd name="connsiteX2" fmla="*/ 30480 w 157162"/>
                      <a:gd name="connsiteY2" fmla="*/ 0 h 176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7162" h="176212">
                        <a:moveTo>
                          <a:pt x="0" y="40958"/>
                        </a:moveTo>
                        <a:lnTo>
                          <a:pt x="157163" y="176213"/>
                        </a:lnTo>
                        <a:lnTo>
                          <a:pt x="30480" y="0"/>
                        </a:lnTo>
                        <a:close/>
                      </a:path>
                    </a:pathLst>
                  </a:custGeom>
                  <a:solidFill>
                    <a:srgbClr val="8F83FF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57" name="Graphic 4">
                    <a:extLst>
                      <a:ext uri="{FF2B5EF4-FFF2-40B4-BE49-F238E27FC236}">
                        <a16:creationId xmlns:a16="http://schemas.microsoft.com/office/drawing/2014/main" id="{51BCFAB6-C10C-F2E9-3EE4-C829CFF70116}"/>
                      </a:ext>
                    </a:extLst>
                  </p:cNvPr>
                  <p:cNvGrpSpPr/>
                  <p:nvPr/>
                </p:nvGrpSpPr>
                <p:grpSpPr>
                  <a:xfrm>
                    <a:off x="5504497" y="3300412"/>
                    <a:ext cx="255270" cy="185737"/>
                    <a:chOff x="5504497" y="3300412"/>
                    <a:chExt cx="255270" cy="185737"/>
                  </a:xfrm>
                  <a:solidFill>
                    <a:srgbClr val="8F83FF">
                      <a:alpha val="30000"/>
                    </a:srgbClr>
                  </a:solidFill>
                </p:grpSpPr>
                <p:sp>
                  <p:nvSpPr>
                    <p:cNvPr id="660" name="Freeform: Shape 531">
                      <a:extLst>
                        <a:ext uri="{FF2B5EF4-FFF2-40B4-BE49-F238E27FC236}">
                          <a16:creationId xmlns:a16="http://schemas.microsoft.com/office/drawing/2014/main" id="{DFA79354-ED68-A38F-D9B7-61E27661F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7832" y="3300412"/>
                      <a:ext cx="241935" cy="185737"/>
                    </a:xfrm>
                    <a:custGeom>
                      <a:avLst/>
                      <a:gdLst>
                        <a:gd name="connsiteX0" fmla="*/ 0 w 241935"/>
                        <a:gd name="connsiteY0" fmla="*/ 6667 h 185737"/>
                        <a:gd name="connsiteX1" fmla="*/ 241935 w 241935"/>
                        <a:gd name="connsiteY1" fmla="*/ 185738 h 185737"/>
                        <a:gd name="connsiteX2" fmla="*/ 15240 w 241935"/>
                        <a:gd name="connsiteY2" fmla="*/ 0 h 185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41935" h="185737">
                          <a:moveTo>
                            <a:pt x="0" y="6667"/>
                          </a:moveTo>
                          <a:lnTo>
                            <a:pt x="241935" y="185738"/>
                          </a:lnTo>
                          <a:lnTo>
                            <a:pt x="15240" y="0"/>
                          </a:ln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1" name="Freeform: Shape 532">
                      <a:extLst>
                        <a:ext uri="{FF2B5EF4-FFF2-40B4-BE49-F238E27FC236}">
                          <a16:creationId xmlns:a16="http://schemas.microsoft.com/office/drawing/2014/main" id="{5A478D76-2F1F-7F0B-3D69-0631C5C6E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4497" y="3307079"/>
                      <a:ext cx="65722" cy="52387"/>
                    </a:xfrm>
                    <a:custGeom>
                      <a:avLst/>
                      <a:gdLst>
                        <a:gd name="connsiteX0" fmla="*/ 65722 w 65722"/>
                        <a:gd name="connsiteY0" fmla="*/ 52388 h 52387"/>
                        <a:gd name="connsiteX1" fmla="*/ 12383 w 65722"/>
                        <a:gd name="connsiteY1" fmla="*/ 0 h 52387"/>
                        <a:gd name="connsiteX2" fmla="*/ 0 w 65722"/>
                        <a:gd name="connsiteY2" fmla="*/ 5715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22" h="52387">
                          <a:moveTo>
                            <a:pt x="65722" y="52388"/>
                          </a:moveTo>
                          <a:lnTo>
                            <a:pt x="12383" y="0"/>
                          </a:lnTo>
                          <a:lnTo>
                            <a:pt x="0" y="5715"/>
                          </a:ln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58" name="Freeform: Shape 533">
                    <a:extLst>
                      <a:ext uri="{FF2B5EF4-FFF2-40B4-BE49-F238E27FC236}">
                        <a16:creationId xmlns:a16="http://schemas.microsoft.com/office/drawing/2014/main" id="{BC7E1E8A-3B4B-8231-20F6-807845BABD28}"/>
                      </a:ext>
                    </a:extLst>
                  </p:cNvPr>
                  <p:cNvSpPr/>
                  <p:nvPr/>
                </p:nvSpPr>
                <p:spPr>
                  <a:xfrm>
                    <a:off x="5203507" y="3328987"/>
                    <a:ext cx="524827" cy="416242"/>
                  </a:xfrm>
                  <a:custGeom>
                    <a:avLst/>
                    <a:gdLst>
                      <a:gd name="connsiteX0" fmla="*/ 0 w 524827"/>
                      <a:gd name="connsiteY0" fmla="*/ 416242 h 416242"/>
                      <a:gd name="connsiteX1" fmla="*/ 244792 w 524827"/>
                      <a:gd name="connsiteY1" fmla="*/ 0 h 416242"/>
                      <a:gd name="connsiteX2" fmla="*/ 524827 w 524827"/>
                      <a:gd name="connsiteY2" fmla="*/ 215265 h 416242"/>
                      <a:gd name="connsiteX3" fmla="*/ 249555 w 524827"/>
                      <a:gd name="connsiteY3" fmla="*/ 36195 h 416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827" h="416242">
                        <a:moveTo>
                          <a:pt x="0" y="416242"/>
                        </a:moveTo>
                        <a:lnTo>
                          <a:pt x="244792" y="0"/>
                        </a:lnTo>
                        <a:lnTo>
                          <a:pt x="524827" y="215265"/>
                        </a:lnTo>
                        <a:lnTo>
                          <a:pt x="249555" y="36195"/>
                        </a:lnTo>
                        <a:close/>
                      </a:path>
                    </a:pathLst>
                  </a:custGeom>
                  <a:solidFill>
                    <a:srgbClr val="F7D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9" name="Freeform: Shape 534">
                    <a:extLst>
                      <a:ext uri="{FF2B5EF4-FFF2-40B4-BE49-F238E27FC236}">
                        <a16:creationId xmlns:a16="http://schemas.microsoft.com/office/drawing/2014/main" id="{482C2AF4-4419-0831-2398-B0911ACDBCCB}"/>
                      </a:ext>
                    </a:extLst>
                  </p:cNvPr>
                  <p:cNvSpPr/>
                  <p:nvPr/>
                </p:nvSpPr>
                <p:spPr>
                  <a:xfrm>
                    <a:off x="5213984" y="3567112"/>
                    <a:ext cx="515302" cy="382904"/>
                  </a:xfrm>
                  <a:custGeom>
                    <a:avLst/>
                    <a:gdLst>
                      <a:gd name="connsiteX0" fmla="*/ 9525 w 515302"/>
                      <a:gd name="connsiteY0" fmla="*/ 185738 h 382904"/>
                      <a:gd name="connsiteX1" fmla="*/ 281940 w 515302"/>
                      <a:gd name="connsiteY1" fmla="*/ 382905 h 382904"/>
                      <a:gd name="connsiteX2" fmla="*/ 515303 w 515302"/>
                      <a:gd name="connsiteY2" fmla="*/ 0 h 382904"/>
                      <a:gd name="connsiteX3" fmla="*/ 0 w 515302"/>
                      <a:gd name="connsiteY3" fmla="*/ 183833 h 38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302" h="382904">
                        <a:moveTo>
                          <a:pt x="9525" y="185738"/>
                        </a:moveTo>
                        <a:lnTo>
                          <a:pt x="281940" y="382905"/>
                        </a:lnTo>
                        <a:lnTo>
                          <a:pt x="515303" y="0"/>
                        </a:lnTo>
                        <a:lnTo>
                          <a:pt x="0" y="183833"/>
                        </a:lnTo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2" name="Graphic 4">
                  <a:extLst>
                    <a:ext uri="{FF2B5EF4-FFF2-40B4-BE49-F238E27FC236}">
                      <a16:creationId xmlns:a16="http://schemas.microsoft.com/office/drawing/2014/main" id="{031D1D1D-1FAC-F609-E819-4106B3F926C9}"/>
                    </a:ext>
                  </a:extLst>
                </p:cNvPr>
                <p:cNvGrpSpPr/>
                <p:nvPr/>
              </p:nvGrpSpPr>
              <p:grpSpPr>
                <a:xfrm>
                  <a:off x="4713412" y="3049149"/>
                  <a:ext cx="641899" cy="787546"/>
                  <a:chOff x="4713412" y="3049149"/>
                  <a:chExt cx="641899" cy="787546"/>
                </a:xfrm>
              </p:grpSpPr>
              <p:grpSp>
                <p:nvGrpSpPr>
                  <p:cNvPr id="633" name="Graphic 4">
                    <a:extLst>
                      <a:ext uri="{FF2B5EF4-FFF2-40B4-BE49-F238E27FC236}">
                        <a16:creationId xmlns:a16="http://schemas.microsoft.com/office/drawing/2014/main" id="{47187634-7D7A-9274-512D-AFF0A3B2E5AB}"/>
                      </a:ext>
                    </a:extLst>
                  </p:cNvPr>
                  <p:cNvGrpSpPr/>
                  <p:nvPr/>
                </p:nvGrpSpPr>
                <p:grpSpPr>
                  <a:xfrm>
                    <a:off x="5101584" y="3619500"/>
                    <a:ext cx="253727" cy="217195"/>
                    <a:chOff x="5101584" y="3619500"/>
                    <a:chExt cx="253727" cy="217195"/>
                  </a:xfrm>
                </p:grpSpPr>
                <p:sp>
                  <p:nvSpPr>
                    <p:cNvPr id="641" name="Freeform: Shape 537">
                      <a:extLst>
                        <a:ext uri="{FF2B5EF4-FFF2-40B4-BE49-F238E27FC236}">
                          <a16:creationId xmlns:a16="http://schemas.microsoft.com/office/drawing/2014/main" id="{BF1FE67A-F35C-FE04-40BC-4ADC35EFF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584" y="3624315"/>
                      <a:ext cx="252206" cy="212380"/>
                    </a:xfrm>
                    <a:custGeom>
                      <a:avLst/>
                      <a:gdLst>
                        <a:gd name="connsiteX0" fmla="*/ 20961 w 252206"/>
                        <a:gd name="connsiteY0" fmla="*/ 55192 h 212380"/>
                        <a:gd name="connsiteX1" fmla="*/ 166693 w 252206"/>
                        <a:gd name="connsiteY1" fmla="*/ 5662 h 212380"/>
                        <a:gd name="connsiteX2" fmla="*/ 169551 w 252206"/>
                        <a:gd name="connsiteY2" fmla="*/ 38047 h 212380"/>
                        <a:gd name="connsiteX3" fmla="*/ 155263 w 252206"/>
                        <a:gd name="connsiteY3" fmla="*/ 52335 h 212380"/>
                        <a:gd name="connsiteX4" fmla="*/ 137166 w 252206"/>
                        <a:gd name="connsiteY4" fmla="*/ 61860 h 212380"/>
                        <a:gd name="connsiteX5" fmla="*/ 201936 w 252206"/>
                        <a:gd name="connsiteY5" fmla="*/ 63765 h 212380"/>
                        <a:gd name="connsiteX6" fmla="*/ 242893 w 252206"/>
                        <a:gd name="connsiteY6" fmla="*/ 21855 h 212380"/>
                        <a:gd name="connsiteX7" fmla="*/ 251466 w 252206"/>
                        <a:gd name="connsiteY7" fmla="*/ 66622 h 212380"/>
                        <a:gd name="connsiteX8" fmla="*/ 249561 w 252206"/>
                        <a:gd name="connsiteY8" fmla="*/ 91387 h 212380"/>
                        <a:gd name="connsiteX9" fmla="*/ 140976 w 252206"/>
                        <a:gd name="connsiteY9" fmla="*/ 209497 h 212380"/>
                        <a:gd name="connsiteX10" fmla="*/ 115258 w 252206"/>
                        <a:gd name="connsiteY10" fmla="*/ 212355 h 212380"/>
                        <a:gd name="connsiteX11" fmla="*/ 20961 w 252206"/>
                        <a:gd name="connsiteY11" fmla="*/ 55192 h 212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2206" h="212380">
                          <a:moveTo>
                            <a:pt x="20961" y="55192"/>
                          </a:moveTo>
                          <a:cubicBezTo>
                            <a:pt x="20961" y="55192"/>
                            <a:pt x="134308" y="-21008"/>
                            <a:pt x="166693" y="5662"/>
                          </a:cubicBezTo>
                          <a:cubicBezTo>
                            <a:pt x="178123" y="15187"/>
                            <a:pt x="177171" y="26617"/>
                            <a:pt x="169551" y="38047"/>
                          </a:cubicBezTo>
                          <a:cubicBezTo>
                            <a:pt x="165741" y="42810"/>
                            <a:pt x="160978" y="48525"/>
                            <a:pt x="155263" y="52335"/>
                          </a:cubicBezTo>
                          <a:cubicBezTo>
                            <a:pt x="148596" y="56145"/>
                            <a:pt x="141928" y="56145"/>
                            <a:pt x="137166" y="61860"/>
                          </a:cubicBezTo>
                          <a:cubicBezTo>
                            <a:pt x="151453" y="79005"/>
                            <a:pt x="184791" y="71385"/>
                            <a:pt x="201936" y="63765"/>
                          </a:cubicBezTo>
                          <a:cubicBezTo>
                            <a:pt x="222891" y="54240"/>
                            <a:pt x="228606" y="36142"/>
                            <a:pt x="242893" y="21855"/>
                          </a:cubicBezTo>
                          <a:cubicBezTo>
                            <a:pt x="254323" y="31380"/>
                            <a:pt x="252418" y="53287"/>
                            <a:pt x="251466" y="66622"/>
                          </a:cubicBezTo>
                          <a:cubicBezTo>
                            <a:pt x="250513" y="75195"/>
                            <a:pt x="250513" y="82815"/>
                            <a:pt x="249561" y="91387"/>
                          </a:cubicBezTo>
                          <a:cubicBezTo>
                            <a:pt x="242893" y="147585"/>
                            <a:pt x="198126" y="198067"/>
                            <a:pt x="140976" y="209497"/>
                          </a:cubicBezTo>
                          <a:cubicBezTo>
                            <a:pt x="132403" y="211402"/>
                            <a:pt x="123831" y="212355"/>
                            <a:pt x="115258" y="212355"/>
                          </a:cubicBezTo>
                          <a:cubicBezTo>
                            <a:pt x="12388" y="214260"/>
                            <a:pt x="-28569" y="109485"/>
                            <a:pt x="20961" y="55192"/>
                          </a:cubicBezTo>
                          <a:close/>
                        </a:path>
                      </a:pathLst>
                    </a:custGeom>
                    <a:solidFill>
                      <a:srgbClr val="F3CA9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2" name="Freeform: Shape 538">
                      <a:extLst>
                        <a:ext uri="{FF2B5EF4-FFF2-40B4-BE49-F238E27FC236}">
                          <a16:creationId xmlns:a16="http://schemas.microsoft.com/office/drawing/2014/main" id="{0A53F771-134B-9C9F-6BC0-0DDCB241A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584" y="3658552"/>
                      <a:ext cx="248608" cy="176313"/>
                    </a:xfrm>
                    <a:custGeom>
                      <a:avLst/>
                      <a:gdLst>
                        <a:gd name="connsiteX0" fmla="*/ 115258 w 248608"/>
                        <a:gd name="connsiteY0" fmla="*/ 176213 h 176313"/>
                        <a:gd name="connsiteX1" fmla="*/ 140976 w 248608"/>
                        <a:gd name="connsiteY1" fmla="*/ 173355 h 176313"/>
                        <a:gd name="connsiteX2" fmla="*/ 248608 w 248608"/>
                        <a:gd name="connsiteY2" fmla="*/ 59055 h 176313"/>
                        <a:gd name="connsiteX3" fmla="*/ 93351 w 248608"/>
                        <a:gd name="connsiteY3" fmla="*/ 90488 h 176313"/>
                        <a:gd name="connsiteX4" fmla="*/ 55251 w 248608"/>
                        <a:gd name="connsiteY4" fmla="*/ 0 h 176313"/>
                        <a:gd name="connsiteX5" fmla="*/ 20961 w 248608"/>
                        <a:gd name="connsiteY5" fmla="*/ 20955 h 176313"/>
                        <a:gd name="connsiteX6" fmla="*/ 115258 w 248608"/>
                        <a:gd name="connsiteY6" fmla="*/ 176213 h 176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8608" h="176313">
                          <a:moveTo>
                            <a:pt x="115258" y="176213"/>
                          </a:moveTo>
                          <a:cubicBezTo>
                            <a:pt x="123831" y="176213"/>
                            <a:pt x="132403" y="175260"/>
                            <a:pt x="140976" y="173355"/>
                          </a:cubicBezTo>
                          <a:cubicBezTo>
                            <a:pt x="196221" y="161925"/>
                            <a:pt x="240988" y="113347"/>
                            <a:pt x="248608" y="59055"/>
                          </a:cubicBezTo>
                          <a:cubicBezTo>
                            <a:pt x="222891" y="100965"/>
                            <a:pt x="166693" y="120015"/>
                            <a:pt x="93351" y="90488"/>
                          </a:cubicBezTo>
                          <a:cubicBezTo>
                            <a:pt x="40963" y="69532"/>
                            <a:pt x="42868" y="31432"/>
                            <a:pt x="55251" y="0"/>
                          </a:cubicBezTo>
                          <a:cubicBezTo>
                            <a:pt x="35248" y="11430"/>
                            <a:pt x="20961" y="20955"/>
                            <a:pt x="20961" y="20955"/>
                          </a:cubicBezTo>
                          <a:cubicBezTo>
                            <a:pt x="-28569" y="75247"/>
                            <a:pt x="12388" y="180022"/>
                            <a:pt x="115258" y="176213"/>
                          </a:cubicBezTo>
                          <a:close/>
                        </a:path>
                      </a:pathLst>
                    </a:custGeom>
                    <a:solidFill>
                      <a:srgbClr val="EA9B87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43" name="Graphic 4">
                      <a:extLst>
                        <a:ext uri="{FF2B5EF4-FFF2-40B4-BE49-F238E27FC236}">
                          <a16:creationId xmlns:a16="http://schemas.microsoft.com/office/drawing/2014/main" id="{17DB45E9-B20D-6AE5-3D62-04C20D5355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6844" y="3645217"/>
                      <a:ext cx="118467" cy="187110"/>
                      <a:chOff x="5236844" y="3645217"/>
                      <a:chExt cx="118467" cy="187110"/>
                    </a:xfrm>
                    <a:solidFill>
                      <a:srgbClr val="E27975"/>
                    </a:solidFill>
                  </p:grpSpPr>
                  <p:sp>
                    <p:nvSpPr>
                      <p:cNvPr id="647" name="Freeform: Shape 540">
                        <a:extLst>
                          <a:ext uri="{FF2B5EF4-FFF2-40B4-BE49-F238E27FC236}">
                            <a16:creationId xmlns:a16="http://schemas.microsoft.com/office/drawing/2014/main" id="{0EC88E1E-C3F8-586A-8C29-B42C8B6D5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6852" y="3645217"/>
                        <a:ext cx="58459" cy="90160"/>
                      </a:xfrm>
                      <a:custGeom>
                        <a:avLst/>
                        <a:gdLst>
                          <a:gd name="connsiteX0" fmla="*/ 0 w 58459"/>
                          <a:gd name="connsiteY0" fmla="*/ 89535 h 90160"/>
                          <a:gd name="connsiteX1" fmla="*/ 8572 w 58459"/>
                          <a:gd name="connsiteY1" fmla="*/ 86678 h 90160"/>
                          <a:gd name="connsiteX2" fmla="*/ 25717 w 58459"/>
                          <a:gd name="connsiteY2" fmla="*/ 76200 h 90160"/>
                          <a:gd name="connsiteX3" fmla="*/ 33338 w 58459"/>
                          <a:gd name="connsiteY3" fmla="*/ 68580 h 90160"/>
                          <a:gd name="connsiteX4" fmla="*/ 39053 w 58459"/>
                          <a:gd name="connsiteY4" fmla="*/ 61913 h 90160"/>
                          <a:gd name="connsiteX5" fmla="*/ 43815 w 58459"/>
                          <a:gd name="connsiteY5" fmla="*/ 54292 h 90160"/>
                          <a:gd name="connsiteX6" fmla="*/ 44767 w 58459"/>
                          <a:gd name="connsiteY6" fmla="*/ 52388 h 90160"/>
                          <a:gd name="connsiteX7" fmla="*/ 47625 w 58459"/>
                          <a:gd name="connsiteY7" fmla="*/ 46673 h 90160"/>
                          <a:gd name="connsiteX8" fmla="*/ 51435 w 58459"/>
                          <a:gd name="connsiteY8" fmla="*/ 28575 h 90160"/>
                          <a:gd name="connsiteX9" fmla="*/ 46672 w 58459"/>
                          <a:gd name="connsiteY9" fmla="*/ 0 h 90160"/>
                          <a:gd name="connsiteX10" fmla="*/ 51435 w 58459"/>
                          <a:gd name="connsiteY10" fmla="*/ 8573 h 90160"/>
                          <a:gd name="connsiteX11" fmla="*/ 58103 w 58459"/>
                          <a:gd name="connsiteY11" fmla="*/ 28575 h 90160"/>
                          <a:gd name="connsiteX12" fmla="*/ 55245 w 58459"/>
                          <a:gd name="connsiteY12" fmla="*/ 50483 h 90160"/>
                          <a:gd name="connsiteX13" fmla="*/ 52388 w 58459"/>
                          <a:gd name="connsiteY13" fmla="*/ 57150 h 90160"/>
                          <a:gd name="connsiteX14" fmla="*/ 51435 w 58459"/>
                          <a:gd name="connsiteY14" fmla="*/ 59055 h 90160"/>
                          <a:gd name="connsiteX15" fmla="*/ 44767 w 58459"/>
                          <a:gd name="connsiteY15" fmla="*/ 66675 h 90160"/>
                          <a:gd name="connsiteX16" fmla="*/ 37147 w 58459"/>
                          <a:gd name="connsiteY16" fmla="*/ 73342 h 90160"/>
                          <a:gd name="connsiteX17" fmla="*/ 27622 w 58459"/>
                          <a:gd name="connsiteY17" fmla="*/ 80010 h 90160"/>
                          <a:gd name="connsiteX18" fmla="*/ 7620 w 58459"/>
                          <a:gd name="connsiteY18" fmla="*/ 88583 h 90160"/>
                          <a:gd name="connsiteX19" fmla="*/ 0 w 58459"/>
                          <a:gd name="connsiteY19" fmla="*/ 89535 h 901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8459" h="90160">
                            <a:moveTo>
                              <a:pt x="0" y="89535"/>
                            </a:moveTo>
                            <a:cubicBezTo>
                              <a:pt x="0" y="88583"/>
                              <a:pt x="3810" y="87630"/>
                              <a:pt x="8572" y="86678"/>
                            </a:cubicBezTo>
                            <a:cubicBezTo>
                              <a:pt x="13335" y="84773"/>
                              <a:pt x="20003" y="80963"/>
                              <a:pt x="25717" y="76200"/>
                            </a:cubicBezTo>
                            <a:cubicBezTo>
                              <a:pt x="28575" y="74295"/>
                              <a:pt x="31432" y="71438"/>
                              <a:pt x="33338" y="68580"/>
                            </a:cubicBezTo>
                            <a:cubicBezTo>
                              <a:pt x="36195" y="66675"/>
                              <a:pt x="38100" y="63817"/>
                              <a:pt x="39053" y="61913"/>
                            </a:cubicBezTo>
                            <a:cubicBezTo>
                              <a:pt x="42863" y="58103"/>
                              <a:pt x="43815" y="54292"/>
                              <a:pt x="43815" y="54292"/>
                            </a:cubicBezTo>
                            <a:cubicBezTo>
                              <a:pt x="43815" y="54292"/>
                              <a:pt x="44767" y="53340"/>
                              <a:pt x="44767" y="52388"/>
                            </a:cubicBezTo>
                            <a:cubicBezTo>
                              <a:pt x="45720" y="51435"/>
                              <a:pt x="46672" y="49530"/>
                              <a:pt x="47625" y="46673"/>
                            </a:cubicBezTo>
                            <a:cubicBezTo>
                              <a:pt x="50482" y="41910"/>
                              <a:pt x="51435" y="35242"/>
                              <a:pt x="51435" y="28575"/>
                            </a:cubicBezTo>
                            <a:cubicBezTo>
                              <a:pt x="50482" y="14288"/>
                              <a:pt x="44767" y="0"/>
                              <a:pt x="46672" y="0"/>
                            </a:cubicBezTo>
                            <a:cubicBezTo>
                              <a:pt x="47625" y="0"/>
                              <a:pt x="49530" y="2858"/>
                              <a:pt x="51435" y="8573"/>
                            </a:cubicBezTo>
                            <a:cubicBezTo>
                              <a:pt x="53340" y="13335"/>
                              <a:pt x="57150" y="20955"/>
                              <a:pt x="58103" y="28575"/>
                            </a:cubicBezTo>
                            <a:cubicBezTo>
                              <a:pt x="59055" y="36195"/>
                              <a:pt x="58103" y="44767"/>
                              <a:pt x="55245" y="50483"/>
                            </a:cubicBezTo>
                            <a:cubicBezTo>
                              <a:pt x="54292" y="53340"/>
                              <a:pt x="53340" y="56198"/>
                              <a:pt x="52388" y="57150"/>
                            </a:cubicBezTo>
                            <a:cubicBezTo>
                              <a:pt x="51435" y="59055"/>
                              <a:pt x="51435" y="59055"/>
                              <a:pt x="51435" y="59055"/>
                            </a:cubicBezTo>
                            <a:cubicBezTo>
                              <a:pt x="51435" y="59055"/>
                              <a:pt x="49530" y="62865"/>
                              <a:pt x="44767" y="66675"/>
                            </a:cubicBezTo>
                            <a:cubicBezTo>
                              <a:pt x="42863" y="68580"/>
                              <a:pt x="40005" y="71438"/>
                              <a:pt x="37147" y="73342"/>
                            </a:cubicBezTo>
                            <a:cubicBezTo>
                              <a:pt x="34290" y="76200"/>
                              <a:pt x="31432" y="78105"/>
                              <a:pt x="27622" y="80010"/>
                            </a:cubicBezTo>
                            <a:cubicBezTo>
                              <a:pt x="20955" y="84773"/>
                              <a:pt x="13335" y="87630"/>
                              <a:pt x="7620" y="88583"/>
                            </a:cubicBezTo>
                            <a:cubicBezTo>
                              <a:pt x="3810" y="90488"/>
                              <a:pt x="0" y="90488"/>
                              <a:pt x="0" y="89535"/>
                            </a:cubicBezTo>
                            <a:close/>
                          </a:path>
                        </a:pathLst>
                      </a:custGeom>
                      <a:solidFill>
                        <a:srgbClr val="E279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8" name="Freeform: Shape 541">
                        <a:extLst>
                          <a:ext uri="{FF2B5EF4-FFF2-40B4-BE49-F238E27FC236}">
                            <a16:creationId xmlns:a16="http://schemas.microsoft.com/office/drawing/2014/main" id="{54546819-5FBC-28E8-A363-F692CFC541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67325" y="3696652"/>
                        <a:ext cx="84259" cy="93825"/>
                      </a:xfrm>
                      <a:custGeom>
                        <a:avLst/>
                        <a:gdLst>
                          <a:gd name="connsiteX0" fmla="*/ 0 w 84259"/>
                          <a:gd name="connsiteY0" fmla="*/ 93345 h 93825"/>
                          <a:gd name="connsiteX1" fmla="*/ 30480 w 84259"/>
                          <a:gd name="connsiteY1" fmla="*/ 78105 h 93825"/>
                          <a:gd name="connsiteX2" fmla="*/ 49530 w 84259"/>
                          <a:gd name="connsiteY2" fmla="*/ 65722 h 93825"/>
                          <a:gd name="connsiteX3" fmla="*/ 55245 w 84259"/>
                          <a:gd name="connsiteY3" fmla="*/ 60960 h 93825"/>
                          <a:gd name="connsiteX4" fmla="*/ 57150 w 84259"/>
                          <a:gd name="connsiteY4" fmla="*/ 59055 h 93825"/>
                          <a:gd name="connsiteX5" fmla="*/ 63818 w 84259"/>
                          <a:gd name="connsiteY5" fmla="*/ 51435 h 93825"/>
                          <a:gd name="connsiteX6" fmla="*/ 75247 w 84259"/>
                          <a:gd name="connsiteY6" fmla="*/ 32385 h 93825"/>
                          <a:gd name="connsiteX7" fmla="*/ 81915 w 84259"/>
                          <a:gd name="connsiteY7" fmla="*/ 0 h 93825"/>
                          <a:gd name="connsiteX8" fmla="*/ 81915 w 84259"/>
                          <a:gd name="connsiteY8" fmla="*/ 34290 h 93825"/>
                          <a:gd name="connsiteX9" fmla="*/ 71438 w 84259"/>
                          <a:gd name="connsiteY9" fmla="*/ 56197 h 93825"/>
                          <a:gd name="connsiteX10" fmla="*/ 64770 w 84259"/>
                          <a:gd name="connsiteY10" fmla="*/ 64770 h 93825"/>
                          <a:gd name="connsiteX11" fmla="*/ 62865 w 84259"/>
                          <a:gd name="connsiteY11" fmla="*/ 66675 h 93825"/>
                          <a:gd name="connsiteX12" fmla="*/ 56197 w 84259"/>
                          <a:gd name="connsiteY12" fmla="*/ 71438 h 93825"/>
                          <a:gd name="connsiteX13" fmla="*/ 35243 w 84259"/>
                          <a:gd name="connsiteY13" fmla="*/ 82867 h 93825"/>
                          <a:gd name="connsiteX14" fmla="*/ 0 w 84259"/>
                          <a:gd name="connsiteY14" fmla="*/ 93345 h 9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84259" h="93825">
                            <a:moveTo>
                              <a:pt x="0" y="93345"/>
                            </a:moveTo>
                            <a:cubicBezTo>
                              <a:pt x="0" y="92392"/>
                              <a:pt x="16193" y="86677"/>
                              <a:pt x="30480" y="78105"/>
                            </a:cubicBezTo>
                            <a:cubicBezTo>
                              <a:pt x="38100" y="74295"/>
                              <a:pt x="44768" y="69532"/>
                              <a:pt x="49530" y="65722"/>
                            </a:cubicBezTo>
                            <a:cubicBezTo>
                              <a:pt x="52388" y="63817"/>
                              <a:pt x="53340" y="61913"/>
                              <a:pt x="55245" y="60960"/>
                            </a:cubicBezTo>
                            <a:cubicBezTo>
                              <a:pt x="56197" y="60007"/>
                              <a:pt x="57150" y="59055"/>
                              <a:pt x="57150" y="59055"/>
                            </a:cubicBezTo>
                            <a:cubicBezTo>
                              <a:pt x="57150" y="59055"/>
                              <a:pt x="60007" y="56197"/>
                              <a:pt x="63818" y="51435"/>
                            </a:cubicBezTo>
                            <a:cubicBezTo>
                              <a:pt x="67628" y="46672"/>
                              <a:pt x="71438" y="40005"/>
                              <a:pt x="75247" y="32385"/>
                            </a:cubicBezTo>
                            <a:cubicBezTo>
                              <a:pt x="80963" y="17145"/>
                              <a:pt x="80010" y="0"/>
                              <a:pt x="81915" y="0"/>
                            </a:cubicBezTo>
                            <a:cubicBezTo>
                              <a:pt x="82868" y="0"/>
                              <a:pt x="86678" y="17145"/>
                              <a:pt x="81915" y="34290"/>
                            </a:cubicBezTo>
                            <a:cubicBezTo>
                              <a:pt x="80010" y="42863"/>
                              <a:pt x="75247" y="51435"/>
                              <a:pt x="71438" y="56197"/>
                            </a:cubicBezTo>
                            <a:cubicBezTo>
                              <a:pt x="67628" y="61913"/>
                              <a:pt x="64770" y="64770"/>
                              <a:pt x="64770" y="64770"/>
                            </a:cubicBezTo>
                            <a:cubicBezTo>
                              <a:pt x="64770" y="64770"/>
                              <a:pt x="63818" y="65722"/>
                              <a:pt x="62865" y="66675"/>
                            </a:cubicBezTo>
                            <a:cubicBezTo>
                              <a:pt x="60960" y="67627"/>
                              <a:pt x="59055" y="69532"/>
                              <a:pt x="56197" y="71438"/>
                            </a:cubicBezTo>
                            <a:cubicBezTo>
                              <a:pt x="50482" y="75247"/>
                              <a:pt x="42863" y="80010"/>
                              <a:pt x="35243" y="82867"/>
                            </a:cubicBezTo>
                            <a:cubicBezTo>
                              <a:pt x="17145" y="91440"/>
                              <a:pt x="0" y="95250"/>
                              <a:pt x="0" y="93345"/>
                            </a:cubicBezTo>
                            <a:close/>
                          </a:path>
                        </a:pathLst>
                      </a:custGeom>
                      <a:solidFill>
                        <a:srgbClr val="E279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9" name="Freeform: Shape 542">
                        <a:extLst>
                          <a:ext uri="{FF2B5EF4-FFF2-40B4-BE49-F238E27FC236}">
                            <a16:creationId xmlns:a16="http://schemas.microsoft.com/office/drawing/2014/main" id="{3CCB7C95-9BF8-2755-8B16-8BF73E551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6844" y="3738441"/>
                        <a:ext cx="105400" cy="93886"/>
                      </a:xfrm>
                      <a:custGeom>
                        <a:avLst/>
                        <a:gdLst>
                          <a:gd name="connsiteX0" fmla="*/ 0 w 105400"/>
                          <a:gd name="connsiteY0" fmla="*/ 93466 h 93886"/>
                          <a:gd name="connsiteX1" fmla="*/ 33338 w 105400"/>
                          <a:gd name="connsiteY1" fmla="*/ 76321 h 93886"/>
                          <a:gd name="connsiteX2" fmla="*/ 55245 w 105400"/>
                          <a:gd name="connsiteY2" fmla="*/ 63939 h 93886"/>
                          <a:gd name="connsiteX3" fmla="*/ 61913 w 105400"/>
                          <a:gd name="connsiteY3" fmla="*/ 59176 h 93886"/>
                          <a:gd name="connsiteX4" fmla="*/ 64770 w 105400"/>
                          <a:gd name="connsiteY4" fmla="*/ 57271 h 93886"/>
                          <a:gd name="connsiteX5" fmla="*/ 67628 w 105400"/>
                          <a:gd name="connsiteY5" fmla="*/ 55366 h 93886"/>
                          <a:gd name="connsiteX6" fmla="*/ 74295 w 105400"/>
                          <a:gd name="connsiteY6" fmla="*/ 50604 h 93886"/>
                          <a:gd name="connsiteX7" fmla="*/ 90488 w 105400"/>
                          <a:gd name="connsiteY7" fmla="*/ 32506 h 93886"/>
                          <a:gd name="connsiteX8" fmla="*/ 100965 w 105400"/>
                          <a:gd name="connsiteY8" fmla="*/ 10599 h 93886"/>
                          <a:gd name="connsiteX9" fmla="*/ 104775 w 105400"/>
                          <a:gd name="connsiteY9" fmla="*/ 121 h 93886"/>
                          <a:gd name="connsiteX10" fmla="*/ 103823 w 105400"/>
                          <a:gd name="connsiteY10" fmla="*/ 11551 h 93886"/>
                          <a:gd name="connsiteX11" fmla="*/ 95250 w 105400"/>
                          <a:gd name="connsiteY11" fmla="*/ 36316 h 93886"/>
                          <a:gd name="connsiteX12" fmla="*/ 79058 w 105400"/>
                          <a:gd name="connsiteY12" fmla="*/ 57271 h 93886"/>
                          <a:gd name="connsiteX13" fmla="*/ 72390 w 105400"/>
                          <a:gd name="connsiteY13" fmla="*/ 62986 h 93886"/>
                          <a:gd name="connsiteX14" fmla="*/ 69533 w 105400"/>
                          <a:gd name="connsiteY14" fmla="*/ 64891 h 93886"/>
                          <a:gd name="connsiteX15" fmla="*/ 66675 w 105400"/>
                          <a:gd name="connsiteY15" fmla="*/ 66796 h 93886"/>
                          <a:gd name="connsiteX16" fmla="*/ 59055 w 105400"/>
                          <a:gd name="connsiteY16" fmla="*/ 71559 h 93886"/>
                          <a:gd name="connsiteX17" fmla="*/ 35243 w 105400"/>
                          <a:gd name="connsiteY17" fmla="*/ 82989 h 93886"/>
                          <a:gd name="connsiteX18" fmla="*/ 0 w 105400"/>
                          <a:gd name="connsiteY18" fmla="*/ 93466 h 93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05400" h="93886">
                            <a:moveTo>
                              <a:pt x="0" y="93466"/>
                            </a:moveTo>
                            <a:cubicBezTo>
                              <a:pt x="0" y="92514"/>
                              <a:pt x="17145" y="84894"/>
                              <a:pt x="33338" y="76321"/>
                            </a:cubicBezTo>
                            <a:cubicBezTo>
                              <a:pt x="41910" y="72511"/>
                              <a:pt x="49530" y="67749"/>
                              <a:pt x="55245" y="63939"/>
                            </a:cubicBezTo>
                            <a:cubicBezTo>
                              <a:pt x="58103" y="62034"/>
                              <a:pt x="60008" y="60129"/>
                              <a:pt x="61913" y="59176"/>
                            </a:cubicBezTo>
                            <a:cubicBezTo>
                              <a:pt x="63818" y="58224"/>
                              <a:pt x="64770" y="57271"/>
                              <a:pt x="64770" y="57271"/>
                            </a:cubicBezTo>
                            <a:cubicBezTo>
                              <a:pt x="64770" y="57271"/>
                              <a:pt x="65723" y="56319"/>
                              <a:pt x="67628" y="55366"/>
                            </a:cubicBezTo>
                            <a:cubicBezTo>
                              <a:pt x="69533" y="54414"/>
                              <a:pt x="71438" y="52509"/>
                              <a:pt x="74295" y="50604"/>
                            </a:cubicBezTo>
                            <a:cubicBezTo>
                              <a:pt x="79058" y="45841"/>
                              <a:pt x="85725" y="40126"/>
                              <a:pt x="90488" y="32506"/>
                            </a:cubicBezTo>
                            <a:cubicBezTo>
                              <a:pt x="95250" y="24886"/>
                              <a:pt x="99060" y="16314"/>
                              <a:pt x="100965" y="10599"/>
                            </a:cubicBezTo>
                            <a:cubicBezTo>
                              <a:pt x="102870" y="3931"/>
                              <a:pt x="104775" y="-831"/>
                              <a:pt x="104775" y="121"/>
                            </a:cubicBezTo>
                            <a:cubicBezTo>
                              <a:pt x="105728" y="121"/>
                              <a:pt x="105728" y="4884"/>
                              <a:pt x="103823" y="11551"/>
                            </a:cubicBezTo>
                            <a:cubicBezTo>
                              <a:pt x="102870" y="18219"/>
                              <a:pt x="100013" y="27744"/>
                              <a:pt x="95250" y="36316"/>
                            </a:cubicBezTo>
                            <a:cubicBezTo>
                              <a:pt x="90488" y="44889"/>
                              <a:pt x="84773" y="52509"/>
                              <a:pt x="79058" y="57271"/>
                            </a:cubicBezTo>
                            <a:cubicBezTo>
                              <a:pt x="76200" y="60129"/>
                              <a:pt x="74295" y="62034"/>
                              <a:pt x="72390" y="62986"/>
                            </a:cubicBezTo>
                            <a:cubicBezTo>
                              <a:pt x="70485" y="63939"/>
                              <a:pt x="69533" y="64891"/>
                              <a:pt x="69533" y="64891"/>
                            </a:cubicBezTo>
                            <a:cubicBezTo>
                              <a:pt x="69533" y="64891"/>
                              <a:pt x="68580" y="65844"/>
                              <a:pt x="66675" y="66796"/>
                            </a:cubicBezTo>
                            <a:cubicBezTo>
                              <a:pt x="64770" y="67749"/>
                              <a:pt x="61913" y="69654"/>
                              <a:pt x="59055" y="71559"/>
                            </a:cubicBezTo>
                            <a:cubicBezTo>
                              <a:pt x="52388" y="75369"/>
                              <a:pt x="43815" y="79179"/>
                              <a:pt x="35243" y="82989"/>
                            </a:cubicBezTo>
                            <a:cubicBezTo>
                              <a:pt x="19050" y="90609"/>
                              <a:pt x="953" y="95371"/>
                              <a:pt x="0" y="93466"/>
                            </a:cubicBezTo>
                            <a:close/>
                          </a:path>
                        </a:pathLst>
                      </a:custGeom>
                      <a:solidFill>
                        <a:srgbClr val="E279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44" name="Graphic 4">
                      <a:extLst>
                        <a:ext uri="{FF2B5EF4-FFF2-40B4-BE49-F238E27FC236}">
                          <a16:creationId xmlns:a16="http://schemas.microsoft.com/office/drawing/2014/main" id="{1DE4445E-DF74-087E-44B4-60B2E515E8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14925" y="3619500"/>
                      <a:ext cx="217527" cy="79057"/>
                      <a:chOff x="5114925" y="3619500"/>
                      <a:chExt cx="217527" cy="79057"/>
                    </a:xfrm>
                    <a:solidFill>
                      <a:srgbClr val="E27975"/>
                    </a:solidFill>
                  </p:grpSpPr>
                  <p:sp>
                    <p:nvSpPr>
                      <p:cNvPr id="645" name="Freeform: Shape 544">
                        <a:extLst>
                          <a:ext uri="{FF2B5EF4-FFF2-40B4-BE49-F238E27FC236}">
                            <a16:creationId xmlns:a16="http://schemas.microsoft.com/office/drawing/2014/main" id="{3A39E1AD-F6E0-3EF0-DEC7-51BCD85D53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14925" y="3619500"/>
                        <a:ext cx="165205" cy="71437"/>
                      </a:xfrm>
                      <a:custGeom>
                        <a:avLst/>
                        <a:gdLst>
                          <a:gd name="connsiteX0" fmla="*/ 116205 w 165205"/>
                          <a:gd name="connsiteY0" fmla="*/ 66675 h 71437"/>
                          <a:gd name="connsiteX1" fmla="*/ 133350 w 165205"/>
                          <a:gd name="connsiteY1" fmla="*/ 56197 h 71437"/>
                          <a:gd name="connsiteX2" fmla="*/ 150495 w 165205"/>
                          <a:gd name="connsiteY2" fmla="*/ 44767 h 71437"/>
                          <a:gd name="connsiteX3" fmla="*/ 159068 w 165205"/>
                          <a:gd name="connsiteY3" fmla="*/ 26670 h 71437"/>
                          <a:gd name="connsiteX4" fmla="*/ 149543 w 165205"/>
                          <a:gd name="connsiteY4" fmla="*/ 11430 h 71437"/>
                          <a:gd name="connsiteX5" fmla="*/ 130493 w 165205"/>
                          <a:gd name="connsiteY5" fmla="*/ 8572 h 71437"/>
                          <a:gd name="connsiteX6" fmla="*/ 117157 w 165205"/>
                          <a:gd name="connsiteY6" fmla="*/ 10478 h 71437"/>
                          <a:gd name="connsiteX7" fmla="*/ 112395 w 165205"/>
                          <a:gd name="connsiteY7" fmla="*/ 11430 h 71437"/>
                          <a:gd name="connsiteX8" fmla="*/ 93345 w 165205"/>
                          <a:gd name="connsiteY8" fmla="*/ 18097 h 71437"/>
                          <a:gd name="connsiteX9" fmla="*/ 53340 w 165205"/>
                          <a:gd name="connsiteY9" fmla="*/ 38100 h 71437"/>
                          <a:gd name="connsiteX10" fmla="*/ 13335 w 165205"/>
                          <a:gd name="connsiteY10" fmla="*/ 57150 h 71437"/>
                          <a:gd name="connsiteX11" fmla="*/ 2858 w 165205"/>
                          <a:gd name="connsiteY11" fmla="*/ 66675 h 71437"/>
                          <a:gd name="connsiteX12" fmla="*/ 0 w 165205"/>
                          <a:gd name="connsiteY12" fmla="*/ 71438 h 71437"/>
                          <a:gd name="connsiteX13" fmla="*/ 953 w 165205"/>
                          <a:gd name="connsiteY13" fmla="*/ 65722 h 71437"/>
                          <a:gd name="connsiteX14" fmla="*/ 10478 w 165205"/>
                          <a:gd name="connsiteY14" fmla="*/ 54292 h 71437"/>
                          <a:gd name="connsiteX15" fmla="*/ 49530 w 165205"/>
                          <a:gd name="connsiteY15" fmla="*/ 32385 h 71437"/>
                          <a:gd name="connsiteX16" fmla="*/ 88583 w 165205"/>
                          <a:gd name="connsiteY16" fmla="*/ 10478 h 71437"/>
                          <a:gd name="connsiteX17" fmla="*/ 108585 w 165205"/>
                          <a:gd name="connsiteY17" fmla="*/ 2858 h 71437"/>
                          <a:gd name="connsiteX18" fmla="*/ 114300 w 165205"/>
                          <a:gd name="connsiteY18" fmla="*/ 1905 h 71437"/>
                          <a:gd name="connsiteX19" fmla="*/ 129540 w 165205"/>
                          <a:gd name="connsiteY19" fmla="*/ 0 h 71437"/>
                          <a:gd name="connsiteX20" fmla="*/ 151447 w 165205"/>
                          <a:gd name="connsiteY20" fmla="*/ 3810 h 71437"/>
                          <a:gd name="connsiteX21" fmla="*/ 154305 w 165205"/>
                          <a:gd name="connsiteY21" fmla="*/ 5715 h 71437"/>
                          <a:gd name="connsiteX22" fmla="*/ 157163 w 165205"/>
                          <a:gd name="connsiteY22" fmla="*/ 7620 h 71437"/>
                          <a:gd name="connsiteX23" fmla="*/ 161925 w 165205"/>
                          <a:gd name="connsiteY23" fmla="*/ 13335 h 71437"/>
                          <a:gd name="connsiteX24" fmla="*/ 164782 w 165205"/>
                          <a:gd name="connsiteY24" fmla="*/ 20003 h 71437"/>
                          <a:gd name="connsiteX25" fmla="*/ 164782 w 165205"/>
                          <a:gd name="connsiteY25" fmla="*/ 26670 h 71437"/>
                          <a:gd name="connsiteX26" fmla="*/ 152400 w 165205"/>
                          <a:gd name="connsiteY26" fmla="*/ 48578 h 71437"/>
                          <a:gd name="connsiteX27" fmla="*/ 133350 w 165205"/>
                          <a:gd name="connsiteY27" fmla="*/ 59055 h 71437"/>
                          <a:gd name="connsiteX28" fmla="*/ 116205 w 165205"/>
                          <a:gd name="connsiteY28" fmla="*/ 66675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165205" h="71437">
                            <a:moveTo>
                              <a:pt x="116205" y="66675"/>
                            </a:moveTo>
                            <a:cubicBezTo>
                              <a:pt x="116205" y="65722"/>
                              <a:pt x="122872" y="61913"/>
                              <a:pt x="133350" y="56197"/>
                            </a:cubicBezTo>
                            <a:cubicBezTo>
                              <a:pt x="138113" y="53340"/>
                              <a:pt x="144780" y="49530"/>
                              <a:pt x="150495" y="44767"/>
                            </a:cubicBezTo>
                            <a:cubicBezTo>
                              <a:pt x="156210" y="40005"/>
                              <a:pt x="159068" y="33338"/>
                              <a:pt x="159068" y="26670"/>
                            </a:cubicBezTo>
                            <a:cubicBezTo>
                              <a:pt x="159068" y="19050"/>
                              <a:pt x="155257" y="14288"/>
                              <a:pt x="149543" y="11430"/>
                            </a:cubicBezTo>
                            <a:cubicBezTo>
                              <a:pt x="143828" y="8572"/>
                              <a:pt x="136207" y="8572"/>
                              <a:pt x="130493" y="8572"/>
                            </a:cubicBezTo>
                            <a:cubicBezTo>
                              <a:pt x="124778" y="8572"/>
                              <a:pt x="120015" y="9525"/>
                              <a:pt x="117157" y="10478"/>
                            </a:cubicBezTo>
                            <a:cubicBezTo>
                              <a:pt x="114300" y="11430"/>
                              <a:pt x="112395" y="11430"/>
                              <a:pt x="112395" y="11430"/>
                            </a:cubicBezTo>
                            <a:cubicBezTo>
                              <a:pt x="112395" y="11430"/>
                              <a:pt x="104775" y="13335"/>
                              <a:pt x="93345" y="18097"/>
                            </a:cubicBezTo>
                            <a:cubicBezTo>
                              <a:pt x="81915" y="22860"/>
                              <a:pt x="68580" y="30480"/>
                              <a:pt x="53340" y="38100"/>
                            </a:cubicBezTo>
                            <a:cubicBezTo>
                              <a:pt x="38100" y="44767"/>
                              <a:pt x="23813" y="50483"/>
                              <a:pt x="13335" y="57150"/>
                            </a:cubicBezTo>
                            <a:cubicBezTo>
                              <a:pt x="8572" y="60008"/>
                              <a:pt x="4763" y="63817"/>
                              <a:pt x="2858" y="66675"/>
                            </a:cubicBezTo>
                            <a:cubicBezTo>
                              <a:pt x="953" y="69533"/>
                              <a:pt x="0" y="71438"/>
                              <a:pt x="0" y="71438"/>
                            </a:cubicBezTo>
                            <a:cubicBezTo>
                              <a:pt x="0" y="71438"/>
                              <a:pt x="0" y="69533"/>
                              <a:pt x="953" y="65722"/>
                            </a:cubicBezTo>
                            <a:cubicBezTo>
                              <a:pt x="2858" y="61913"/>
                              <a:pt x="5715" y="58103"/>
                              <a:pt x="10478" y="54292"/>
                            </a:cubicBezTo>
                            <a:cubicBezTo>
                              <a:pt x="20003" y="46672"/>
                              <a:pt x="35242" y="39053"/>
                              <a:pt x="49530" y="32385"/>
                            </a:cubicBezTo>
                            <a:cubicBezTo>
                              <a:pt x="62865" y="24765"/>
                              <a:pt x="77153" y="15240"/>
                              <a:pt x="88583" y="10478"/>
                            </a:cubicBezTo>
                            <a:cubicBezTo>
                              <a:pt x="100013" y="5715"/>
                              <a:pt x="108585" y="2858"/>
                              <a:pt x="108585" y="2858"/>
                            </a:cubicBezTo>
                            <a:cubicBezTo>
                              <a:pt x="108585" y="2858"/>
                              <a:pt x="110490" y="1905"/>
                              <a:pt x="114300" y="1905"/>
                            </a:cubicBezTo>
                            <a:cubicBezTo>
                              <a:pt x="118110" y="953"/>
                              <a:pt x="122872" y="953"/>
                              <a:pt x="129540" y="0"/>
                            </a:cubicBezTo>
                            <a:cubicBezTo>
                              <a:pt x="136207" y="0"/>
                              <a:pt x="143828" y="953"/>
                              <a:pt x="151447" y="3810"/>
                            </a:cubicBezTo>
                            <a:lnTo>
                              <a:pt x="154305" y="5715"/>
                            </a:lnTo>
                            <a:lnTo>
                              <a:pt x="157163" y="7620"/>
                            </a:lnTo>
                            <a:cubicBezTo>
                              <a:pt x="159068" y="8572"/>
                              <a:pt x="160020" y="11430"/>
                              <a:pt x="161925" y="13335"/>
                            </a:cubicBezTo>
                            <a:cubicBezTo>
                              <a:pt x="163830" y="15240"/>
                              <a:pt x="163830" y="18097"/>
                              <a:pt x="164782" y="20003"/>
                            </a:cubicBezTo>
                            <a:cubicBezTo>
                              <a:pt x="165735" y="21908"/>
                              <a:pt x="164782" y="24765"/>
                              <a:pt x="164782" y="26670"/>
                            </a:cubicBezTo>
                            <a:cubicBezTo>
                              <a:pt x="164782" y="36195"/>
                              <a:pt x="159068" y="43815"/>
                              <a:pt x="152400" y="48578"/>
                            </a:cubicBezTo>
                            <a:cubicBezTo>
                              <a:pt x="145732" y="53340"/>
                              <a:pt x="139065" y="56197"/>
                              <a:pt x="133350" y="59055"/>
                            </a:cubicBezTo>
                            <a:cubicBezTo>
                              <a:pt x="123825" y="63817"/>
                              <a:pt x="117157" y="67628"/>
                              <a:pt x="116205" y="66675"/>
                            </a:cubicBezTo>
                            <a:close/>
                          </a:path>
                        </a:pathLst>
                      </a:custGeom>
                      <a:solidFill>
                        <a:srgbClr val="E279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6" name="Freeform: Shape 545">
                        <a:extLst>
                          <a:ext uri="{FF2B5EF4-FFF2-40B4-BE49-F238E27FC236}">
                            <a16:creationId xmlns:a16="http://schemas.microsoft.com/office/drawing/2014/main" id="{5E273B53-27C9-C6A6-30F9-766F8DF2E6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0467" y="3661263"/>
                        <a:ext cx="111984" cy="37294"/>
                      </a:xfrm>
                      <a:custGeom>
                        <a:avLst/>
                        <a:gdLst>
                          <a:gd name="connsiteX0" fmla="*/ 111627 w 111984"/>
                          <a:gd name="connsiteY0" fmla="*/ 147 h 37294"/>
                          <a:gd name="connsiteX1" fmla="*/ 108770 w 111984"/>
                          <a:gd name="connsiteY1" fmla="*/ 9672 h 37294"/>
                          <a:gd name="connsiteX2" fmla="*/ 91625 w 111984"/>
                          <a:gd name="connsiteY2" fmla="*/ 24912 h 37294"/>
                          <a:gd name="connsiteX3" fmla="*/ 60192 w 111984"/>
                          <a:gd name="connsiteY3" fmla="*/ 36342 h 37294"/>
                          <a:gd name="connsiteX4" fmla="*/ 49714 w 111984"/>
                          <a:gd name="connsiteY4" fmla="*/ 37295 h 37294"/>
                          <a:gd name="connsiteX5" fmla="*/ 38285 w 111984"/>
                          <a:gd name="connsiteY5" fmla="*/ 36342 h 37294"/>
                          <a:gd name="connsiteX6" fmla="*/ 25902 w 111984"/>
                          <a:gd name="connsiteY6" fmla="*/ 33484 h 37294"/>
                          <a:gd name="connsiteX7" fmla="*/ 5900 w 111984"/>
                          <a:gd name="connsiteY7" fmla="*/ 21102 h 37294"/>
                          <a:gd name="connsiteX8" fmla="*/ 185 w 111984"/>
                          <a:gd name="connsiteY8" fmla="*/ 12529 h 37294"/>
                          <a:gd name="connsiteX9" fmla="*/ 8757 w 111984"/>
                          <a:gd name="connsiteY9" fmla="*/ 18244 h 37294"/>
                          <a:gd name="connsiteX10" fmla="*/ 27807 w 111984"/>
                          <a:gd name="connsiteY10" fmla="*/ 26817 h 37294"/>
                          <a:gd name="connsiteX11" fmla="*/ 38285 w 111984"/>
                          <a:gd name="connsiteY11" fmla="*/ 28722 h 37294"/>
                          <a:gd name="connsiteX12" fmla="*/ 47810 w 111984"/>
                          <a:gd name="connsiteY12" fmla="*/ 28722 h 37294"/>
                          <a:gd name="connsiteX13" fmla="*/ 57335 w 111984"/>
                          <a:gd name="connsiteY13" fmla="*/ 26817 h 37294"/>
                          <a:gd name="connsiteX14" fmla="*/ 86862 w 111984"/>
                          <a:gd name="connsiteY14" fmla="*/ 19197 h 37294"/>
                          <a:gd name="connsiteX15" fmla="*/ 104007 w 111984"/>
                          <a:gd name="connsiteY15" fmla="*/ 7767 h 37294"/>
                          <a:gd name="connsiteX16" fmla="*/ 111627 w 111984"/>
                          <a:gd name="connsiteY16" fmla="*/ 147 h 37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11984" h="37294">
                            <a:moveTo>
                              <a:pt x="111627" y="147"/>
                            </a:moveTo>
                            <a:cubicBezTo>
                              <a:pt x="112580" y="147"/>
                              <a:pt x="111627" y="4909"/>
                              <a:pt x="108770" y="9672"/>
                            </a:cubicBezTo>
                            <a:cubicBezTo>
                              <a:pt x="105912" y="15387"/>
                              <a:pt x="99245" y="21102"/>
                              <a:pt x="91625" y="24912"/>
                            </a:cubicBezTo>
                            <a:cubicBezTo>
                              <a:pt x="76385" y="33484"/>
                              <a:pt x="60192" y="36342"/>
                              <a:pt x="60192" y="36342"/>
                            </a:cubicBezTo>
                            <a:cubicBezTo>
                              <a:pt x="60192" y="36342"/>
                              <a:pt x="56382" y="37295"/>
                              <a:pt x="49714" y="37295"/>
                            </a:cubicBezTo>
                            <a:cubicBezTo>
                              <a:pt x="46857" y="37295"/>
                              <a:pt x="43047" y="37295"/>
                              <a:pt x="38285" y="36342"/>
                            </a:cubicBezTo>
                            <a:cubicBezTo>
                              <a:pt x="34475" y="35390"/>
                              <a:pt x="29712" y="35390"/>
                              <a:pt x="25902" y="33484"/>
                            </a:cubicBezTo>
                            <a:cubicBezTo>
                              <a:pt x="17330" y="30627"/>
                              <a:pt x="10662" y="25865"/>
                              <a:pt x="5900" y="21102"/>
                            </a:cubicBezTo>
                            <a:cubicBezTo>
                              <a:pt x="2090" y="16340"/>
                              <a:pt x="-768" y="13482"/>
                              <a:pt x="185" y="12529"/>
                            </a:cubicBezTo>
                            <a:cubicBezTo>
                              <a:pt x="1137" y="12529"/>
                              <a:pt x="3995" y="14434"/>
                              <a:pt x="8757" y="18244"/>
                            </a:cubicBezTo>
                            <a:cubicBezTo>
                              <a:pt x="13520" y="21102"/>
                              <a:pt x="20187" y="24912"/>
                              <a:pt x="27807" y="26817"/>
                            </a:cubicBezTo>
                            <a:cubicBezTo>
                              <a:pt x="31617" y="28722"/>
                              <a:pt x="35427" y="27769"/>
                              <a:pt x="38285" y="28722"/>
                            </a:cubicBezTo>
                            <a:cubicBezTo>
                              <a:pt x="42095" y="29674"/>
                              <a:pt x="44952" y="28722"/>
                              <a:pt x="47810" y="28722"/>
                            </a:cubicBezTo>
                            <a:cubicBezTo>
                              <a:pt x="53525" y="27769"/>
                              <a:pt x="57335" y="26817"/>
                              <a:pt x="57335" y="26817"/>
                            </a:cubicBezTo>
                            <a:cubicBezTo>
                              <a:pt x="57335" y="26817"/>
                              <a:pt x="72575" y="24912"/>
                              <a:pt x="86862" y="19197"/>
                            </a:cubicBezTo>
                            <a:cubicBezTo>
                              <a:pt x="93530" y="16340"/>
                              <a:pt x="100197" y="11577"/>
                              <a:pt x="104007" y="7767"/>
                            </a:cubicBezTo>
                            <a:cubicBezTo>
                              <a:pt x="109722" y="3004"/>
                              <a:pt x="111627" y="-806"/>
                              <a:pt x="111627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E279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634" name="Graphic 4">
                    <a:extLst>
                      <a:ext uri="{FF2B5EF4-FFF2-40B4-BE49-F238E27FC236}">
                        <a16:creationId xmlns:a16="http://schemas.microsoft.com/office/drawing/2014/main" id="{EEA30BD1-CDC1-A4CD-E174-3822B714D50B}"/>
                      </a:ext>
                    </a:extLst>
                  </p:cNvPr>
                  <p:cNvGrpSpPr/>
                  <p:nvPr/>
                </p:nvGrpSpPr>
                <p:grpSpPr>
                  <a:xfrm>
                    <a:off x="4713412" y="3049149"/>
                    <a:ext cx="439371" cy="757075"/>
                    <a:chOff x="4713412" y="3049149"/>
                    <a:chExt cx="439371" cy="757075"/>
                  </a:xfrm>
                </p:grpSpPr>
                <p:sp>
                  <p:nvSpPr>
                    <p:cNvPr id="635" name="Freeform: Shape 547">
                      <a:extLst>
                        <a:ext uri="{FF2B5EF4-FFF2-40B4-BE49-F238E27FC236}">
                          <a16:creationId xmlns:a16="http://schemas.microsoft.com/office/drawing/2014/main" id="{E175B549-0213-B55E-D927-7E61C83D1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4364" y="3049149"/>
                      <a:ext cx="438419" cy="757075"/>
                    </a:xfrm>
                    <a:custGeom>
                      <a:avLst/>
                      <a:gdLst>
                        <a:gd name="connsiteX0" fmla="*/ 389130 w 438419"/>
                        <a:gd name="connsiteY0" fmla="*/ 757041 h 757075"/>
                        <a:gd name="connsiteX1" fmla="*/ 403418 w 438419"/>
                        <a:gd name="connsiteY1" fmla="*/ 735133 h 757075"/>
                        <a:gd name="connsiteX2" fmla="*/ 437708 w 438419"/>
                        <a:gd name="connsiteY2" fmla="*/ 631311 h 757075"/>
                        <a:gd name="connsiteX3" fmla="*/ 434850 w 438419"/>
                        <a:gd name="connsiteY3" fmla="*/ 615118 h 757075"/>
                        <a:gd name="connsiteX4" fmla="*/ 405323 w 438419"/>
                        <a:gd name="connsiteY4" fmla="*/ 612261 h 757075"/>
                        <a:gd name="connsiteX5" fmla="*/ 196725 w 438419"/>
                        <a:gd name="connsiteY5" fmla="*/ 518916 h 757075"/>
                        <a:gd name="connsiteX6" fmla="*/ 197678 w 438419"/>
                        <a:gd name="connsiteY6" fmla="*/ 516058 h 757075"/>
                        <a:gd name="connsiteX7" fmla="*/ 269115 w 438419"/>
                        <a:gd name="connsiteY7" fmla="*/ 312223 h 757075"/>
                        <a:gd name="connsiteX8" fmla="*/ 313883 w 438419"/>
                        <a:gd name="connsiteY8" fmla="*/ 148393 h 757075"/>
                        <a:gd name="connsiteX9" fmla="*/ 223395 w 438419"/>
                        <a:gd name="connsiteY9" fmla="*/ 4566 h 757075"/>
                        <a:gd name="connsiteX10" fmla="*/ 155768 w 438419"/>
                        <a:gd name="connsiteY10" fmla="*/ 52191 h 757075"/>
                        <a:gd name="connsiteX11" fmla="*/ 90045 w 438419"/>
                        <a:gd name="connsiteY11" fmla="*/ 159823 h 757075"/>
                        <a:gd name="connsiteX12" fmla="*/ 7178 w 438419"/>
                        <a:gd name="connsiteY12" fmla="*/ 453193 h 757075"/>
                        <a:gd name="connsiteX13" fmla="*/ 53850 w 438419"/>
                        <a:gd name="connsiteY13" fmla="*/ 671316 h 757075"/>
                        <a:gd name="connsiteX14" fmla="*/ 53850 w 438419"/>
                        <a:gd name="connsiteY14" fmla="*/ 672268 h 757075"/>
                        <a:gd name="connsiteX15" fmla="*/ 389130 w 438419"/>
                        <a:gd name="connsiteY15" fmla="*/ 757041 h 757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38419" h="757075">
                          <a:moveTo>
                            <a:pt x="389130" y="757041"/>
                          </a:moveTo>
                          <a:cubicBezTo>
                            <a:pt x="393893" y="750373"/>
                            <a:pt x="398655" y="742753"/>
                            <a:pt x="403418" y="735133"/>
                          </a:cubicBezTo>
                          <a:cubicBezTo>
                            <a:pt x="422468" y="703701"/>
                            <a:pt x="442470" y="669411"/>
                            <a:pt x="437708" y="631311"/>
                          </a:cubicBezTo>
                          <a:cubicBezTo>
                            <a:pt x="436755" y="625596"/>
                            <a:pt x="435803" y="620833"/>
                            <a:pt x="434850" y="615118"/>
                          </a:cubicBezTo>
                          <a:cubicBezTo>
                            <a:pt x="425325" y="614166"/>
                            <a:pt x="414848" y="613213"/>
                            <a:pt x="405323" y="612261"/>
                          </a:cubicBezTo>
                          <a:cubicBezTo>
                            <a:pt x="343410" y="604641"/>
                            <a:pt x="219585" y="533203"/>
                            <a:pt x="196725" y="518916"/>
                          </a:cubicBezTo>
                          <a:cubicBezTo>
                            <a:pt x="196725" y="517963"/>
                            <a:pt x="196725" y="517011"/>
                            <a:pt x="197678" y="516058"/>
                          </a:cubicBezTo>
                          <a:cubicBezTo>
                            <a:pt x="211013" y="443668"/>
                            <a:pt x="249113" y="382708"/>
                            <a:pt x="269115" y="312223"/>
                          </a:cubicBezTo>
                          <a:cubicBezTo>
                            <a:pt x="285308" y="257931"/>
                            <a:pt x="309120" y="205543"/>
                            <a:pt x="313883" y="148393"/>
                          </a:cubicBezTo>
                          <a:cubicBezTo>
                            <a:pt x="316740" y="104578"/>
                            <a:pt x="297690" y="-25914"/>
                            <a:pt x="223395" y="4566"/>
                          </a:cubicBezTo>
                          <a:cubicBezTo>
                            <a:pt x="196725" y="15996"/>
                            <a:pt x="174818" y="32188"/>
                            <a:pt x="155768" y="52191"/>
                          </a:cubicBezTo>
                          <a:cubicBezTo>
                            <a:pt x="126240" y="82671"/>
                            <a:pt x="106238" y="121723"/>
                            <a:pt x="90045" y="159823"/>
                          </a:cubicBezTo>
                          <a:cubicBezTo>
                            <a:pt x="50040" y="254121"/>
                            <a:pt x="21465" y="354133"/>
                            <a:pt x="7178" y="453193"/>
                          </a:cubicBezTo>
                          <a:cubicBezTo>
                            <a:pt x="-442" y="507486"/>
                            <a:pt x="-16635" y="643693"/>
                            <a:pt x="53850" y="671316"/>
                          </a:cubicBezTo>
                          <a:cubicBezTo>
                            <a:pt x="53850" y="671316"/>
                            <a:pt x="53850" y="672268"/>
                            <a:pt x="53850" y="672268"/>
                          </a:cubicBezTo>
                          <a:cubicBezTo>
                            <a:pt x="191010" y="739896"/>
                            <a:pt x="304358" y="757993"/>
                            <a:pt x="389130" y="757041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6" name="Freeform: Shape 548">
                      <a:extLst>
                        <a:ext uri="{FF2B5EF4-FFF2-40B4-BE49-F238E27FC236}">
                          <a16:creationId xmlns:a16="http://schemas.microsoft.com/office/drawing/2014/main" id="{C0B16CBC-A6A4-48D5-B2AD-E8C874A2C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3412" y="3049881"/>
                      <a:ext cx="422467" cy="756344"/>
                    </a:xfrm>
                    <a:custGeom>
                      <a:avLst/>
                      <a:gdLst>
                        <a:gd name="connsiteX0" fmla="*/ 390083 w 422467"/>
                        <a:gd name="connsiteY0" fmla="*/ 756309 h 756344"/>
                        <a:gd name="connsiteX1" fmla="*/ 404370 w 422467"/>
                        <a:gd name="connsiteY1" fmla="*/ 734402 h 756344"/>
                        <a:gd name="connsiteX2" fmla="*/ 422468 w 422467"/>
                        <a:gd name="connsiteY2" fmla="*/ 702016 h 756344"/>
                        <a:gd name="connsiteX3" fmla="*/ 157673 w 422467"/>
                        <a:gd name="connsiteY3" fmla="*/ 617244 h 756344"/>
                        <a:gd name="connsiteX4" fmla="*/ 239588 w 422467"/>
                        <a:gd name="connsiteY4" fmla="*/ 541997 h 756344"/>
                        <a:gd name="connsiteX5" fmla="*/ 197678 w 422467"/>
                        <a:gd name="connsiteY5" fmla="*/ 518184 h 756344"/>
                        <a:gd name="connsiteX6" fmla="*/ 198630 w 422467"/>
                        <a:gd name="connsiteY6" fmla="*/ 515326 h 756344"/>
                        <a:gd name="connsiteX7" fmla="*/ 226253 w 422467"/>
                        <a:gd name="connsiteY7" fmla="*/ 425791 h 756344"/>
                        <a:gd name="connsiteX8" fmla="*/ 150053 w 422467"/>
                        <a:gd name="connsiteY8" fmla="*/ 451509 h 756344"/>
                        <a:gd name="connsiteX9" fmla="*/ 230063 w 422467"/>
                        <a:gd name="connsiteY9" fmla="*/ 61936 h 756344"/>
                        <a:gd name="connsiteX10" fmla="*/ 301500 w 422467"/>
                        <a:gd name="connsiteY10" fmla="*/ 59079 h 756344"/>
                        <a:gd name="connsiteX11" fmla="*/ 223395 w 422467"/>
                        <a:gd name="connsiteY11" fmla="*/ 4786 h 756344"/>
                        <a:gd name="connsiteX12" fmla="*/ 155768 w 422467"/>
                        <a:gd name="connsiteY12" fmla="*/ 52411 h 756344"/>
                        <a:gd name="connsiteX13" fmla="*/ 90045 w 422467"/>
                        <a:gd name="connsiteY13" fmla="*/ 160044 h 756344"/>
                        <a:gd name="connsiteX14" fmla="*/ 7178 w 422467"/>
                        <a:gd name="connsiteY14" fmla="*/ 453414 h 756344"/>
                        <a:gd name="connsiteX15" fmla="*/ 53850 w 422467"/>
                        <a:gd name="connsiteY15" fmla="*/ 671536 h 756344"/>
                        <a:gd name="connsiteX16" fmla="*/ 53850 w 422467"/>
                        <a:gd name="connsiteY16" fmla="*/ 672489 h 756344"/>
                        <a:gd name="connsiteX17" fmla="*/ 390083 w 422467"/>
                        <a:gd name="connsiteY17" fmla="*/ 756309 h 7563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22467" h="756344">
                          <a:moveTo>
                            <a:pt x="390083" y="756309"/>
                          </a:moveTo>
                          <a:cubicBezTo>
                            <a:pt x="394845" y="749641"/>
                            <a:pt x="399608" y="742022"/>
                            <a:pt x="404370" y="734402"/>
                          </a:cubicBezTo>
                          <a:cubicBezTo>
                            <a:pt x="411038" y="723924"/>
                            <a:pt x="416753" y="713447"/>
                            <a:pt x="422468" y="702016"/>
                          </a:cubicBezTo>
                          <a:cubicBezTo>
                            <a:pt x="322455" y="696302"/>
                            <a:pt x="189105" y="664869"/>
                            <a:pt x="157673" y="617244"/>
                          </a:cubicBezTo>
                          <a:cubicBezTo>
                            <a:pt x="125288" y="567714"/>
                            <a:pt x="191010" y="548664"/>
                            <a:pt x="239588" y="541997"/>
                          </a:cubicBezTo>
                          <a:cubicBezTo>
                            <a:pt x="219585" y="531519"/>
                            <a:pt x="204345" y="521994"/>
                            <a:pt x="197678" y="518184"/>
                          </a:cubicBezTo>
                          <a:cubicBezTo>
                            <a:pt x="197678" y="517231"/>
                            <a:pt x="197678" y="516279"/>
                            <a:pt x="198630" y="515326"/>
                          </a:cubicBezTo>
                          <a:cubicBezTo>
                            <a:pt x="204345" y="483894"/>
                            <a:pt x="214823" y="454366"/>
                            <a:pt x="226253" y="425791"/>
                          </a:cubicBezTo>
                          <a:cubicBezTo>
                            <a:pt x="208155" y="441031"/>
                            <a:pt x="183390" y="453414"/>
                            <a:pt x="150053" y="451509"/>
                          </a:cubicBezTo>
                          <a:cubicBezTo>
                            <a:pt x="70043" y="447699"/>
                            <a:pt x="134813" y="119086"/>
                            <a:pt x="230063" y="61936"/>
                          </a:cubicBezTo>
                          <a:cubicBezTo>
                            <a:pt x="264353" y="40981"/>
                            <a:pt x="287213" y="44791"/>
                            <a:pt x="301500" y="59079"/>
                          </a:cubicBezTo>
                          <a:cubicBezTo>
                            <a:pt x="288165" y="19074"/>
                            <a:pt x="264353" y="-12359"/>
                            <a:pt x="223395" y="4786"/>
                          </a:cubicBezTo>
                          <a:cubicBezTo>
                            <a:pt x="196725" y="16216"/>
                            <a:pt x="174818" y="32409"/>
                            <a:pt x="155768" y="52411"/>
                          </a:cubicBezTo>
                          <a:cubicBezTo>
                            <a:pt x="126240" y="82891"/>
                            <a:pt x="106238" y="121944"/>
                            <a:pt x="90045" y="160044"/>
                          </a:cubicBezTo>
                          <a:cubicBezTo>
                            <a:pt x="50040" y="254341"/>
                            <a:pt x="21465" y="354354"/>
                            <a:pt x="7178" y="453414"/>
                          </a:cubicBezTo>
                          <a:cubicBezTo>
                            <a:pt x="-442" y="507706"/>
                            <a:pt x="-16635" y="643914"/>
                            <a:pt x="53850" y="671536"/>
                          </a:cubicBezTo>
                          <a:cubicBezTo>
                            <a:pt x="53850" y="671536"/>
                            <a:pt x="53850" y="672489"/>
                            <a:pt x="53850" y="672489"/>
                          </a:cubicBezTo>
                          <a:cubicBezTo>
                            <a:pt x="191963" y="739164"/>
                            <a:pt x="305310" y="757261"/>
                            <a:pt x="390083" y="756309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37" name="Graphic 4">
                      <a:extLst>
                        <a:ext uri="{FF2B5EF4-FFF2-40B4-BE49-F238E27FC236}">
                          <a16:creationId xmlns:a16="http://schemas.microsoft.com/office/drawing/2014/main" id="{263D89F1-0FDF-7B79-559D-D85BCCF6F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19598" y="3538451"/>
                      <a:ext cx="103939" cy="43221"/>
                      <a:chOff x="4819598" y="3538451"/>
                      <a:chExt cx="103939" cy="43221"/>
                    </a:xfrm>
                    <a:solidFill>
                      <a:srgbClr val="F7DB00"/>
                    </a:solidFill>
                  </p:grpSpPr>
                  <p:sp>
                    <p:nvSpPr>
                      <p:cNvPr id="639" name="Freeform: Shape 550">
                        <a:extLst>
                          <a:ext uri="{FF2B5EF4-FFF2-40B4-BE49-F238E27FC236}">
                            <a16:creationId xmlns:a16="http://schemas.microsoft.com/office/drawing/2014/main" id="{8F753D92-51F2-48A7-6EB0-F87AC1F9B1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9598" y="3556634"/>
                        <a:ext cx="103939" cy="25038"/>
                      </a:xfrm>
                      <a:custGeom>
                        <a:avLst/>
                        <a:gdLst>
                          <a:gd name="connsiteX0" fmla="*/ 103874 w 103939"/>
                          <a:gd name="connsiteY0" fmla="*/ 24765 h 25038"/>
                          <a:gd name="connsiteX1" fmla="*/ 79109 w 103939"/>
                          <a:gd name="connsiteY1" fmla="*/ 15240 h 25038"/>
                          <a:gd name="connsiteX2" fmla="*/ 69584 w 103939"/>
                          <a:gd name="connsiteY2" fmla="*/ 13335 h 25038"/>
                          <a:gd name="connsiteX3" fmla="*/ 61012 w 103939"/>
                          <a:gd name="connsiteY3" fmla="*/ 12383 h 25038"/>
                          <a:gd name="connsiteX4" fmla="*/ 53392 w 103939"/>
                          <a:gd name="connsiteY4" fmla="*/ 12383 h 25038"/>
                          <a:gd name="connsiteX5" fmla="*/ 45772 w 103939"/>
                          <a:gd name="connsiteY5" fmla="*/ 12383 h 25038"/>
                          <a:gd name="connsiteX6" fmla="*/ 27674 w 103939"/>
                          <a:gd name="connsiteY6" fmla="*/ 14288 h 25038"/>
                          <a:gd name="connsiteX7" fmla="*/ 52 w 103939"/>
                          <a:gd name="connsiteY7" fmla="*/ 18098 h 25038"/>
                          <a:gd name="connsiteX8" fmla="*/ 24817 w 103939"/>
                          <a:gd name="connsiteY8" fmla="*/ 5715 h 25038"/>
                          <a:gd name="connsiteX9" fmla="*/ 43867 w 103939"/>
                          <a:gd name="connsiteY9" fmla="*/ 953 h 25038"/>
                          <a:gd name="connsiteX10" fmla="*/ 53392 w 103939"/>
                          <a:gd name="connsiteY10" fmla="*/ 0 h 25038"/>
                          <a:gd name="connsiteX11" fmla="*/ 62917 w 103939"/>
                          <a:gd name="connsiteY11" fmla="*/ 953 h 25038"/>
                          <a:gd name="connsiteX12" fmla="*/ 72442 w 103939"/>
                          <a:gd name="connsiteY12" fmla="*/ 2858 h 25038"/>
                          <a:gd name="connsiteX13" fmla="*/ 82919 w 103939"/>
                          <a:gd name="connsiteY13" fmla="*/ 6668 h 25038"/>
                          <a:gd name="connsiteX14" fmla="*/ 103874 w 103939"/>
                          <a:gd name="connsiteY14" fmla="*/ 24765 h 25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03939" h="25038">
                            <a:moveTo>
                              <a:pt x="103874" y="24765"/>
                            </a:moveTo>
                            <a:cubicBezTo>
                              <a:pt x="101969" y="26670"/>
                              <a:pt x="91492" y="18098"/>
                              <a:pt x="79109" y="15240"/>
                            </a:cubicBezTo>
                            <a:cubicBezTo>
                              <a:pt x="76252" y="14288"/>
                              <a:pt x="72442" y="14288"/>
                              <a:pt x="69584" y="13335"/>
                            </a:cubicBezTo>
                            <a:cubicBezTo>
                              <a:pt x="66727" y="12383"/>
                              <a:pt x="63869" y="12383"/>
                              <a:pt x="61012" y="12383"/>
                            </a:cubicBezTo>
                            <a:cubicBezTo>
                              <a:pt x="56249" y="12383"/>
                              <a:pt x="53392" y="12383"/>
                              <a:pt x="53392" y="12383"/>
                            </a:cubicBezTo>
                            <a:cubicBezTo>
                              <a:pt x="53392" y="12383"/>
                              <a:pt x="50534" y="12383"/>
                              <a:pt x="45772" y="12383"/>
                            </a:cubicBezTo>
                            <a:cubicBezTo>
                              <a:pt x="41009" y="12383"/>
                              <a:pt x="34342" y="13335"/>
                              <a:pt x="27674" y="14288"/>
                            </a:cubicBezTo>
                            <a:cubicBezTo>
                              <a:pt x="14339" y="16193"/>
                              <a:pt x="1004" y="20003"/>
                              <a:pt x="52" y="18098"/>
                            </a:cubicBezTo>
                            <a:cubicBezTo>
                              <a:pt x="-901" y="16193"/>
                              <a:pt x="11482" y="10478"/>
                              <a:pt x="24817" y="5715"/>
                            </a:cubicBezTo>
                            <a:cubicBezTo>
                              <a:pt x="31484" y="3810"/>
                              <a:pt x="38152" y="1905"/>
                              <a:pt x="43867" y="953"/>
                            </a:cubicBezTo>
                            <a:cubicBezTo>
                              <a:pt x="49582" y="0"/>
                              <a:pt x="53392" y="0"/>
                              <a:pt x="53392" y="0"/>
                            </a:cubicBezTo>
                            <a:cubicBezTo>
                              <a:pt x="53392" y="0"/>
                              <a:pt x="57202" y="0"/>
                              <a:pt x="62917" y="953"/>
                            </a:cubicBezTo>
                            <a:cubicBezTo>
                              <a:pt x="65774" y="953"/>
                              <a:pt x="68632" y="1905"/>
                              <a:pt x="72442" y="2858"/>
                            </a:cubicBezTo>
                            <a:cubicBezTo>
                              <a:pt x="75299" y="3810"/>
                              <a:pt x="79109" y="4763"/>
                              <a:pt x="82919" y="6668"/>
                            </a:cubicBezTo>
                            <a:cubicBezTo>
                              <a:pt x="95302" y="13335"/>
                              <a:pt x="104827" y="23813"/>
                              <a:pt x="103874" y="24765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0" name="Freeform: Shape 551">
                        <a:extLst>
                          <a:ext uri="{FF2B5EF4-FFF2-40B4-BE49-F238E27FC236}">
                            <a16:creationId xmlns:a16="http://schemas.microsoft.com/office/drawing/2014/main" id="{7B972E3E-72D5-A6FB-BD75-1536720BC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3462" y="3538451"/>
                        <a:ext cx="69861" cy="34498"/>
                      </a:xfrm>
                      <a:custGeom>
                        <a:avLst/>
                        <a:gdLst>
                          <a:gd name="connsiteX0" fmla="*/ 69533 w 69861"/>
                          <a:gd name="connsiteY0" fmla="*/ 34376 h 34498"/>
                          <a:gd name="connsiteX1" fmla="*/ 51435 w 69861"/>
                          <a:gd name="connsiteY1" fmla="*/ 25803 h 34498"/>
                          <a:gd name="connsiteX2" fmla="*/ 34290 w 69861"/>
                          <a:gd name="connsiteY2" fmla="*/ 18183 h 34498"/>
                          <a:gd name="connsiteX3" fmla="*/ 18097 w 69861"/>
                          <a:gd name="connsiteY3" fmla="*/ 9611 h 34498"/>
                          <a:gd name="connsiteX4" fmla="*/ 0 w 69861"/>
                          <a:gd name="connsiteY4" fmla="*/ 1991 h 34498"/>
                          <a:gd name="connsiteX5" fmla="*/ 20955 w 69861"/>
                          <a:gd name="connsiteY5" fmla="*/ 1038 h 34498"/>
                          <a:gd name="connsiteX6" fmla="*/ 40958 w 69861"/>
                          <a:gd name="connsiteY6" fmla="*/ 6753 h 34498"/>
                          <a:gd name="connsiteX7" fmla="*/ 57150 w 69861"/>
                          <a:gd name="connsiteY7" fmla="*/ 18183 h 34498"/>
                          <a:gd name="connsiteX8" fmla="*/ 69533 w 69861"/>
                          <a:gd name="connsiteY8" fmla="*/ 34376 h 344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861" h="34498">
                            <a:moveTo>
                              <a:pt x="69533" y="34376"/>
                            </a:moveTo>
                            <a:cubicBezTo>
                              <a:pt x="68580" y="35328"/>
                              <a:pt x="60008" y="30566"/>
                              <a:pt x="51435" y="25803"/>
                            </a:cubicBezTo>
                            <a:cubicBezTo>
                              <a:pt x="42863" y="21041"/>
                              <a:pt x="34290" y="18183"/>
                              <a:pt x="34290" y="18183"/>
                            </a:cubicBezTo>
                            <a:cubicBezTo>
                              <a:pt x="34290" y="18183"/>
                              <a:pt x="26670" y="13421"/>
                              <a:pt x="18097" y="9611"/>
                            </a:cubicBezTo>
                            <a:cubicBezTo>
                              <a:pt x="9525" y="5801"/>
                              <a:pt x="0" y="3896"/>
                              <a:pt x="0" y="1991"/>
                            </a:cubicBezTo>
                            <a:cubicBezTo>
                              <a:pt x="0" y="86"/>
                              <a:pt x="10478" y="-867"/>
                              <a:pt x="20955" y="1038"/>
                            </a:cubicBezTo>
                            <a:cubicBezTo>
                              <a:pt x="31433" y="2943"/>
                              <a:pt x="40958" y="6753"/>
                              <a:pt x="40958" y="6753"/>
                            </a:cubicBezTo>
                            <a:cubicBezTo>
                              <a:pt x="40958" y="6753"/>
                              <a:pt x="49530" y="11516"/>
                              <a:pt x="57150" y="18183"/>
                            </a:cubicBezTo>
                            <a:cubicBezTo>
                              <a:pt x="64770" y="24851"/>
                              <a:pt x="71438" y="32471"/>
                              <a:pt x="69533" y="34376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38" name="Freeform: Shape 552">
                      <a:extLst>
                        <a:ext uri="{FF2B5EF4-FFF2-40B4-BE49-F238E27FC236}">
                          <a16:creationId xmlns:a16="http://schemas.microsoft.com/office/drawing/2014/main" id="{ADC6DF41-B083-F6EC-045A-B6F8E0FB7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7659" y="3151530"/>
                      <a:ext cx="30686" cy="115767"/>
                    </a:xfrm>
                    <a:custGeom>
                      <a:avLst/>
                      <a:gdLst>
                        <a:gd name="connsiteX0" fmla="*/ 30583 w 30686"/>
                        <a:gd name="connsiteY0" fmla="*/ 91732 h 115767"/>
                        <a:gd name="connsiteX1" fmla="*/ 13438 w 30686"/>
                        <a:gd name="connsiteY1" fmla="*/ 115544 h 115767"/>
                        <a:gd name="connsiteX2" fmla="*/ 103 w 30686"/>
                        <a:gd name="connsiteY2" fmla="*/ 84112 h 115767"/>
                        <a:gd name="connsiteX3" fmla="*/ 17249 w 30686"/>
                        <a:gd name="connsiteY3" fmla="*/ 60299 h 115767"/>
                        <a:gd name="connsiteX4" fmla="*/ 30583 w 30686"/>
                        <a:gd name="connsiteY4" fmla="*/ 91732 h 115767"/>
                        <a:gd name="connsiteX5" fmla="*/ 26774 w 30686"/>
                        <a:gd name="connsiteY5" fmla="*/ 23152 h 115767"/>
                        <a:gd name="connsiteX6" fmla="*/ 14391 w 30686"/>
                        <a:gd name="connsiteY6" fmla="*/ 40297 h 115767"/>
                        <a:gd name="connsiteX7" fmla="*/ 4866 w 30686"/>
                        <a:gd name="connsiteY7" fmla="*/ 17437 h 115767"/>
                        <a:gd name="connsiteX8" fmla="*/ 17249 w 30686"/>
                        <a:gd name="connsiteY8" fmla="*/ 292 h 115767"/>
                        <a:gd name="connsiteX9" fmla="*/ 26774 w 30686"/>
                        <a:gd name="connsiteY9" fmla="*/ 23152 h 1157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0686" h="115767">
                          <a:moveTo>
                            <a:pt x="30583" y="91732"/>
                          </a:moveTo>
                          <a:cubicBezTo>
                            <a:pt x="29631" y="106972"/>
                            <a:pt x="22011" y="117449"/>
                            <a:pt x="13438" y="115544"/>
                          </a:cubicBezTo>
                          <a:cubicBezTo>
                            <a:pt x="4866" y="113639"/>
                            <a:pt x="-849" y="99352"/>
                            <a:pt x="103" y="84112"/>
                          </a:cubicBezTo>
                          <a:cubicBezTo>
                            <a:pt x="1056" y="68872"/>
                            <a:pt x="9628" y="58394"/>
                            <a:pt x="17249" y="60299"/>
                          </a:cubicBezTo>
                          <a:cubicBezTo>
                            <a:pt x="25821" y="62204"/>
                            <a:pt x="31536" y="76492"/>
                            <a:pt x="30583" y="91732"/>
                          </a:cubicBezTo>
                          <a:close/>
                          <a:moveTo>
                            <a:pt x="26774" y="23152"/>
                          </a:moveTo>
                          <a:cubicBezTo>
                            <a:pt x="25821" y="34582"/>
                            <a:pt x="20106" y="42202"/>
                            <a:pt x="14391" y="40297"/>
                          </a:cubicBezTo>
                          <a:cubicBezTo>
                            <a:pt x="8676" y="38392"/>
                            <a:pt x="3913" y="28867"/>
                            <a:pt x="4866" y="17437"/>
                          </a:cubicBezTo>
                          <a:cubicBezTo>
                            <a:pt x="5819" y="6007"/>
                            <a:pt x="11533" y="-1613"/>
                            <a:pt x="17249" y="292"/>
                          </a:cubicBezTo>
                          <a:cubicBezTo>
                            <a:pt x="23916" y="2197"/>
                            <a:pt x="27726" y="12674"/>
                            <a:pt x="26774" y="23152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4D5128C4-25A8-8753-0A4C-5F8423AF97C6}"/>
                </a:ext>
              </a:extLst>
            </p:cNvPr>
            <p:cNvGrpSpPr/>
            <p:nvPr/>
          </p:nvGrpSpPr>
          <p:grpSpPr>
            <a:xfrm>
              <a:off x="2790825" y="1704975"/>
              <a:ext cx="4959058" cy="3450907"/>
              <a:chOff x="2790825" y="1704975"/>
              <a:chExt cx="4959058" cy="3450907"/>
            </a:xfrm>
          </p:grpSpPr>
          <p:sp>
            <p:nvSpPr>
              <p:cNvPr id="315" name="Freeform: Shape 554">
                <a:extLst>
                  <a:ext uri="{FF2B5EF4-FFF2-40B4-BE49-F238E27FC236}">
                    <a16:creationId xmlns:a16="http://schemas.microsoft.com/office/drawing/2014/main" id="{6614B830-7A9A-FE56-5627-E5E5B8E58BCF}"/>
                  </a:ext>
                </a:extLst>
              </p:cNvPr>
              <p:cNvSpPr/>
              <p:nvPr/>
            </p:nvSpPr>
            <p:spPr>
              <a:xfrm>
                <a:off x="6285547" y="4729162"/>
                <a:ext cx="1343025" cy="426719"/>
              </a:xfrm>
              <a:custGeom>
                <a:avLst/>
                <a:gdLst>
                  <a:gd name="connsiteX0" fmla="*/ 1343025 w 1343025"/>
                  <a:gd name="connsiteY0" fmla="*/ 213360 h 426719"/>
                  <a:gd name="connsiteX1" fmla="*/ 671512 w 1343025"/>
                  <a:gd name="connsiteY1" fmla="*/ 426720 h 426719"/>
                  <a:gd name="connsiteX2" fmla="*/ 0 w 1343025"/>
                  <a:gd name="connsiteY2" fmla="*/ 213360 h 426719"/>
                  <a:gd name="connsiteX3" fmla="*/ 671512 w 1343025"/>
                  <a:gd name="connsiteY3" fmla="*/ 0 h 426719"/>
                  <a:gd name="connsiteX4" fmla="*/ 1343025 w 1343025"/>
                  <a:gd name="connsiteY4" fmla="*/ 213360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025" h="426719">
                    <a:moveTo>
                      <a:pt x="1343025" y="213360"/>
                    </a:moveTo>
                    <a:cubicBezTo>
                      <a:pt x="1343025" y="331195"/>
                      <a:pt x="1042378" y="426720"/>
                      <a:pt x="671512" y="426720"/>
                    </a:cubicBezTo>
                    <a:cubicBezTo>
                      <a:pt x="300646" y="426720"/>
                      <a:pt x="0" y="331195"/>
                      <a:pt x="0" y="213360"/>
                    </a:cubicBezTo>
                    <a:cubicBezTo>
                      <a:pt x="0" y="95524"/>
                      <a:pt x="300646" y="0"/>
                      <a:pt x="671512" y="0"/>
                    </a:cubicBezTo>
                    <a:cubicBezTo>
                      <a:pt x="1042378" y="0"/>
                      <a:pt x="1343025" y="95524"/>
                      <a:pt x="1343025" y="213360"/>
                    </a:cubicBezTo>
                    <a:close/>
                  </a:path>
                </a:pathLst>
              </a:custGeom>
              <a:solidFill>
                <a:srgbClr val="D0C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6" name="Graphic 4">
                <a:extLst>
                  <a:ext uri="{FF2B5EF4-FFF2-40B4-BE49-F238E27FC236}">
                    <a16:creationId xmlns:a16="http://schemas.microsoft.com/office/drawing/2014/main" id="{6AC44231-B240-4F2F-D6B0-B00E575C8F68}"/>
                  </a:ext>
                </a:extLst>
              </p:cNvPr>
              <p:cNvGrpSpPr/>
              <p:nvPr/>
            </p:nvGrpSpPr>
            <p:grpSpPr>
              <a:xfrm>
                <a:off x="2790825" y="1704975"/>
                <a:ext cx="4959058" cy="3287887"/>
                <a:chOff x="2790825" y="1704975"/>
                <a:chExt cx="4959058" cy="3287887"/>
              </a:xfrm>
            </p:grpSpPr>
            <p:grpSp>
              <p:nvGrpSpPr>
                <p:cNvPr id="317" name="Graphic 4">
                  <a:extLst>
                    <a:ext uri="{FF2B5EF4-FFF2-40B4-BE49-F238E27FC236}">
                      <a16:creationId xmlns:a16="http://schemas.microsoft.com/office/drawing/2014/main" id="{BB6EB973-3232-0AFF-6A7C-359B210E83A7}"/>
                    </a:ext>
                  </a:extLst>
                </p:cNvPr>
                <p:cNvGrpSpPr/>
                <p:nvPr/>
              </p:nvGrpSpPr>
              <p:grpSpPr>
                <a:xfrm>
                  <a:off x="6573821" y="2965173"/>
                  <a:ext cx="914865" cy="964841"/>
                  <a:chOff x="6573821" y="2965173"/>
                  <a:chExt cx="914865" cy="964841"/>
                </a:xfrm>
              </p:grpSpPr>
              <p:sp>
                <p:nvSpPr>
                  <p:cNvPr id="613" name="Freeform: Shape 557">
                    <a:extLst>
                      <a:ext uri="{FF2B5EF4-FFF2-40B4-BE49-F238E27FC236}">
                        <a16:creationId xmlns:a16="http://schemas.microsoft.com/office/drawing/2014/main" id="{C57C8BB7-16C5-20A1-69F1-3EB42A9BBE66}"/>
                      </a:ext>
                    </a:extLst>
                  </p:cNvPr>
                  <p:cNvSpPr/>
                  <p:nvPr/>
                </p:nvSpPr>
                <p:spPr>
                  <a:xfrm>
                    <a:off x="6573821" y="2965173"/>
                    <a:ext cx="914865" cy="964522"/>
                  </a:xfrm>
                  <a:custGeom>
                    <a:avLst/>
                    <a:gdLst>
                      <a:gd name="connsiteX0" fmla="*/ 80344 w 914865"/>
                      <a:gd name="connsiteY0" fmla="*/ 103781 h 964522"/>
                      <a:gd name="connsiteX1" fmla="*/ 394669 w 914865"/>
                      <a:gd name="connsiteY1" fmla="*/ 2816 h 964522"/>
                      <a:gd name="connsiteX2" fmla="*/ 746141 w 914865"/>
                      <a:gd name="connsiteY2" fmla="*/ 103781 h 964522"/>
                      <a:gd name="connsiteX3" fmla="*/ 872824 w 914865"/>
                      <a:gd name="connsiteY3" fmla="*/ 356194 h 964522"/>
                      <a:gd name="connsiteX4" fmla="*/ 829009 w 914865"/>
                      <a:gd name="connsiteY4" fmla="*/ 455254 h 964522"/>
                      <a:gd name="connsiteX5" fmla="*/ 778526 w 914865"/>
                      <a:gd name="connsiteY5" fmla="*/ 902929 h 964522"/>
                      <a:gd name="connsiteX6" fmla="*/ 46054 w 914865"/>
                      <a:gd name="connsiteY6" fmla="*/ 916264 h 964522"/>
                      <a:gd name="connsiteX7" fmla="*/ 80344 w 914865"/>
                      <a:gd name="connsiteY7" fmla="*/ 103781 h 964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865" h="964522">
                        <a:moveTo>
                          <a:pt x="80344" y="103781"/>
                        </a:moveTo>
                        <a:cubicBezTo>
                          <a:pt x="80344" y="103781"/>
                          <a:pt x="147019" y="-20044"/>
                          <a:pt x="394669" y="2816"/>
                        </a:cubicBezTo>
                        <a:cubicBezTo>
                          <a:pt x="642319" y="25676"/>
                          <a:pt x="702326" y="62824"/>
                          <a:pt x="746141" y="103781"/>
                        </a:cubicBezTo>
                        <a:cubicBezTo>
                          <a:pt x="789956" y="144739"/>
                          <a:pt x="829009" y="305711"/>
                          <a:pt x="872824" y="356194"/>
                        </a:cubicBezTo>
                        <a:cubicBezTo>
                          <a:pt x="916639" y="406676"/>
                          <a:pt x="955691" y="460016"/>
                          <a:pt x="829009" y="455254"/>
                        </a:cubicBezTo>
                        <a:cubicBezTo>
                          <a:pt x="829009" y="455254"/>
                          <a:pt x="907114" y="847684"/>
                          <a:pt x="778526" y="902929"/>
                        </a:cubicBezTo>
                        <a:cubicBezTo>
                          <a:pt x="649939" y="958174"/>
                          <a:pt x="140351" y="1001989"/>
                          <a:pt x="46054" y="916264"/>
                        </a:cubicBezTo>
                        <a:cubicBezTo>
                          <a:pt x="-48244" y="831491"/>
                          <a:pt x="22241" y="179029"/>
                          <a:pt x="80344" y="103781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Freeform: Shape 558">
                    <a:extLst>
                      <a:ext uri="{FF2B5EF4-FFF2-40B4-BE49-F238E27FC236}">
                        <a16:creationId xmlns:a16="http://schemas.microsoft.com/office/drawing/2014/main" id="{2BC24944-B7A8-853F-76CD-CED9109A65A4}"/>
                      </a:ext>
                    </a:extLst>
                  </p:cNvPr>
                  <p:cNvSpPr/>
                  <p:nvPr/>
                </p:nvSpPr>
                <p:spPr>
                  <a:xfrm>
                    <a:off x="6574050" y="3017988"/>
                    <a:ext cx="781651" cy="912026"/>
                  </a:xfrm>
                  <a:custGeom>
                    <a:avLst/>
                    <a:gdLst>
                      <a:gd name="connsiteX0" fmla="*/ 753531 w 781651"/>
                      <a:gd name="connsiteY0" fmla="*/ 859639 h 912026"/>
                      <a:gd name="connsiteX1" fmla="*/ 719242 w 781651"/>
                      <a:gd name="connsiteY1" fmla="*/ 213844 h 912026"/>
                      <a:gd name="connsiteX2" fmla="*/ 475402 w 781651"/>
                      <a:gd name="connsiteY2" fmla="*/ 20487 h 912026"/>
                      <a:gd name="connsiteX3" fmla="*/ 116309 w 781651"/>
                      <a:gd name="connsiteY3" fmla="*/ 10962 h 912026"/>
                      <a:gd name="connsiteX4" fmla="*/ 80114 w 781651"/>
                      <a:gd name="connsiteY4" fmla="*/ 50967 h 912026"/>
                      <a:gd name="connsiteX5" fmla="*/ 45824 w 781651"/>
                      <a:gd name="connsiteY5" fmla="*/ 864402 h 912026"/>
                      <a:gd name="connsiteX6" fmla="*/ 83924 w 781651"/>
                      <a:gd name="connsiteY6" fmla="*/ 885357 h 912026"/>
                      <a:gd name="connsiteX7" fmla="*/ 318239 w 781651"/>
                      <a:gd name="connsiteY7" fmla="*/ 912027 h 912026"/>
                      <a:gd name="connsiteX8" fmla="*/ 753531 w 781651"/>
                      <a:gd name="connsiteY8" fmla="*/ 859639 h 912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1651" h="912026">
                        <a:moveTo>
                          <a:pt x="753531" y="859639"/>
                        </a:moveTo>
                        <a:cubicBezTo>
                          <a:pt x="826874" y="752959"/>
                          <a:pt x="735434" y="331954"/>
                          <a:pt x="719242" y="213844"/>
                        </a:cubicBezTo>
                        <a:cubicBezTo>
                          <a:pt x="701144" y="83352"/>
                          <a:pt x="643042" y="67159"/>
                          <a:pt x="475402" y="20487"/>
                        </a:cubicBezTo>
                        <a:cubicBezTo>
                          <a:pt x="362054" y="-10946"/>
                          <a:pt x="205844" y="484"/>
                          <a:pt x="116309" y="10962"/>
                        </a:cubicBezTo>
                        <a:cubicBezTo>
                          <a:pt x="89639" y="31917"/>
                          <a:pt x="80114" y="50967"/>
                          <a:pt x="80114" y="50967"/>
                        </a:cubicBezTo>
                        <a:cubicBezTo>
                          <a:pt x="22964" y="127167"/>
                          <a:pt x="-48473" y="778677"/>
                          <a:pt x="45824" y="864402"/>
                        </a:cubicBezTo>
                        <a:cubicBezTo>
                          <a:pt x="55349" y="872974"/>
                          <a:pt x="67731" y="879642"/>
                          <a:pt x="83924" y="885357"/>
                        </a:cubicBezTo>
                        <a:cubicBezTo>
                          <a:pt x="155362" y="901549"/>
                          <a:pt x="237277" y="909169"/>
                          <a:pt x="318239" y="912027"/>
                        </a:cubicBezTo>
                        <a:cubicBezTo>
                          <a:pt x="478259" y="911074"/>
                          <a:pt x="663044" y="887262"/>
                          <a:pt x="753531" y="859639"/>
                        </a:cubicBez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Freeform: Shape 559">
                    <a:extLst>
                      <a:ext uri="{FF2B5EF4-FFF2-40B4-BE49-F238E27FC236}">
                        <a16:creationId xmlns:a16="http://schemas.microsoft.com/office/drawing/2014/main" id="{222F826E-846C-20E2-D63B-363EBFAB0D0D}"/>
                      </a:ext>
                    </a:extLst>
                  </p:cNvPr>
                  <p:cNvSpPr/>
                  <p:nvPr/>
                </p:nvSpPr>
                <p:spPr>
                  <a:xfrm>
                    <a:off x="7063853" y="3077721"/>
                    <a:ext cx="416129" cy="839911"/>
                  </a:xfrm>
                  <a:custGeom>
                    <a:avLst/>
                    <a:gdLst>
                      <a:gd name="connsiteX0" fmla="*/ 299924 w 416129"/>
                      <a:gd name="connsiteY0" fmla="*/ 784666 h 839911"/>
                      <a:gd name="connsiteX1" fmla="*/ 299924 w 416129"/>
                      <a:gd name="connsiteY1" fmla="*/ 784666 h 839911"/>
                      <a:gd name="connsiteX2" fmla="*/ 359932 w 416129"/>
                      <a:gd name="connsiteY2" fmla="*/ 634171 h 839911"/>
                      <a:gd name="connsiteX3" fmla="*/ 361837 w 416129"/>
                      <a:gd name="connsiteY3" fmla="*/ 607501 h 839911"/>
                      <a:gd name="connsiteX4" fmla="*/ 361837 w 416129"/>
                      <a:gd name="connsiteY4" fmla="*/ 602739 h 839911"/>
                      <a:gd name="connsiteX5" fmla="*/ 361837 w 416129"/>
                      <a:gd name="connsiteY5" fmla="*/ 579879 h 839911"/>
                      <a:gd name="connsiteX6" fmla="*/ 361837 w 416129"/>
                      <a:gd name="connsiteY6" fmla="*/ 573211 h 839911"/>
                      <a:gd name="connsiteX7" fmla="*/ 361837 w 416129"/>
                      <a:gd name="connsiteY7" fmla="*/ 550351 h 839911"/>
                      <a:gd name="connsiteX8" fmla="*/ 361837 w 416129"/>
                      <a:gd name="connsiteY8" fmla="*/ 546541 h 839911"/>
                      <a:gd name="connsiteX9" fmla="*/ 360884 w 416129"/>
                      <a:gd name="connsiteY9" fmla="*/ 519871 h 839911"/>
                      <a:gd name="connsiteX10" fmla="*/ 360884 w 416129"/>
                      <a:gd name="connsiteY10" fmla="*/ 518919 h 839911"/>
                      <a:gd name="connsiteX11" fmla="*/ 352312 w 416129"/>
                      <a:gd name="connsiteY11" fmla="*/ 423669 h 839911"/>
                      <a:gd name="connsiteX12" fmla="*/ 339929 w 416129"/>
                      <a:gd name="connsiteY12" fmla="*/ 342706 h 839911"/>
                      <a:gd name="connsiteX13" fmla="*/ 416129 w 416129"/>
                      <a:gd name="connsiteY13" fmla="*/ 331276 h 839911"/>
                      <a:gd name="connsiteX14" fmla="*/ 388507 w 416129"/>
                      <a:gd name="connsiteY14" fmla="*/ 303654 h 839911"/>
                      <a:gd name="connsiteX15" fmla="*/ 339929 w 416129"/>
                      <a:gd name="connsiteY15" fmla="*/ 233169 h 839911"/>
                      <a:gd name="connsiteX16" fmla="*/ 229439 w 416129"/>
                      <a:gd name="connsiteY16" fmla="*/ 15999 h 839911"/>
                      <a:gd name="connsiteX17" fmla="*/ 86564 w 416129"/>
                      <a:gd name="connsiteY17" fmla="*/ 51241 h 839911"/>
                      <a:gd name="connsiteX18" fmla="*/ 25604 w 416129"/>
                      <a:gd name="connsiteY18" fmla="*/ 778951 h 839911"/>
                      <a:gd name="connsiteX19" fmla="*/ 50369 w 416129"/>
                      <a:gd name="connsiteY19" fmla="*/ 839911 h 839911"/>
                      <a:gd name="connsiteX20" fmla="*/ 50369 w 416129"/>
                      <a:gd name="connsiteY20" fmla="*/ 839911 h 839911"/>
                      <a:gd name="connsiteX21" fmla="*/ 87517 w 416129"/>
                      <a:gd name="connsiteY21" fmla="*/ 835149 h 839911"/>
                      <a:gd name="connsiteX22" fmla="*/ 88469 w 416129"/>
                      <a:gd name="connsiteY22" fmla="*/ 835149 h 839911"/>
                      <a:gd name="connsiteX23" fmla="*/ 124664 w 416129"/>
                      <a:gd name="connsiteY23" fmla="*/ 830386 h 839911"/>
                      <a:gd name="connsiteX24" fmla="*/ 125617 w 416129"/>
                      <a:gd name="connsiteY24" fmla="*/ 830386 h 839911"/>
                      <a:gd name="connsiteX25" fmla="*/ 141809 w 416129"/>
                      <a:gd name="connsiteY25" fmla="*/ 827529 h 839911"/>
                      <a:gd name="connsiteX26" fmla="*/ 142762 w 416129"/>
                      <a:gd name="connsiteY26" fmla="*/ 827529 h 839911"/>
                      <a:gd name="connsiteX27" fmla="*/ 174194 w 416129"/>
                      <a:gd name="connsiteY27" fmla="*/ 821814 h 839911"/>
                      <a:gd name="connsiteX28" fmla="*/ 177052 w 416129"/>
                      <a:gd name="connsiteY28" fmla="*/ 821814 h 839911"/>
                      <a:gd name="connsiteX29" fmla="*/ 190387 w 416129"/>
                      <a:gd name="connsiteY29" fmla="*/ 818956 h 839911"/>
                      <a:gd name="connsiteX30" fmla="*/ 191339 w 416129"/>
                      <a:gd name="connsiteY30" fmla="*/ 818956 h 839911"/>
                      <a:gd name="connsiteX31" fmla="*/ 205627 w 416129"/>
                      <a:gd name="connsiteY31" fmla="*/ 816099 h 839911"/>
                      <a:gd name="connsiteX32" fmla="*/ 208484 w 416129"/>
                      <a:gd name="connsiteY32" fmla="*/ 815146 h 839911"/>
                      <a:gd name="connsiteX33" fmla="*/ 218962 w 416129"/>
                      <a:gd name="connsiteY33" fmla="*/ 812289 h 839911"/>
                      <a:gd name="connsiteX34" fmla="*/ 221819 w 416129"/>
                      <a:gd name="connsiteY34" fmla="*/ 811336 h 839911"/>
                      <a:gd name="connsiteX35" fmla="*/ 234202 w 416129"/>
                      <a:gd name="connsiteY35" fmla="*/ 808479 h 839911"/>
                      <a:gd name="connsiteX36" fmla="*/ 234202 w 416129"/>
                      <a:gd name="connsiteY36" fmla="*/ 808479 h 839911"/>
                      <a:gd name="connsiteX37" fmla="*/ 245632 w 416129"/>
                      <a:gd name="connsiteY37" fmla="*/ 805621 h 839911"/>
                      <a:gd name="connsiteX38" fmla="*/ 248489 w 416129"/>
                      <a:gd name="connsiteY38" fmla="*/ 804669 h 839911"/>
                      <a:gd name="connsiteX39" fmla="*/ 257062 w 416129"/>
                      <a:gd name="connsiteY39" fmla="*/ 801811 h 839911"/>
                      <a:gd name="connsiteX40" fmla="*/ 258967 w 416129"/>
                      <a:gd name="connsiteY40" fmla="*/ 800859 h 839911"/>
                      <a:gd name="connsiteX41" fmla="*/ 268492 w 416129"/>
                      <a:gd name="connsiteY41" fmla="*/ 798001 h 839911"/>
                      <a:gd name="connsiteX42" fmla="*/ 270397 w 416129"/>
                      <a:gd name="connsiteY42" fmla="*/ 797049 h 839911"/>
                      <a:gd name="connsiteX43" fmla="*/ 277064 w 416129"/>
                      <a:gd name="connsiteY43" fmla="*/ 794191 h 839911"/>
                      <a:gd name="connsiteX44" fmla="*/ 279922 w 416129"/>
                      <a:gd name="connsiteY44" fmla="*/ 793239 h 839911"/>
                      <a:gd name="connsiteX45" fmla="*/ 287542 w 416129"/>
                      <a:gd name="connsiteY45" fmla="*/ 790381 h 839911"/>
                      <a:gd name="connsiteX46" fmla="*/ 296114 w 416129"/>
                      <a:gd name="connsiteY46" fmla="*/ 786571 h 839911"/>
                      <a:gd name="connsiteX47" fmla="*/ 299924 w 416129"/>
                      <a:gd name="connsiteY47" fmla="*/ 784666 h 839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416129" h="839911">
                        <a:moveTo>
                          <a:pt x="299924" y="784666"/>
                        </a:moveTo>
                        <a:cubicBezTo>
                          <a:pt x="299924" y="783714"/>
                          <a:pt x="299924" y="783714"/>
                          <a:pt x="299924" y="784666"/>
                        </a:cubicBezTo>
                        <a:cubicBezTo>
                          <a:pt x="338024" y="758949"/>
                          <a:pt x="355169" y="700846"/>
                          <a:pt x="359932" y="634171"/>
                        </a:cubicBezTo>
                        <a:cubicBezTo>
                          <a:pt x="360884" y="625599"/>
                          <a:pt x="360884" y="616074"/>
                          <a:pt x="361837" y="607501"/>
                        </a:cubicBezTo>
                        <a:cubicBezTo>
                          <a:pt x="361837" y="605596"/>
                          <a:pt x="361837" y="604644"/>
                          <a:pt x="361837" y="602739"/>
                        </a:cubicBezTo>
                        <a:cubicBezTo>
                          <a:pt x="361837" y="595119"/>
                          <a:pt x="361837" y="587499"/>
                          <a:pt x="361837" y="579879"/>
                        </a:cubicBezTo>
                        <a:cubicBezTo>
                          <a:pt x="361837" y="577974"/>
                          <a:pt x="361837" y="575116"/>
                          <a:pt x="361837" y="573211"/>
                        </a:cubicBezTo>
                        <a:cubicBezTo>
                          <a:pt x="361837" y="565591"/>
                          <a:pt x="361837" y="557971"/>
                          <a:pt x="361837" y="550351"/>
                        </a:cubicBezTo>
                        <a:cubicBezTo>
                          <a:pt x="361837" y="549399"/>
                          <a:pt x="361837" y="547494"/>
                          <a:pt x="361837" y="546541"/>
                        </a:cubicBezTo>
                        <a:cubicBezTo>
                          <a:pt x="361837" y="537969"/>
                          <a:pt x="360884" y="528444"/>
                          <a:pt x="360884" y="519871"/>
                        </a:cubicBezTo>
                        <a:cubicBezTo>
                          <a:pt x="360884" y="519871"/>
                          <a:pt x="360884" y="518919"/>
                          <a:pt x="360884" y="518919"/>
                        </a:cubicBezTo>
                        <a:cubicBezTo>
                          <a:pt x="358979" y="488439"/>
                          <a:pt x="347549" y="454149"/>
                          <a:pt x="352312" y="423669"/>
                        </a:cubicBezTo>
                        <a:cubicBezTo>
                          <a:pt x="346597" y="376044"/>
                          <a:pt x="339929" y="342706"/>
                          <a:pt x="339929" y="342706"/>
                        </a:cubicBezTo>
                        <a:cubicBezTo>
                          <a:pt x="379934" y="344611"/>
                          <a:pt x="403747" y="339849"/>
                          <a:pt x="416129" y="331276"/>
                        </a:cubicBezTo>
                        <a:cubicBezTo>
                          <a:pt x="406604" y="320799"/>
                          <a:pt x="394222" y="310321"/>
                          <a:pt x="388507" y="303654"/>
                        </a:cubicBezTo>
                        <a:cubicBezTo>
                          <a:pt x="370409" y="281746"/>
                          <a:pt x="352312" y="259839"/>
                          <a:pt x="339929" y="233169"/>
                        </a:cubicBezTo>
                        <a:cubicBezTo>
                          <a:pt x="305639" y="159826"/>
                          <a:pt x="313259" y="57909"/>
                          <a:pt x="229439" y="15999"/>
                        </a:cubicBezTo>
                        <a:cubicBezTo>
                          <a:pt x="177052" y="-9719"/>
                          <a:pt x="125617" y="-8766"/>
                          <a:pt x="86564" y="51241"/>
                        </a:cubicBezTo>
                        <a:cubicBezTo>
                          <a:pt x="48464" y="111249"/>
                          <a:pt x="-44881" y="643696"/>
                          <a:pt x="25604" y="778951"/>
                        </a:cubicBezTo>
                        <a:cubicBezTo>
                          <a:pt x="36082" y="799906"/>
                          <a:pt x="44654" y="819909"/>
                          <a:pt x="50369" y="839911"/>
                        </a:cubicBezTo>
                        <a:lnTo>
                          <a:pt x="50369" y="839911"/>
                        </a:lnTo>
                        <a:cubicBezTo>
                          <a:pt x="62752" y="838959"/>
                          <a:pt x="76087" y="837054"/>
                          <a:pt x="87517" y="835149"/>
                        </a:cubicBezTo>
                        <a:cubicBezTo>
                          <a:pt x="87517" y="835149"/>
                          <a:pt x="88469" y="835149"/>
                          <a:pt x="88469" y="835149"/>
                        </a:cubicBezTo>
                        <a:cubicBezTo>
                          <a:pt x="100852" y="833244"/>
                          <a:pt x="112282" y="832291"/>
                          <a:pt x="124664" y="830386"/>
                        </a:cubicBezTo>
                        <a:cubicBezTo>
                          <a:pt x="124664" y="830386"/>
                          <a:pt x="125617" y="830386"/>
                          <a:pt x="125617" y="830386"/>
                        </a:cubicBezTo>
                        <a:cubicBezTo>
                          <a:pt x="131332" y="829434"/>
                          <a:pt x="136094" y="828481"/>
                          <a:pt x="141809" y="827529"/>
                        </a:cubicBezTo>
                        <a:cubicBezTo>
                          <a:pt x="141809" y="827529"/>
                          <a:pt x="142762" y="827529"/>
                          <a:pt x="142762" y="827529"/>
                        </a:cubicBezTo>
                        <a:cubicBezTo>
                          <a:pt x="153239" y="825624"/>
                          <a:pt x="164669" y="823719"/>
                          <a:pt x="174194" y="821814"/>
                        </a:cubicBezTo>
                        <a:cubicBezTo>
                          <a:pt x="175147" y="821814"/>
                          <a:pt x="176099" y="821814"/>
                          <a:pt x="177052" y="821814"/>
                        </a:cubicBezTo>
                        <a:cubicBezTo>
                          <a:pt x="181814" y="820861"/>
                          <a:pt x="186577" y="819909"/>
                          <a:pt x="190387" y="818956"/>
                        </a:cubicBezTo>
                        <a:cubicBezTo>
                          <a:pt x="190387" y="818956"/>
                          <a:pt x="191339" y="818956"/>
                          <a:pt x="191339" y="818956"/>
                        </a:cubicBezTo>
                        <a:cubicBezTo>
                          <a:pt x="196102" y="818004"/>
                          <a:pt x="200864" y="817051"/>
                          <a:pt x="205627" y="816099"/>
                        </a:cubicBezTo>
                        <a:cubicBezTo>
                          <a:pt x="206579" y="816099"/>
                          <a:pt x="207532" y="816099"/>
                          <a:pt x="208484" y="815146"/>
                        </a:cubicBezTo>
                        <a:cubicBezTo>
                          <a:pt x="212294" y="814194"/>
                          <a:pt x="216104" y="813241"/>
                          <a:pt x="218962" y="812289"/>
                        </a:cubicBezTo>
                        <a:cubicBezTo>
                          <a:pt x="219914" y="812289"/>
                          <a:pt x="220867" y="812289"/>
                          <a:pt x="221819" y="811336"/>
                        </a:cubicBezTo>
                        <a:cubicBezTo>
                          <a:pt x="225629" y="810384"/>
                          <a:pt x="230392" y="809431"/>
                          <a:pt x="234202" y="808479"/>
                        </a:cubicBezTo>
                        <a:cubicBezTo>
                          <a:pt x="234202" y="808479"/>
                          <a:pt x="234202" y="808479"/>
                          <a:pt x="234202" y="808479"/>
                        </a:cubicBezTo>
                        <a:cubicBezTo>
                          <a:pt x="238012" y="807526"/>
                          <a:pt x="241822" y="806574"/>
                          <a:pt x="245632" y="805621"/>
                        </a:cubicBezTo>
                        <a:cubicBezTo>
                          <a:pt x="246584" y="805621"/>
                          <a:pt x="247537" y="804669"/>
                          <a:pt x="248489" y="804669"/>
                        </a:cubicBezTo>
                        <a:cubicBezTo>
                          <a:pt x="251347" y="803716"/>
                          <a:pt x="254204" y="802764"/>
                          <a:pt x="257062" y="801811"/>
                        </a:cubicBezTo>
                        <a:cubicBezTo>
                          <a:pt x="258014" y="801811"/>
                          <a:pt x="258967" y="801811"/>
                          <a:pt x="258967" y="800859"/>
                        </a:cubicBezTo>
                        <a:cubicBezTo>
                          <a:pt x="262777" y="799906"/>
                          <a:pt x="265634" y="798954"/>
                          <a:pt x="268492" y="798001"/>
                        </a:cubicBezTo>
                        <a:cubicBezTo>
                          <a:pt x="269444" y="798001"/>
                          <a:pt x="270397" y="797049"/>
                          <a:pt x="270397" y="797049"/>
                        </a:cubicBezTo>
                        <a:cubicBezTo>
                          <a:pt x="273254" y="796096"/>
                          <a:pt x="275159" y="795144"/>
                          <a:pt x="277064" y="794191"/>
                        </a:cubicBezTo>
                        <a:cubicBezTo>
                          <a:pt x="278017" y="794191"/>
                          <a:pt x="278969" y="793239"/>
                          <a:pt x="279922" y="793239"/>
                        </a:cubicBezTo>
                        <a:cubicBezTo>
                          <a:pt x="282779" y="792286"/>
                          <a:pt x="285637" y="791334"/>
                          <a:pt x="287542" y="790381"/>
                        </a:cubicBezTo>
                        <a:cubicBezTo>
                          <a:pt x="290399" y="789429"/>
                          <a:pt x="293257" y="787524"/>
                          <a:pt x="296114" y="786571"/>
                        </a:cubicBezTo>
                        <a:cubicBezTo>
                          <a:pt x="298019" y="785619"/>
                          <a:pt x="298972" y="784666"/>
                          <a:pt x="299924" y="784666"/>
                        </a:cubicBez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Freeform: Shape 560">
                    <a:extLst>
                      <a:ext uri="{FF2B5EF4-FFF2-40B4-BE49-F238E27FC236}">
                        <a16:creationId xmlns:a16="http://schemas.microsoft.com/office/drawing/2014/main" id="{C7057622-111E-1D2B-44CC-1E0EB46AD296}"/>
                      </a:ext>
                    </a:extLst>
                  </p:cNvPr>
                  <p:cNvSpPr/>
                  <p:nvPr/>
                </p:nvSpPr>
                <p:spPr>
                  <a:xfrm>
                    <a:off x="7315200" y="3108007"/>
                    <a:ext cx="162877" cy="311610"/>
                  </a:xfrm>
                  <a:custGeom>
                    <a:avLst/>
                    <a:gdLst>
                      <a:gd name="connsiteX0" fmla="*/ 135255 w 162877"/>
                      <a:gd name="connsiteY0" fmla="*/ 273367 h 311610"/>
                      <a:gd name="connsiteX1" fmla="*/ 86678 w 162877"/>
                      <a:gd name="connsiteY1" fmla="*/ 202883 h 311610"/>
                      <a:gd name="connsiteX2" fmla="*/ 0 w 162877"/>
                      <a:gd name="connsiteY2" fmla="*/ 0 h 311610"/>
                      <a:gd name="connsiteX3" fmla="*/ 66675 w 162877"/>
                      <a:gd name="connsiteY3" fmla="*/ 223838 h 311610"/>
                      <a:gd name="connsiteX4" fmla="*/ 89535 w 162877"/>
                      <a:gd name="connsiteY4" fmla="*/ 311467 h 311610"/>
                      <a:gd name="connsiteX5" fmla="*/ 162878 w 162877"/>
                      <a:gd name="connsiteY5" fmla="*/ 300038 h 311610"/>
                      <a:gd name="connsiteX6" fmla="*/ 135255 w 162877"/>
                      <a:gd name="connsiteY6" fmla="*/ 273367 h 31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877" h="311610">
                        <a:moveTo>
                          <a:pt x="135255" y="273367"/>
                        </a:moveTo>
                        <a:cubicBezTo>
                          <a:pt x="117157" y="251460"/>
                          <a:pt x="99060" y="229552"/>
                          <a:pt x="86678" y="202883"/>
                        </a:cubicBezTo>
                        <a:cubicBezTo>
                          <a:pt x="56197" y="137160"/>
                          <a:pt x="59055" y="48577"/>
                          <a:pt x="0" y="0"/>
                        </a:cubicBezTo>
                        <a:cubicBezTo>
                          <a:pt x="30480" y="40958"/>
                          <a:pt x="62865" y="172402"/>
                          <a:pt x="66675" y="223838"/>
                        </a:cubicBezTo>
                        <a:cubicBezTo>
                          <a:pt x="69532" y="258127"/>
                          <a:pt x="80963" y="291465"/>
                          <a:pt x="89535" y="311467"/>
                        </a:cubicBezTo>
                        <a:cubicBezTo>
                          <a:pt x="128588" y="312420"/>
                          <a:pt x="151447" y="308610"/>
                          <a:pt x="162878" y="300038"/>
                        </a:cubicBezTo>
                        <a:cubicBezTo>
                          <a:pt x="154305" y="290513"/>
                          <a:pt x="140970" y="280035"/>
                          <a:pt x="135255" y="273367"/>
                        </a:cubicBez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Freeform: Shape 561">
                    <a:extLst>
                      <a:ext uri="{FF2B5EF4-FFF2-40B4-BE49-F238E27FC236}">
                        <a16:creationId xmlns:a16="http://schemas.microsoft.com/office/drawing/2014/main" id="{E065A5CA-F7AF-A6C1-805D-926C78EC05A3}"/>
                      </a:ext>
                    </a:extLst>
                  </p:cNvPr>
                  <p:cNvSpPr/>
                  <p:nvPr/>
                </p:nvSpPr>
                <p:spPr>
                  <a:xfrm>
                    <a:off x="7194232" y="3078232"/>
                    <a:ext cx="270638" cy="848017"/>
                  </a:xfrm>
                  <a:custGeom>
                    <a:avLst/>
                    <a:gdLst>
                      <a:gd name="connsiteX0" fmla="*/ 190500 w 270638"/>
                      <a:gd name="connsiteY0" fmla="*/ 218370 h 848017"/>
                      <a:gd name="connsiteX1" fmla="*/ 198120 w 270638"/>
                      <a:gd name="connsiteY1" fmla="*/ 237420 h 848017"/>
                      <a:gd name="connsiteX2" fmla="*/ 208598 w 270638"/>
                      <a:gd name="connsiteY2" fmla="*/ 256470 h 848017"/>
                      <a:gd name="connsiteX3" fmla="*/ 211455 w 270638"/>
                      <a:gd name="connsiteY3" fmla="*/ 261233 h 848017"/>
                      <a:gd name="connsiteX4" fmla="*/ 214313 w 270638"/>
                      <a:gd name="connsiteY4" fmla="*/ 265995 h 848017"/>
                      <a:gd name="connsiteX5" fmla="*/ 220028 w 270638"/>
                      <a:gd name="connsiteY5" fmla="*/ 274568 h 848017"/>
                      <a:gd name="connsiteX6" fmla="*/ 232410 w 270638"/>
                      <a:gd name="connsiteY6" fmla="*/ 289808 h 848017"/>
                      <a:gd name="connsiteX7" fmla="*/ 243840 w 270638"/>
                      <a:gd name="connsiteY7" fmla="*/ 303143 h 848017"/>
                      <a:gd name="connsiteX8" fmla="*/ 270510 w 270638"/>
                      <a:gd name="connsiteY8" fmla="*/ 327908 h 848017"/>
                      <a:gd name="connsiteX9" fmla="*/ 205740 w 270638"/>
                      <a:gd name="connsiteY9" fmla="*/ 234563 h 848017"/>
                      <a:gd name="connsiteX10" fmla="*/ 181928 w 270638"/>
                      <a:gd name="connsiteY10" fmla="*/ 160268 h 848017"/>
                      <a:gd name="connsiteX11" fmla="*/ 175260 w 270638"/>
                      <a:gd name="connsiteY11" fmla="*/ 134550 h 848017"/>
                      <a:gd name="connsiteX12" fmla="*/ 172403 w 270638"/>
                      <a:gd name="connsiteY12" fmla="*/ 125025 h 848017"/>
                      <a:gd name="connsiteX13" fmla="*/ 160973 w 270638"/>
                      <a:gd name="connsiteY13" fmla="*/ 90735 h 848017"/>
                      <a:gd name="connsiteX14" fmla="*/ 143828 w 270638"/>
                      <a:gd name="connsiteY14" fmla="*/ 57398 h 848017"/>
                      <a:gd name="connsiteX15" fmla="*/ 112395 w 270638"/>
                      <a:gd name="connsiteY15" fmla="*/ 27870 h 848017"/>
                      <a:gd name="connsiteX16" fmla="*/ 36195 w 270638"/>
                      <a:gd name="connsiteY16" fmla="*/ 4058 h 848017"/>
                      <a:gd name="connsiteX17" fmla="*/ 0 w 270638"/>
                      <a:gd name="connsiteY17" fmla="*/ 248 h 848017"/>
                      <a:gd name="connsiteX18" fmla="*/ 35243 w 270638"/>
                      <a:gd name="connsiteY18" fmla="*/ 7868 h 848017"/>
                      <a:gd name="connsiteX19" fmla="*/ 107633 w 270638"/>
                      <a:gd name="connsiteY19" fmla="*/ 33585 h 848017"/>
                      <a:gd name="connsiteX20" fmla="*/ 151448 w 270638"/>
                      <a:gd name="connsiteY20" fmla="*/ 93593 h 848017"/>
                      <a:gd name="connsiteX21" fmla="*/ 161925 w 270638"/>
                      <a:gd name="connsiteY21" fmla="*/ 127883 h 848017"/>
                      <a:gd name="connsiteX22" fmla="*/ 164783 w 270638"/>
                      <a:gd name="connsiteY22" fmla="*/ 137408 h 848017"/>
                      <a:gd name="connsiteX23" fmla="*/ 172403 w 270638"/>
                      <a:gd name="connsiteY23" fmla="*/ 162173 h 848017"/>
                      <a:gd name="connsiteX24" fmla="*/ 189548 w 270638"/>
                      <a:gd name="connsiteY24" fmla="*/ 216465 h 848017"/>
                      <a:gd name="connsiteX25" fmla="*/ 188595 w 270638"/>
                      <a:gd name="connsiteY25" fmla="*/ 217418 h 848017"/>
                      <a:gd name="connsiteX26" fmla="*/ 185738 w 270638"/>
                      <a:gd name="connsiteY26" fmla="*/ 227895 h 848017"/>
                      <a:gd name="connsiteX27" fmla="*/ 185738 w 270638"/>
                      <a:gd name="connsiteY27" fmla="*/ 266948 h 848017"/>
                      <a:gd name="connsiteX28" fmla="*/ 194310 w 270638"/>
                      <a:gd name="connsiteY28" fmla="*/ 320288 h 848017"/>
                      <a:gd name="connsiteX29" fmla="*/ 203835 w 270638"/>
                      <a:gd name="connsiteY29" fmla="*/ 382200 h 848017"/>
                      <a:gd name="connsiteX30" fmla="*/ 215265 w 270638"/>
                      <a:gd name="connsiteY30" fmla="*/ 443160 h 848017"/>
                      <a:gd name="connsiteX31" fmla="*/ 219075 w 270638"/>
                      <a:gd name="connsiteY31" fmla="*/ 470783 h 848017"/>
                      <a:gd name="connsiteX32" fmla="*/ 221933 w 270638"/>
                      <a:gd name="connsiteY32" fmla="*/ 495548 h 848017"/>
                      <a:gd name="connsiteX33" fmla="*/ 223838 w 270638"/>
                      <a:gd name="connsiteY33" fmla="*/ 533648 h 848017"/>
                      <a:gd name="connsiteX34" fmla="*/ 224790 w 270638"/>
                      <a:gd name="connsiteY34" fmla="*/ 547935 h 848017"/>
                      <a:gd name="connsiteX35" fmla="*/ 224790 w 270638"/>
                      <a:gd name="connsiteY35" fmla="*/ 551745 h 848017"/>
                      <a:gd name="connsiteX36" fmla="*/ 224790 w 270638"/>
                      <a:gd name="connsiteY36" fmla="*/ 562223 h 848017"/>
                      <a:gd name="connsiteX37" fmla="*/ 223838 w 270638"/>
                      <a:gd name="connsiteY37" fmla="*/ 600323 h 848017"/>
                      <a:gd name="connsiteX38" fmla="*/ 204788 w 270638"/>
                      <a:gd name="connsiteY38" fmla="*/ 712718 h 848017"/>
                      <a:gd name="connsiteX39" fmla="*/ 176213 w 270638"/>
                      <a:gd name="connsiteY39" fmla="*/ 766058 h 848017"/>
                      <a:gd name="connsiteX40" fmla="*/ 142875 w 270638"/>
                      <a:gd name="connsiteY40" fmla="*/ 807968 h 848017"/>
                      <a:gd name="connsiteX41" fmla="*/ 107633 w 270638"/>
                      <a:gd name="connsiteY41" fmla="*/ 847973 h 848017"/>
                      <a:gd name="connsiteX42" fmla="*/ 147638 w 270638"/>
                      <a:gd name="connsiteY42" fmla="*/ 812730 h 848017"/>
                      <a:gd name="connsiteX43" fmla="*/ 183833 w 270638"/>
                      <a:gd name="connsiteY43" fmla="*/ 771773 h 848017"/>
                      <a:gd name="connsiteX44" fmla="*/ 215265 w 270638"/>
                      <a:gd name="connsiteY44" fmla="*/ 716528 h 848017"/>
                      <a:gd name="connsiteX45" fmla="*/ 239078 w 270638"/>
                      <a:gd name="connsiteY45" fmla="*/ 601275 h 848017"/>
                      <a:gd name="connsiteX46" fmla="*/ 240983 w 270638"/>
                      <a:gd name="connsiteY46" fmla="*/ 562223 h 848017"/>
                      <a:gd name="connsiteX47" fmla="*/ 240983 w 270638"/>
                      <a:gd name="connsiteY47" fmla="*/ 551745 h 848017"/>
                      <a:gd name="connsiteX48" fmla="*/ 240983 w 270638"/>
                      <a:gd name="connsiteY48" fmla="*/ 547935 h 848017"/>
                      <a:gd name="connsiteX49" fmla="*/ 240030 w 270638"/>
                      <a:gd name="connsiteY49" fmla="*/ 533648 h 848017"/>
                      <a:gd name="connsiteX50" fmla="*/ 237173 w 270638"/>
                      <a:gd name="connsiteY50" fmla="*/ 494595 h 848017"/>
                      <a:gd name="connsiteX51" fmla="*/ 233363 w 270638"/>
                      <a:gd name="connsiteY51" fmla="*/ 468878 h 848017"/>
                      <a:gd name="connsiteX52" fmla="*/ 228600 w 270638"/>
                      <a:gd name="connsiteY52" fmla="*/ 440303 h 848017"/>
                      <a:gd name="connsiteX53" fmla="*/ 215265 w 270638"/>
                      <a:gd name="connsiteY53" fmla="*/ 379343 h 848017"/>
                      <a:gd name="connsiteX54" fmla="*/ 202883 w 270638"/>
                      <a:gd name="connsiteY54" fmla="*/ 318383 h 848017"/>
                      <a:gd name="connsiteX55" fmla="*/ 191453 w 270638"/>
                      <a:gd name="connsiteY55" fmla="*/ 265043 h 848017"/>
                      <a:gd name="connsiteX56" fmla="*/ 188595 w 270638"/>
                      <a:gd name="connsiteY56" fmla="*/ 227895 h 848017"/>
                      <a:gd name="connsiteX57" fmla="*/ 190500 w 270638"/>
                      <a:gd name="connsiteY57" fmla="*/ 218370 h 848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270638" h="848017">
                        <a:moveTo>
                          <a:pt x="190500" y="218370"/>
                        </a:moveTo>
                        <a:cubicBezTo>
                          <a:pt x="193358" y="225038"/>
                          <a:pt x="195263" y="230753"/>
                          <a:pt x="198120" y="237420"/>
                        </a:cubicBezTo>
                        <a:cubicBezTo>
                          <a:pt x="201930" y="244088"/>
                          <a:pt x="204788" y="250755"/>
                          <a:pt x="208598" y="256470"/>
                        </a:cubicBezTo>
                        <a:lnTo>
                          <a:pt x="211455" y="261233"/>
                        </a:lnTo>
                        <a:lnTo>
                          <a:pt x="214313" y="265995"/>
                        </a:lnTo>
                        <a:cubicBezTo>
                          <a:pt x="216218" y="268853"/>
                          <a:pt x="218123" y="271710"/>
                          <a:pt x="220028" y="274568"/>
                        </a:cubicBezTo>
                        <a:cubicBezTo>
                          <a:pt x="223838" y="280283"/>
                          <a:pt x="227648" y="285045"/>
                          <a:pt x="232410" y="289808"/>
                        </a:cubicBezTo>
                        <a:cubicBezTo>
                          <a:pt x="236220" y="294570"/>
                          <a:pt x="240030" y="299333"/>
                          <a:pt x="243840" y="303143"/>
                        </a:cubicBezTo>
                        <a:cubicBezTo>
                          <a:pt x="259080" y="318383"/>
                          <a:pt x="269558" y="327908"/>
                          <a:pt x="270510" y="327908"/>
                        </a:cubicBezTo>
                        <a:cubicBezTo>
                          <a:pt x="273368" y="326003"/>
                          <a:pt x="227648" y="286950"/>
                          <a:pt x="205740" y="234563"/>
                        </a:cubicBezTo>
                        <a:cubicBezTo>
                          <a:pt x="195263" y="207893"/>
                          <a:pt x="187643" y="180270"/>
                          <a:pt x="181928" y="160268"/>
                        </a:cubicBezTo>
                        <a:cubicBezTo>
                          <a:pt x="179070" y="149790"/>
                          <a:pt x="177165" y="141218"/>
                          <a:pt x="175260" y="134550"/>
                        </a:cubicBezTo>
                        <a:cubicBezTo>
                          <a:pt x="173355" y="128835"/>
                          <a:pt x="172403" y="125025"/>
                          <a:pt x="172403" y="125025"/>
                        </a:cubicBezTo>
                        <a:cubicBezTo>
                          <a:pt x="172403" y="125025"/>
                          <a:pt x="168593" y="110738"/>
                          <a:pt x="160973" y="90735"/>
                        </a:cubicBezTo>
                        <a:cubicBezTo>
                          <a:pt x="157163" y="80258"/>
                          <a:pt x="151448" y="68828"/>
                          <a:pt x="143828" y="57398"/>
                        </a:cubicBezTo>
                        <a:cubicBezTo>
                          <a:pt x="136208" y="45968"/>
                          <a:pt x="124778" y="35490"/>
                          <a:pt x="112395" y="27870"/>
                        </a:cubicBezTo>
                        <a:cubicBezTo>
                          <a:pt x="86678" y="12630"/>
                          <a:pt x="57150" y="7868"/>
                          <a:pt x="36195" y="4058"/>
                        </a:cubicBezTo>
                        <a:cubicBezTo>
                          <a:pt x="15240" y="1200"/>
                          <a:pt x="953" y="-705"/>
                          <a:pt x="0" y="248"/>
                        </a:cubicBezTo>
                        <a:cubicBezTo>
                          <a:pt x="0" y="1200"/>
                          <a:pt x="14288" y="4058"/>
                          <a:pt x="35243" y="7868"/>
                        </a:cubicBezTo>
                        <a:cubicBezTo>
                          <a:pt x="56198" y="12630"/>
                          <a:pt x="84773" y="18345"/>
                          <a:pt x="107633" y="33585"/>
                        </a:cubicBezTo>
                        <a:cubicBezTo>
                          <a:pt x="131445" y="48825"/>
                          <a:pt x="144780" y="73590"/>
                          <a:pt x="151448" y="93593"/>
                        </a:cubicBezTo>
                        <a:cubicBezTo>
                          <a:pt x="159068" y="113595"/>
                          <a:pt x="161925" y="127883"/>
                          <a:pt x="161925" y="127883"/>
                        </a:cubicBezTo>
                        <a:cubicBezTo>
                          <a:pt x="161925" y="127883"/>
                          <a:pt x="162878" y="131693"/>
                          <a:pt x="164783" y="137408"/>
                        </a:cubicBezTo>
                        <a:cubicBezTo>
                          <a:pt x="166688" y="143123"/>
                          <a:pt x="168593" y="151695"/>
                          <a:pt x="172403" y="162173"/>
                        </a:cubicBezTo>
                        <a:cubicBezTo>
                          <a:pt x="177165" y="177413"/>
                          <a:pt x="182880" y="196463"/>
                          <a:pt x="189548" y="216465"/>
                        </a:cubicBezTo>
                        <a:cubicBezTo>
                          <a:pt x="189548" y="216465"/>
                          <a:pt x="189548" y="217418"/>
                          <a:pt x="188595" y="217418"/>
                        </a:cubicBezTo>
                        <a:cubicBezTo>
                          <a:pt x="187643" y="219323"/>
                          <a:pt x="185738" y="223133"/>
                          <a:pt x="185738" y="227895"/>
                        </a:cubicBezTo>
                        <a:cubicBezTo>
                          <a:pt x="183833" y="237420"/>
                          <a:pt x="183833" y="250755"/>
                          <a:pt x="185738" y="266948"/>
                        </a:cubicBezTo>
                        <a:cubicBezTo>
                          <a:pt x="187643" y="283140"/>
                          <a:pt x="191453" y="300285"/>
                          <a:pt x="194310" y="320288"/>
                        </a:cubicBezTo>
                        <a:cubicBezTo>
                          <a:pt x="197168" y="340290"/>
                          <a:pt x="200025" y="361245"/>
                          <a:pt x="203835" y="382200"/>
                        </a:cubicBezTo>
                        <a:cubicBezTo>
                          <a:pt x="207645" y="403155"/>
                          <a:pt x="211455" y="424110"/>
                          <a:pt x="215265" y="443160"/>
                        </a:cubicBezTo>
                        <a:cubicBezTo>
                          <a:pt x="217170" y="452685"/>
                          <a:pt x="218123" y="462210"/>
                          <a:pt x="219075" y="470783"/>
                        </a:cubicBezTo>
                        <a:cubicBezTo>
                          <a:pt x="220028" y="479355"/>
                          <a:pt x="220980" y="487928"/>
                          <a:pt x="221933" y="495548"/>
                        </a:cubicBezTo>
                        <a:cubicBezTo>
                          <a:pt x="223838" y="510788"/>
                          <a:pt x="223838" y="524123"/>
                          <a:pt x="223838" y="533648"/>
                        </a:cubicBezTo>
                        <a:cubicBezTo>
                          <a:pt x="223838" y="543173"/>
                          <a:pt x="224790" y="547935"/>
                          <a:pt x="224790" y="547935"/>
                        </a:cubicBezTo>
                        <a:cubicBezTo>
                          <a:pt x="224790" y="547935"/>
                          <a:pt x="224790" y="548888"/>
                          <a:pt x="224790" y="551745"/>
                        </a:cubicBezTo>
                        <a:cubicBezTo>
                          <a:pt x="224790" y="554603"/>
                          <a:pt x="224790" y="557460"/>
                          <a:pt x="224790" y="562223"/>
                        </a:cubicBezTo>
                        <a:cubicBezTo>
                          <a:pt x="224790" y="571748"/>
                          <a:pt x="224790" y="584130"/>
                          <a:pt x="223838" y="600323"/>
                        </a:cubicBezTo>
                        <a:cubicBezTo>
                          <a:pt x="221933" y="631755"/>
                          <a:pt x="219075" y="673665"/>
                          <a:pt x="204788" y="712718"/>
                        </a:cubicBezTo>
                        <a:cubicBezTo>
                          <a:pt x="198120" y="732720"/>
                          <a:pt x="187643" y="749865"/>
                          <a:pt x="176213" y="766058"/>
                        </a:cubicBezTo>
                        <a:cubicBezTo>
                          <a:pt x="164783" y="782250"/>
                          <a:pt x="153353" y="796538"/>
                          <a:pt x="142875" y="807968"/>
                        </a:cubicBezTo>
                        <a:cubicBezTo>
                          <a:pt x="121920" y="831780"/>
                          <a:pt x="106680" y="847020"/>
                          <a:pt x="107633" y="847973"/>
                        </a:cubicBezTo>
                        <a:cubicBezTo>
                          <a:pt x="108585" y="848925"/>
                          <a:pt x="124778" y="834638"/>
                          <a:pt x="147638" y="812730"/>
                        </a:cubicBezTo>
                        <a:cubicBezTo>
                          <a:pt x="159068" y="801300"/>
                          <a:pt x="172403" y="787965"/>
                          <a:pt x="183833" y="771773"/>
                        </a:cubicBezTo>
                        <a:cubicBezTo>
                          <a:pt x="196215" y="755580"/>
                          <a:pt x="207645" y="737483"/>
                          <a:pt x="215265" y="716528"/>
                        </a:cubicBezTo>
                        <a:cubicBezTo>
                          <a:pt x="232410" y="675570"/>
                          <a:pt x="235268" y="632708"/>
                          <a:pt x="239078" y="601275"/>
                        </a:cubicBezTo>
                        <a:cubicBezTo>
                          <a:pt x="240030" y="585083"/>
                          <a:pt x="240030" y="571748"/>
                          <a:pt x="240983" y="562223"/>
                        </a:cubicBezTo>
                        <a:cubicBezTo>
                          <a:pt x="240983" y="557460"/>
                          <a:pt x="240983" y="553650"/>
                          <a:pt x="240983" y="551745"/>
                        </a:cubicBezTo>
                        <a:cubicBezTo>
                          <a:pt x="240983" y="548888"/>
                          <a:pt x="240983" y="547935"/>
                          <a:pt x="240983" y="547935"/>
                        </a:cubicBezTo>
                        <a:cubicBezTo>
                          <a:pt x="240983" y="547935"/>
                          <a:pt x="240983" y="542220"/>
                          <a:pt x="240030" y="533648"/>
                        </a:cubicBezTo>
                        <a:cubicBezTo>
                          <a:pt x="239078" y="524123"/>
                          <a:pt x="239078" y="510788"/>
                          <a:pt x="237173" y="494595"/>
                        </a:cubicBezTo>
                        <a:cubicBezTo>
                          <a:pt x="236220" y="486975"/>
                          <a:pt x="235268" y="478403"/>
                          <a:pt x="233363" y="468878"/>
                        </a:cubicBezTo>
                        <a:cubicBezTo>
                          <a:pt x="232410" y="459353"/>
                          <a:pt x="230505" y="449828"/>
                          <a:pt x="228600" y="440303"/>
                        </a:cubicBezTo>
                        <a:cubicBezTo>
                          <a:pt x="224790" y="420300"/>
                          <a:pt x="220028" y="399345"/>
                          <a:pt x="215265" y="379343"/>
                        </a:cubicBezTo>
                        <a:cubicBezTo>
                          <a:pt x="210503" y="359340"/>
                          <a:pt x="206693" y="338385"/>
                          <a:pt x="202883" y="318383"/>
                        </a:cubicBezTo>
                        <a:cubicBezTo>
                          <a:pt x="200025" y="299333"/>
                          <a:pt x="194310" y="280283"/>
                          <a:pt x="191453" y="265043"/>
                        </a:cubicBezTo>
                        <a:cubicBezTo>
                          <a:pt x="188595" y="249803"/>
                          <a:pt x="186690" y="236468"/>
                          <a:pt x="188595" y="227895"/>
                        </a:cubicBezTo>
                        <a:cubicBezTo>
                          <a:pt x="189548" y="224085"/>
                          <a:pt x="190500" y="221228"/>
                          <a:pt x="190500" y="218370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Freeform: Shape 562">
                    <a:extLst>
                      <a:ext uri="{FF2B5EF4-FFF2-40B4-BE49-F238E27FC236}">
                        <a16:creationId xmlns:a16="http://schemas.microsoft.com/office/drawing/2014/main" id="{0CE496A5-CF3A-3E97-F113-E5B7D4F51C2E}"/>
                      </a:ext>
                    </a:extLst>
                  </p:cNvPr>
                  <p:cNvSpPr/>
                  <p:nvPr/>
                </p:nvSpPr>
                <p:spPr>
                  <a:xfrm>
                    <a:off x="7194232" y="3078232"/>
                    <a:ext cx="270638" cy="848017"/>
                  </a:xfrm>
                  <a:custGeom>
                    <a:avLst/>
                    <a:gdLst>
                      <a:gd name="connsiteX0" fmla="*/ 190500 w 270638"/>
                      <a:gd name="connsiteY0" fmla="*/ 218370 h 848017"/>
                      <a:gd name="connsiteX1" fmla="*/ 198120 w 270638"/>
                      <a:gd name="connsiteY1" fmla="*/ 237420 h 848017"/>
                      <a:gd name="connsiteX2" fmla="*/ 208598 w 270638"/>
                      <a:gd name="connsiteY2" fmla="*/ 256470 h 848017"/>
                      <a:gd name="connsiteX3" fmla="*/ 211455 w 270638"/>
                      <a:gd name="connsiteY3" fmla="*/ 261233 h 848017"/>
                      <a:gd name="connsiteX4" fmla="*/ 214313 w 270638"/>
                      <a:gd name="connsiteY4" fmla="*/ 265995 h 848017"/>
                      <a:gd name="connsiteX5" fmla="*/ 220028 w 270638"/>
                      <a:gd name="connsiteY5" fmla="*/ 274568 h 848017"/>
                      <a:gd name="connsiteX6" fmla="*/ 232410 w 270638"/>
                      <a:gd name="connsiteY6" fmla="*/ 289808 h 848017"/>
                      <a:gd name="connsiteX7" fmla="*/ 243840 w 270638"/>
                      <a:gd name="connsiteY7" fmla="*/ 303143 h 848017"/>
                      <a:gd name="connsiteX8" fmla="*/ 270510 w 270638"/>
                      <a:gd name="connsiteY8" fmla="*/ 327908 h 848017"/>
                      <a:gd name="connsiteX9" fmla="*/ 205740 w 270638"/>
                      <a:gd name="connsiteY9" fmla="*/ 234563 h 848017"/>
                      <a:gd name="connsiteX10" fmla="*/ 181928 w 270638"/>
                      <a:gd name="connsiteY10" fmla="*/ 160268 h 848017"/>
                      <a:gd name="connsiteX11" fmla="*/ 175260 w 270638"/>
                      <a:gd name="connsiteY11" fmla="*/ 134550 h 848017"/>
                      <a:gd name="connsiteX12" fmla="*/ 172403 w 270638"/>
                      <a:gd name="connsiteY12" fmla="*/ 125025 h 848017"/>
                      <a:gd name="connsiteX13" fmla="*/ 160973 w 270638"/>
                      <a:gd name="connsiteY13" fmla="*/ 90735 h 848017"/>
                      <a:gd name="connsiteX14" fmla="*/ 143828 w 270638"/>
                      <a:gd name="connsiteY14" fmla="*/ 57398 h 848017"/>
                      <a:gd name="connsiteX15" fmla="*/ 112395 w 270638"/>
                      <a:gd name="connsiteY15" fmla="*/ 27870 h 848017"/>
                      <a:gd name="connsiteX16" fmla="*/ 36195 w 270638"/>
                      <a:gd name="connsiteY16" fmla="*/ 4058 h 848017"/>
                      <a:gd name="connsiteX17" fmla="*/ 0 w 270638"/>
                      <a:gd name="connsiteY17" fmla="*/ 248 h 848017"/>
                      <a:gd name="connsiteX18" fmla="*/ 35243 w 270638"/>
                      <a:gd name="connsiteY18" fmla="*/ 7868 h 848017"/>
                      <a:gd name="connsiteX19" fmla="*/ 107633 w 270638"/>
                      <a:gd name="connsiteY19" fmla="*/ 33585 h 848017"/>
                      <a:gd name="connsiteX20" fmla="*/ 151448 w 270638"/>
                      <a:gd name="connsiteY20" fmla="*/ 93593 h 848017"/>
                      <a:gd name="connsiteX21" fmla="*/ 161925 w 270638"/>
                      <a:gd name="connsiteY21" fmla="*/ 127883 h 848017"/>
                      <a:gd name="connsiteX22" fmla="*/ 164783 w 270638"/>
                      <a:gd name="connsiteY22" fmla="*/ 137408 h 848017"/>
                      <a:gd name="connsiteX23" fmla="*/ 172403 w 270638"/>
                      <a:gd name="connsiteY23" fmla="*/ 162173 h 848017"/>
                      <a:gd name="connsiteX24" fmla="*/ 189548 w 270638"/>
                      <a:gd name="connsiteY24" fmla="*/ 216465 h 848017"/>
                      <a:gd name="connsiteX25" fmla="*/ 188595 w 270638"/>
                      <a:gd name="connsiteY25" fmla="*/ 217418 h 848017"/>
                      <a:gd name="connsiteX26" fmla="*/ 185738 w 270638"/>
                      <a:gd name="connsiteY26" fmla="*/ 227895 h 848017"/>
                      <a:gd name="connsiteX27" fmla="*/ 185738 w 270638"/>
                      <a:gd name="connsiteY27" fmla="*/ 266948 h 848017"/>
                      <a:gd name="connsiteX28" fmla="*/ 194310 w 270638"/>
                      <a:gd name="connsiteY28" fmla="*/ 320288 h 848017"/>
                      <a:gd name="connsiteX29" fmla="*/ 203835 w 270638"/>
                      <a:gd name="connsiteY29" fmla="*/ 382200 h 848017"/>
                      <a:gd name="connsiteX30" fmla="*/ 215265 w 270638"/>
                      <a:gd name="connsiteY30" fmla="*/ 443160 h 848017"/>
                      <a:gd name="connsiteX31" fmla="*/ 219075 w 270638"/>
                      <a:gd name="connsiteY31" fmla="*/ 470783 h 848017"/>
                      <a:gd name="connsiteX32" fmla="*/ 221933 w 270638"/>
                      <a:gd name="connsiteY32" fmla="*/ 495548 h 848017"/>
                      <a:gd name="connsiteX33" fmla="*/ 223838 w 270638"/>
                      <a:gd name="connsiteY33" fmla="*/ 533648 h 848017"/>
                      <a:gd name="connsiteX34" fmla="*/ 224790 w 270638"/>
                      <a:gd name="connsiteY34" fmla="*/ 547935 h 848017"/>
                      <a:gd name="connsiteX35" fmla="*/ 224790 w 270638"/>
                      <a:gd name="connsiteY35" fmla="*/ 551745 h 848017"/>
                      <a:gd name="connsiteX36" fmla="*/ 224790 w 270638"/>
                      <a:gd name="connsiteY36" fmla="*/ 562223 h 848017"/>
                      <a:gd name="connsiteX37" fmla="*/ 223838 w 270638"/>
                      <a:gd name="connsiteY37" fmla="*/ 600323 h 848017"/>
                      <a:gd name="connsiteX38" fmla="*/ 204788 w 270638"/>
                      <a:gd name="connsiteY38" fmla="*/ 712718 h 848017"/>
                      <a:gd name="connsiteX39" fmla="*/ 176213 w 270638"/>
                      <a:gd name="connsiteY39" fmla="*/ 766058 h 848017"/>
                      <a:gd name="connsiteX40" fmla="*/ 142875 w 270638"/>
                      <a:gd name="connsiteY40" fmla="*/ 807968 h 848017"/>
                      <a:gd name="connsiteX41" fmla="*/ 107633 w 270638"/>
                      <a:gd name="connsiteY41" fmla="*/ 847973 h 848017"/>
                      <a:gd name="connsiteX42" fmla="*/ 147638 w 270638"/>
                      <a:gd name="connsiteY42" fmla="*/ 812730 h 848017"/>
                      <a:gd name="connsiteX43" fmla="*/ 183833 w 270638"/>
                      <a:gd name="connsiteY43" fmla="*/ 771773 h 848017"/>
                      <a:gd name="connsiteX44" fmla="*/ 215265 w 270638"/>
                      <a:gd name="connsiteY44" fmla="*/ 716528 h 848017"/>
                      <a:gd name="connsiteX45" fmla="*/ 239078 w 270638"/>
                      <a:gd name="connsiteY45" fmla="*/ 601275 h 848017"/>
                      <a:gd name="connsiteX46" fmla="*/ 240983 w 270638"/>
                      <a:gd name="connsiteY46" fmla="*/ 562223 h 848017"/>
                      <a:gd name="connsiteX47" fmla="*/ 240983 w 270638"/>
                      <a:gd name="connsiteY47" fmla="*/ 551745 h 848017"/>
                      <a:gd name="connsiteX48" fmla="*/ 240983 w 270638"/>
                      <a:gd name="connsiteY48" fmla="*/ 547935 h 848017"/>
                      <a:gd name="connsiteX49" fmla="*/ 240030 w 270638"/>
                      <a:gd name="connsiteY49" fmla="*/ 533648 h 848017"/>
                      <a:gd name="connsiteX50" fmla="*/ 237173 w 270638"/>
                      <a:gd name="connsiteY50" fmla="*/ 494595 h 848017"/>
                      <a:gd name="connsiteX51" fmla="*/ 233363 w 270638"/>
                      <a:gd name="connsiteY51" fmla="*/ 468878 h 848017"/>
                      <a:gd name="connsiteX52" fmla="*/ 228600 w 270638"/>
                      <a:gd name="connsiteY52" fmla="*/ 440303 h 848017"/>
                      <a:gd name="connsiteX53" fmla="*/ 215265 w 270638"/>
                      <a:gd name="connsiteY53" fmla="*/ 379343 h 848017"/>
                      <a:gd name="connsiteX54" fmla="*/ 202883 w 270638"/>
                      <a:gd name="connsiteY54" fmla="*/ 318383 h 848017"/>
                      <a:gd name="connsiteX55" fmla="*/ 191453 w 270638"/>
                      <a:gd name="connsiteY55" fmla="*/ 265043 h 848017"/>
                      <a:gd name="connsiteX56" fmla="*/ 188595 w 270638"/>
                      <a:gd name="connsiteY56" fmla="*/ 227895 h 848017"/>
                      <a:gd name="connsiteX57" fmla="*/ 190500 w 270638"/>
                      <a:gd name="connsiteY57" fmla="*/ 218370 h 848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270638" h="848017">
                        <a:moveTo>
                          <a:pt x="190500" y="218370"/>
                        </a:moveTo>
                        <a:cubicBezTo>
                          <a:pt x="193358" y="225038"/>
                          <a:pt x="195263" y="230753"/>
                          <a:pt x="198120" y="237420"/>
                        </a:cubicBezTo>
                        <a:cubicBezTo>
                          <a:pt x="201930" y="244088"/>
                          <a:pt x="204788" y="250755"/>
                          <a:pt x="208598" y="256470"/>
                        </a:cubicBezTo>
                        <a:lnTo>
                          <a:pt x="211455" y="261233"/>
                        </a:lnTo>
                        <a:lnTo>
                          <a:pt x="214313" y="265995"/>
                        </a:lnTo>
                        <a:cubicBezTo>
                          <a:pt x="216218" y="268853"/>
                          <a:pt x="218123" y="271710"/>
                          <a:pt x="220028" y="274568"/>
                        </a:cubicBezTo>
                        <a:cubicBezTo>
                          <a:pt x="223838" y="280283"/>
                          <a:pt x="227648" y="285045"/>
                          <a:pt x="232410" y="289808"/>
                        </a:cubicBezTo>
                        <a:cubicBezTo>
                          <a:pt x="236220" y="294570"/>
                          <a:pt x="240030" y="299333"/>
                          <a:pt x="243840" y="303143"/>
                        </a:cubicBezTo>
                        <a:cubicBezTo>
                          <a:pt x="259080" y="318383"/>
                          <a:pt x="269558" y="327908"/>
                          <a:pt x="270510" y="327908"/>
                        </a:cubicBezTo>
                        <a:cubicBezTo>
                          <a:pt x="273368" y="326003"/>
                          <a:pt x="227648" y="286950"/>
                          <a:pt x="205740" y="234563"/>
                        </a:cubicBezTo>
                        <a:cubicBezTo>
                          <a:pt x="195263" y="207893"/>
                          <a:pt x="187643" y="180270"/>
                          <a:pt x="181928" y="160268"/>
                        </a:cubicBezTo>
                        <a:cubicBezTo>
                          <a:pt x="179070" y="149790"/>
                          <a:pt x="177165" y="141218"/>
                          <a:pt x="175260" y="134550"/>
                        </a:cubicBezTo>
                        <a:cubicBezTo>
                          <a:pt x="173355" y="128835"/>
                          <a:pt x="172403" y="125025"/>
                          <a:pt x="172403" y="125025"/>
                        </a:cubicBezTo>
                        <a:cubicBezTo>
                          <a:pt x="172403" y="125025"/>
                          <a:pt x="168593" y="110738"/>
                          <a:pt x="160973" y="90735"/>
                        </a:cubicBezTo>
                        <a:cubicBezTo>
                          <a:pt x="157163" y="80258"/>
                          <a:pt x="151448" y="68828"/>
                          <a:pt x="143828" y="57398"/>
                        </a:cubicBezTo>
                        <a:cubicBezTo>
                          <a:pt x="136208" y="45968"/>
                          <a:pt x="124778" y="35490"/>
                          <a:pt x="112395" y="27870"/>
                        </a:cubicBezTo>
                        <a:cubicBezTo>
                          <a:pt x="86678" y="12630"/>
                          <a:pt x="57150" y="7868"/>
                          <a:pt x="36195" y="4058"/>
                        </a:cubicBezTo>
                        <a:cubicBezTo>
                          <a:pt x="15240" y="1200"/>
                          <a:pt x="953" y="-705"/>
                          <a:pt x="0" y="248"/>
                        </a:cubicBezTo>
                        <a:cubicBezTo>
                          <a:pt x="0" y="1200"/>
                          <a:pt x="14288" y="4058"/>
                          <a:pt x="35243" y="7868"/>
                        </a:cubicBezTo>
                        <a:cubicBezTo>
                          <a:pt x="56198" y="12630"/>
                          <a:pt x="84773" y="18345"/>
                          <a:pt x="107633" y="33585"/>
                        </a:cubicBezTo>
                        <a:cubicBezTo>
                          <a:pt x="131445" y="48825"/>
                          <a:pt x="144780" y="73590"/>
                          <a:pt x="151448" y="93593"/>
                        </a:cubicBezTo>
                        <a:cubicBezTo>
                          <a:pt x="159068" y="113595"/>
                          <a:pt x="161925" y="127883"/>
                          <a:pt x="161925" y="127883"/>
                        </a:cubicBezTo>
                        <a:cubicBezTo>
                          <a:pt x="161925" y="127883"/>
                          <a:pt x="162878" y="131693"/>
                          <a:pt x="164783" y="137408"/>
                        </a:cubicBezTo>
                        <a:cubicBezTo>
                          <a:pt x="166688" y="143123"/>
                          <a:pt x="168593" y="151695"/>
                          <a:pt x="172403" y="162173"/>
                        </a:cubicBezTo>
                        <a:cubicBezTo>
                          <a:pt x="177165" y="177413"/>
                          <a:pt x="182880" y="196463"/>
                          <a:pt x="189548" y="216465"/>
                        </a:cubicBezTo>
                        <a:cubicBezTo>
                          <a:pt x="189548" y="216465"/>
                          <a:pt x="189548" y="217418"/>
                          <a:pt x="188595" y="217418"/>
                        </a:cubicBezTo>
                        <a:cubicBezTo>
                          <a:pt x="187643" y="219323"/>
                          <a:pt x="185738" y="223133"/>
                          <a:pt x="185738" y="227895"/>
                        </a:cubicBezTo>
                        <a:cubicBezTo>
                          <a:pt x="183833" y="237420"/>
                          <a:pt x="183833" y="250755"/>
                          <a:pt x="185738" y="266948"/>
                        </a:cubicBezTo>
                        <a:cubicBezTo>
                          <a:pt x="187643" y="283140"/>
                          <a:pt x="191453" y="300285"/>
                          <a:pt x="194310" y="320288"/>
                        </a:cubicBezTo>
                        <a:cubicBezTo>
                          <a:pt x="197168" y="340290"/>
                          <a:pt x="200025" y="361245"/>
                          <a:pt x="203835" y="382200"/>
                        </a:cubicBezTo>
                        <a:cubicBezTo>
                          <a:pt x="207645" y="403155"/>
                          <a:pt x="211455" y="424110"/>
                          <a:pt x="215265" y="443160"/>
                        </a:cubicBezTo>
                        <a:cubicBezTo>
                          <a:pt x="217170" y="452685"/>
                          <a:pt x="218123" y="462210"/>
                          <a:pt x="219075" y="470783"/>
                        </a:cubicBezTo>
                        <a:cubicBezTo>
                          <a:pt x="220028" y="479355"/>
                          <a:pt x="220980" y="487928"/>
                          <a:pt x="221933" y="495548"/>
                        </a:cubicBezTo>
                        <a:cubicBezTo>
                          <a:pt x="223838" y="510788"/>
                          <a:pt x="223838" y="524123"/>
                          <a:pt x="223838" y="533648"/>
                        </a:cubicBezTo>
                        <a:cubicBezTo>
                          <a:pt x="223838" y="543173"/>
                          <a:pt x="224790" y="547935"/>
                          <a:pt x="224790" y="547935"/>
                        </a:cubicBezTo>
                        <a:cubicBezTo>
                          <a:pt x="224790" y="547935"/>
                          <a:pt x="224790" y="548888"/>
                          <a:pt x="224790" y="551745"/>
                        </a:cubicBezTo>
                        <a:cubicBezTo>
                          <a:pt x="224790" y="554603"/>
                          <a:pt x="224790" y="557460"/>
                          <a:pt x="224790" y="562223"/>
                        </a:cubicBezTo>
                        <a:cubicBezTo>
                          <a:pt x="224790" y="571748"/>
                          <a:pt x="224790" y="584130"/>
                          <a:pt x="223838" y="600323"/>
                        </a:cubicBezTo>
                        <a:cubicBezTo>
                          <a:pt x="221933" y="631755"/>
                          <a:pt x="219075" y="673665"/>
                          <a:pt x="204788" y="712718"/>
                        </a:cubicBezTo>
                        <a:cubicBezTo>
                          <a:pt x="198120" y="732720"/>
                          <a:pt x="187643" y="749865"/>
                          <a:pt x="176213" y="766058"/>
                        </a:cubicBezTo>
                        <a:cubicBezTo>
                          <a:pt x="164783" y="782250"/>
                          <a:pt x="153353" y="796538"/>
                          <a:pt x="142875" y="807968"/>
                        </a:cubicBezTo>
                        <a:cubicBezTo>
                          <a:pt x="121920" y="831780"/>
                          <a:pt x="106680" y="847020"/>
                          <a:pt x="107633" y="847973"/>
                        </a:cubicBezTo>
                        <a:cubicBezTo>
                          <a:pt x="108585" y="848925"/>
                          <a:pt x="124778" y="834638"/>
                          <a:pt x="147638" y="812730"/>
                        </a:cubicBezTo>
                        <a:cubicBezTo>
                          <a:pt x="159068" y="801300"/>
                          <a:pt x="172403" y="787965"/>
                          <a:pt x="183833" y="771773"/>
                        </a:cubicBezTo>
                        <a:cubicBezTo>
                          <a:pt x="196215" y="755580"/>
                          <a:pt x="207645" y="737483"/>
                          <a:pt x="215265" y="716528"/>
                        </a:cubicBezTo>
                        <a:cubicBezTo>
                          <a:pt x="232410" y="675570"/>
                          <a:pt x="235268" y="632708"/>
                          <a:pt x="239078" y="601275"/>
                        </a:cubicBezTo>
                        <a:cubicBezTo>
                          <a:pt x="240030" y="585083"/>
                          <a:pt x="240030" y="571748"/>
                          <a:pt x="240983" y="562223"/>
                        </a:cubicBezTo>
                        <a:cubicBezTo>
                          <a:pt x="240983" y="557460"/>
                          <a:pt x="240983" y="553650"/>
                          <a:pt x="240983" y="551745"/>
                        </a:cubicBezTo>
                        <a:cubicBezTo>
                          <a:pt x="240983" y="548888"/>
                          <a:pt x="240983" y="547935"/>
                          <a:pt x="240983" y="547935"/>
                        </a:cubicBezTo>
                        <a:cubicBezTo>
                          <a:pt x="240983" y="547935"/>
                          <a:pt x="240983" y="542220"/>
                          <a:pt x="240030" y="533648"/>
                        </a:cubicBezTo>
                        <a:cubicBezTo>
                          <a:pt x="239078" y="524123"/>
                          <a:pt x="239078" y="510788"/>
                          <a:pt x="237173" y="494595"/>
                        </a:cubicBezTo>
                        <a:cubicBezTo>
                          <a:pt x="236220" y="486975"/>
                          <a:pt x="235268" y="478403"/>
                          <a:pt x="233363" y="468878"/>
                        </a:cubicBezTo>
                        <a:cubicBezTo>
                          <a:pt x="232410" y="459353"/>
                          <a:pt x="230505" y="449828"/>
                          <a:pt x="228600" y="440303"/>
                        </a:cubicBezTo>
                        <a:cubicBezTo>
                          <a:pt x="224790" y="420300"/>
                          <a:pt x="220028" y="399345"/>
                          <a:pt x="215265" y="379343"/>
                        </a:cubicBezTo>
                        <a:cubicBezTo>
                          <a:pt x="210503" y="359340"/>
                          <a:pt x="206693" y="338385"/>
                          <a:pt x="202883" y="318383"/>
                        </a:cubicBezTo>
                        <a:cubicBezTo>
                          <a:pt x="200025" y="299333"/>
                          <a:pt x="194310" y="280283"/>
                          <a:pt x="191453" y="265043"/>
                        </a:cubicBezTo>
                        <a:cubicBezTo>
                          <a:pt x="188595" y="249803"/>
                          <a:pt x="186690" y="236468"/>
                          <a:pt x="188595" y="227895"/>
                        </a:cubicBezTo>
                        <a:cubicBezTo>
                          <a:pt x="189548" y="224085"/>
                          <a:pt x="190500" y="221228"/>
                          <a:pt x="190500" y="218370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8" name="Graphic 4">
                  <a:extLst>
                    <a:ext uri="{FF2B5EF4-FFF2-40B4-BE49-F238E27FC236}">
                      <a16:creationId xmlns:a16="http://schemas.microsoft.com/office/drawing/2014/main" id="{1E3DDA57-8CB0-621A-FCBD-9633F6D2CFA2}"/>
                    </a:ext>
                  </a:extLst>
                </p:cNvPr>
                <p:cNvGrpSpPr/>
                <p:nvPr/>
              </p:nvGrpSpPr>
              <p:grpSpPr>
                <a:xfrm>
                  <a:off x="6012180" y="3077591"/>
                  <a:ext cx="797242" cy="998156"/>
                  <a:chOff x="6012180" y="3077591"/>
                  <a:chExt cx="797242" cy="998156"/>
                </a:xfrm>
              </p:grpSpPr>
              <p:grpSp>
                <p:nvGrpSpPr>
                  <p:cNvPr id="580" name="Graphic 4">
                    <a:extLst>
                      <a:ext uri="{FF2B5EF4-FFF2-40B4-BE49-F238E27FC236}">
                        <a16:creationId xmlns:a16="http://schemas.microsoft.com/office/drawing/2014/main" id="{BA0A389F-7169-1854-9A7B-155C08102201}"/>
                      </a:ext>
                    </a:extLst>
                  </p:cNvPr>
                  <p:cNvGrpSpPr/>
                  <p:nvPr/>
                </p:nvGrpSpPr>
                <p:grpSpPr>
                  <a:xfrm>
                    <a:off x="6365557" y="3346132"/>
                    <a:ext cx="292417" cy="314325"/>
                    <a:chOff x="6365557" y="3346132"/>
                    <a:chExt cx="292417" cy="314325"/>
                  </a:xfrm>
                </p:grpSpPr>
                <p:sp>
                  <p:nvSpPr>
                    <p:cNvPr id="611" name="Freeform: Shape 565">
                      <a:extLst>
                        <a:ext uri="{FF2B5EF4-FFF2-40B4-BE49-F238E27FC236}">
                          <a16:creationId xmlns:a16="http://schemas.microsoft.com/office/drawing/2014/main" id="{05E13D93-F1A8-6D83-CF8A-853556B5B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5557" y="3346132"/>
                      <a:ext cx="292417" cy="314325"/>
                    </a:xfrm>
                    <a:custGeom>
                      <a:avLst/>
                      <a:gdLst>
                        <a:gd name="connsiteX0" fmla="*/ 111443 w 292417"/>
                        <a:gd name="connsiteY0" fmla="*/ 952 h 314325"/>
                        <a:gd name="connsiteX1" fmla="*/ 0 w 292417"/>
                        <a:gd name="connsiteY1" fmla="*/ 249555 h 314325"/>
                        <a:gd name="connsiteX2" fmla="*/ 161925 w 292417"/>
                        <a:gd name="connsiteY2" fmla="*/ 314325 h 314325"/>
                        <a:gd name="connsiteX3" fmla="*/ 292418 w 292417"/>
                        <a:gd name="connsiteY3" fmla="*/ 25717 h 314325"/>
                        <a:gd name="connsiteX4" fmla="*/ 126683 w 292417"/>
                        <a:gd name="connsiteY4" fmla="*/ 0 h 31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2417" h="314325">
                          <a:moveTo>
                            <a:pt x="111443" y="952"/>
                          </a:moveTo>
                          <a:lnTo>
                            <a:pt x="0" y="249555"/>
                          </a:lnTo>
                          <a:lnTo>
                            <a:pt x="161925" y="314325"/>
                          </a:lnTo>
                          <a:lnTo>
                            <a:pt x="292418" y="25717"/>
                          </a:lnTo>
                          <a:lnTo>
                            <a:pt x="126683" y="0"/>
                          </a:lnTo>
                        </a:path>
                      </a:pathLst>
                    </a:custGeom>
                    <a:solidFill>
                      <a:srgbClr val="CF7A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2" name="Freeform: Shape 566">
                      <a:extLst>
                        <a:ext uri="{FF2B5EF4-FFF2-40B4-BE49-F238E27FC236}">
                          <a16:creationId xmlns:a16="http://schemas.microsoft.com/office/drawing/2014/main" id="{FB28474C-100A-8605-9989-94A4B5C49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5557" y="3346132"/>
                      <a:ext cx="292417" cy="314325"/>
                    </a:xfrm>
                    <a:custGeom>
                      <a:avLst/>
                      <a:gdLst>
                        <a:gd name="connsiteX0" fmla="*/ 111443 w 292417"/>
                        <a:gd name="connsiteY0" fmla="*/ 952 h 314325"/>
                        <a:gd name="connsiteX1" fmla="*/ 0 w 292417"/>
                        <a:gd name="connsiteY1" fmla="*/ 249555 h 314325"/>
                        <a:gd name="connsiteX2" fmla="*/ 161925 w 292417"/>
                        <a:gd name="connsiteY2" fmla="*/ 314325 h 314325"/>
                        <a:gd name="connsiteX3" fmla="*/ 292418 w 292417"/>
                        <a:gd name="connsiteY3" fmla="*/ 25717 h 314325"/>
                        <a:gd name="connsiteX4" fmla="*/ 126683 w 292417"/>
                        <a:gd name="connsiteY4" fmla="*/ 0 h 31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2417" h="314325">
                          <a:moveTo>
                            <a:pt x="111443" y="952"/>
                          </a:moveTo>
                          <a:lnTo>
                            <a:pt x="0" y="249555"/>
                          </a:lnTo>
                          <a:lnTo>
                            <a:pt x="161925" y="314325"/>
                          </a:lnTo>
                          <a:lnTo>
                            <a:pt x="292418" y="25717"/>
                          </a:lnTo>
                          <a:lnTo>
                            <a:pt x="126683" y="0"/>
                          </a:lnTo>
                        </a:path>
                      </a:pathLst>
                    </a:custGeom>
                    <a:solidFill>
                      <a:srgbClr val="D57075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1" name="Graphic 4">
                    <a:extLst>
                      <a:ext uri="{FF2B5EF4-FFF2-40B4-BE49-F238E27FC236}">
                        <a16:creationId xmlns:a16="http://schemas.microsoft.com/office/drawing/2014/main" id="{AFB1290F-755D-14C8-91C7-A518D1A0631F}"/>
                      </a:ext>
                    </a:extLst>
                  </p:cNvPr>
                  <p:cNvGrpSpPr/>
                  <p:nvPr/>
                </p:nvGrpSpPr>
                <p:grpSpPr>
                  <a:xfrm>
                    <a:off x="6012180" y="3389947"/>
                    <a:ext cx="797242" cy="685800"/>
                    <a:chOff x="6012180" y="3389947"/>
                    <a:chExt cx="797242" cy="685800"/>
                  </a:xfrm>
                </p:grpSpPr>
                <p:sp>
                  <p:nvSpPr>
                    <p:cNvPr id="599" name="Freeform: Shape 568">
                      <a:extLst>
                        <a:ext uri="{FF2B5EF4-FFF2-40B4-BE49-F238E27FC236}">
                          <a16:creationId xmlns:a16="http://schemas.microsoft.com/office/drawing/2014/main" id="{3A46234F-1277-7145-42E4-07BB97983E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80" y="3389947"/>
                      <a:ext cx="790575" cy="681037"/>
                    </a:xfrm>
                    <a:custGeom>
                      <a:avLst/>
                      <a:gdLst>
                        <a:gd name="connsiteX0" fmla="*/ 52388 w 790575"/>
                        <a:gd name="connsiteY0" fmla="*/ 308610 h 681037"/>
                        <a:gd name="connsiteX1" fmla="*/ 270510 w 790575"/>
                        <a:gd name="connsiteY1" fmla="*/ 0 h 681037"/>
                        <a:gd name="connsiteX2" fmla="*/ 790575 w 790575"/>
                        <a:gd name="connsiteY2" fmla="*/ 245745 h 681037"/>
                        <a:gd name="connsiteX3" fmla="*/ 763905 w 790575"/>
                        <a:gd name="connsiteY3" fmla="*/ 378143 h 681037"/>
                        <a:gd name="connsiteX4" fmla="*/ 535305 w 790575"/>
                        <a:gd name="connsiteY4" fmla="*/ 681038 h 681037"/>
                        <a:gd name="connsiteX5" fmla="*/ 0 w 790575"/>
                        <a:gd name="connsiteY5" fmla="*/ 442913 h 681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5" h="681037">
                          <a:moveTo>
                            <a:pt x="52388" y="308610"/>
                          </a:moveTo>
                          <a:lnTo>
                            <a:pt x="270510" y="0"/>
                          </a:lnTo>
                          <a:lnTo>
                            <a:pt x="790575" y="245745"/>
                          </a:lnTo>
                          <a:lnTo>
                            <a:pt x="763905" y="378143"/>
                          </a:lnTo>
                          <a:lnTo>
                            <a:pt x="535305" y="681038"/>
                          </a:lnTo>
                          <a:lnTo>
                            <a:pt x="0" y="442913"/>
                          </a:ln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0" name="Freeform: Shape 569">
                      <a:extLst>
                        <a:ext uri="{FF2B5EF4-FFF2-40B4-BE49-F238E27FC236}">
                          <a16:creationId xmlns:a16="http://schemas.microsoft.com/office/drawing/2014/main" id="{F3649E36-C1AF-90BE-F425-0500BCED6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5990" y="3402329"/>
                      <a:ext cx="784859" cy="668654"/>
                    </a:xfrm>
                    <a:custGeom>
                      <a:avLst/>
                      <a:gdLst>
                        <a:gd name="connsiteX0" fmla="*/ 784860 w 784859"/>
                        <a:gd name="connsiteY0" fmla="*/ 245745 h 668654"/>
                        <a:gd name="connsiteX1" fmla="*/ 760095 w 784859"/>
                        <a:gd name="connsiteY1" fmla="*/ 365760 h 668654"/>
                        <a:gd name="connsiteX2" fmla="*/ 531495 w 784859"/>
                        <a:gd name="connsiteY2" fmla="*/ 668655 h 668654"/>
                        <a:gd name="connsiteX3" fmla="*/ 0 w 784859"/>
                        <a:gd name="connsiteY3" fmla="*/ 431483 h 668654"/>
                        <a:gd name="connsiteX4" fmla="*/ 47625 w 784859"/>
                        <a:gd name="connsiteY4" fmla="*/ 308610 h 668654"/>
                        <a:gd name="connsiteX5" fmla="*/ 265747 w 784859"/>
                        <a:gd name="connsiteY5" fmla="*/ 0 h 6686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4859" h="668654">
                          <a:moveTo>
                            <a:pt x="784860" y="245745"/>
                          </a:moveTo>
                          <a:lnTo>
                            <a:pt x="760095" y="365760"/>
                          </a:lnTo>
                          <a:lnTo>
                            <a:pt x="531495" y="668655"/>
                          </a:lnTo>
                          <a:lnTo>
                            <a:pt x="0" y="431483"/>
                          </a:lnTo>
                          <a:lnTo>
                            <a:pt x="47625" y="308610"/>
                          </a:lnTo>
                          <a:lnTo>
                            <a:pt x="265747" y="0"/>
                          </a:ln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" name="Freeform: Shape 570">
                      <a:extLst>
                        <a:ext uri="{FF2B5EF4-FFF2-40B4-BE49-F238E27FC236}">
                          <a16:creationId xmlns:a16="http://schemas.microsoft.com/office/drawing/2014/main" id="{03049FF5-94FE-1DB7-FA5C-7C3E538FF1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8847" y="3415665"/>
                      <a:ext cx="780097" cy="660082"/>
                    </a:xfrm>
                    <a:custGeom>
                      <a:avLst/>
                      <a:gdLst>
                        <a:gd name="connsiteX0" fmla="*/ 780097 w 780097"/>
                        <a:gd name="connsiteY0" fmla="*/ 245745 h 660082"/>
                        <a:gd name="connsiteX1" fmla="*/ 756285 w 780097"/>
                        <a:gd name="connsiteY1" fmla="*/ 357188 h 660082"/>
                        <a:gd name="connsiteX2" fmla="*/ 528638 w 780097"/>
                        <a:gd name="connsiteY2" fmla="*/ 660082 h 660082"/>
                        <a:gd name="connsiteX3" fmla="*/ 0 w 780097"/>
                        <a:gd name="connsiteY3" fmla="*/ 417195 h 660082"/>
                        <a:gd name="connsiteX4" fmla="*/ 52388 w 780097"/>
                        <a:gd name="connsiteY4" fmla="*/ 296227 h 660082"/>
                        <a:gd name="connsiteX5" fmla="*/ 261938 w 780097"/>
                        <a:gd name="connsiteY5" fmla="*/ 0 h 6600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0097" h="660082">
                          <a:moveTo>
                            <a:pt x="780097" y="245745"/>
                          </a:moveTo>
                          <a:lnTo>
                            <a:pt x="756285" y="357188"/>
                          </a:lnTo>
                          <a:lnTo>
                            <a:pt x="528638" y="660082"/>
                          </a:lnTo>
                          <a:lnTo>
                            <a:pt x="0" y="417195"/>
                          </a:lnTo>
                          <a:lnTo>
                            <a:pt x="52388" y="296227"/>
                          </a:lnTo>
                          <a:lnTo>
                            <a:pt x="26193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" name="Freeform: Shape 571">
                      <a:extLst>
                        <a:ext uri="{FF2B5EF4-FFF2-40B4-BE49-F238E27FC236}">
                          <a16:creationId xmlns:a16="http://schemas.microsoft.com/office/drawing/2014/main" id="{72739538-368F-9A49-1792-42A083776B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6972" y="3416617"/>
                      <a:ext cx="541972" cy="396240"/>
                    </a:xfrm>
                    <a:custGeom>
                      <a:avLst/>
                      <a:gdLst>
                        <a:gd name="connsiteX0" fmla="*/ 0 w 541972"/>
                        <a:gd name="connsiteY0" fmla="*/ 114300 h 396240"/>
                        <a:gd name="connsiteX1" fmla="*/ 24765 w 541972"/>
                        <a:gd name="connsiteY1" fmla="*/ 0 h 396240"/>
                        <a:gd name="connsiteX2" fmla="*/ 541972 w 541972"/>
                        <a:gd name="connsiteY2" fmla="*/ 244792 h 396240"/>
                        <a:gd name="connsiteX3" fmla="*/ 518160 w 541972"/>
                        <a:gd name="connsiteY3" fmla="*/ 356235 h 396240"/>
                        <a:gd name="connsiteX4" fmla="*/ 488633 w 541972"/>
                        <a:gd name="connsiteY4" fmla="*/ 396240 h 39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972" h="396240">
                          <a:moveTo>
                            <a:pt x="0" y="114300"/>
                          </a:moveTo>
                          <a:lnTo>
                            <a:pt x="24765" y="0"/>
                          </a:lnTo>
                          <a:lnTo>
                            <a:pt x="541972" y="244792"/>
                          </a:lnTo>
                          <a:lnTo>
                            <a:pt x="518160" y="356235"/>
                          </a:lnTo>
                          <a:lnTo>
                            <a:pt x="488633" y="396240"/>
                          </a:ln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3" name="Freeform: Shape 572">
                      <a:extLst>
                        <a:ext uri="{FF2B5EF4-FFF2-40B4-BE49-F238E27FC236}">
                          <a16:creationId xmlns:a16="http://schemas.microsoft.com/office/drawing/2014/main" id="{CBBF2C11-6CAB-F36D-2BE2-3BCE14D82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80" y="3524250"/>
                      <a:ext cx="763904" cy="551497"/>
                    </a:xfrm>
                    <a:custGeom>
                      <a:avLst/>
                      <a:gdLst>
                        <a:gd name="connsiteX0" fmla="*/ 244792 w 763904"/>
                        <a:gd name="connsiteY0" fmla="*/ 0 h 551497"/>
                        <a:gd name="connsiteX1" fmla="*/ 0 w 763904"/>
                        <a:gd name="connsiteY1" fmla="*/ 313372 h 551497"/>
                        <a:gd name="connsiteX2" fmla="*/ 535305 w 763904"/>
                        <a:gd name="connsiteY2" fmla="*/ 551497 h 551497"/>
                        <a:gd name="connsiteX3" fmla="*/ 762952 w 763904"/>
                        <a:gd name="connsiteY3" fmla="*/ 248603 h 551497"/>
                        <a:gd name="connsiteX4" fmla="*/ 763905 w 763904"/>
                        <a:gd name="connsiteY4" fmla="*/ 245745 h 551497"/>
                        <a:gd name="connsiteX5" fmla="*/ 244792 w 763904"/>
                        <a:gd name="connsiteY5" fmla="*/ 0 h 551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3904" h="551497">
                          <a:moveTo>
                            <a:pt x="244792" y="0"/>
                          </a:moveTo>
                          <a:lnTo>
                            <a:pt x="0" y="313372"/>
                          </a:lnTo>
                          <a:lnTo>
                            <a:pt x="535305" y="551497"/>
                          </a:lnTo>
                          <a:lnTo>
                            <a:pt x="762952" y="248603"/>
                          </a:lnTo>
                          <a:lnTo>
                            <a:pt x="763905" y="245745"/>
                          </a:lnTo>
                          <a:lnTo>
                            <a:pt x="244792" y="0"/>
                          </a:ln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4" name="Freeform: Shape 573">
                      <a:extLst>
                        <a:ext uri="{FF2B5EF4-FFF2-40B4-BE49-F238E27FC236}">
                          <a16:creationId xmlns:a16="http://schemas.microsoft.com/office/drawing/2014/main" id="{720DDC0A-2192-C951-107C-DB8B4246E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2657" y="3540442"/>
                      <a:ext cx="746760" cy="535304"/>
                    </a:xfrm>
                    <a:custGeom>
                      <a:avLst/>
                      <a:gdLst>
                        <a:gd name="connsiteX0" fmla="*/ 524828 w 746760"/>
                        <a:gd name="connsiteY0" fmla="*/ 535305 h 535304"/>
                        <a:gd name="connsiteX1" fmla="*/ 0 w 746760"/>
                        <a:gd name="connsiteY1" fmla="*/ 301942 h 535304"/>
                        <a:gd name="connsiteX2" fmla="*/ 236220 w 746760"/>
                        <a:gd name="connsiteY2" fmla="*/ 0 h 535304"/>
                        <a:gd name="connsiteX3" fmla="*/ 746760 w 746760"/>
                        <a:gd name="connsiteY3" fmla="*/ 241935 h 535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6760" h="535304">
                          <a:moveTo>
                            <a:pt x="524828" y="535305"/>
                          </a:moveTo>
                          <a:lnTo>
                            <a:pt x="0" y="301942"/>
                          </a:lnTo>
                          <a:lnTo>
                            <a:pt x="236220" y="0"/>
                          </a:lnTo>
                          <a:lnTo>
                            <a:pt x="746760" y="241935"/>
                          </a:ln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5" name="Freeform: Shape 574">
                      <a:extLst>
                        <a:ext uri="{FF2B5EF4-FFF2-40B4-BE49-F238E27FC236}">
                          <a16:creationId xmlns:a16="http://schemas.microsoft.com/office/drawing/2014/main" id="{5C1ECAD0-89D0-6FC9-4742-3D367A734A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2657" y="3782377"/>
                      <a:ext cx="746760" cy="293369"/>
                    </a:xfrm>
                    <a:custGeom>
                      <a:avLst/>
                      <a:gdLst>
                        <a:gd name="connsiteX0" fmla="*/ 746760 w 746760"/>
                        <a:gd name="connsiteY0" fmla="*/ 0 h 293369"/>
                        <a:gd name="connsiteX1" fmla="*/ 524828 w 746760"/>
                        <a:gd name="connsiteY1" fmla="*/ 293370 h 293369"/>
                        <a:gd name="connsiteX2" fmla="*/ 0 w 746760"/>
                        <a:gd name="connsiteY2" fmla="*/ 60007 h 29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46760" h="293369">
                          <a:moveTo>
                            <a:pt x="746760" y="0"/>
                          </a:moveTo>
                          <a:lnTo>
                            <a:pt x="524828" y="293370"/>
                          </a:lnTo>
                          <a:lnTo>
                            <a:pt x="0" y="60007"/>
                          </a:ln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06" name="Graphic 4">
                      <a:extLst>
                        <a:ext uri="{FF2B5EF4-FFF2-40B4-BE49-F238E27FC236}">
                          <a16:creationId xmlns:a16="http://schemas.microsoft.com/office/drawing/2014/main" id="{865D3BEE-932D-1C8B-AE9D-68B43203BD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97905" y="3432809"/>
                      <a:ext cx="711517" cy="323850"/>
                      <a:chOff x="6097905" y="3432809"/>
                      <a:chExt cx="711517" cy="323850"/>
                    </a:xfrm>
                    <a:solidFill>
                      <a:srgbClr val="8F83FF">
                        <a:alpha val="30000"/>
                      </a:srgbClr>
                    </a:solidFill>
                  </p:grpSpPr>
                  <p:sp>
                    <p:nvSpPr>
                      <p:cNvPr id="608" name="Freeform: Shape 576">
                        <a:extLst>
                          <a:ext uri="{FF2B5EF4-FFF2-40B4-BE49-F238E27FC236}">
                            <a16:creationId xmlns:a16="http://schemas.microsoft.com/office/drawing/2014/main" id="{56D57E49-098F-BEA1-684F-D5033A06AD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7905" y="3432809"/>
                        <a:ext cx="711517" cy="253365"/>
                      </a:xfrm>
                      <a:custGeom>
                        <a:avLst/>
                        <a:gdLst>
                          <a:gd name="connsiteX0" fmla="*/ 711517 w 711517"/>
                          <a:gd name="connsiteY0" fmla="*/ 245745 h 253365"/>
                          <a:gd name="connsiteX1" fmla="*/ 180022 w 711517"/>
                          <a:gd name="connsiteY1" fmla="*/ 0 h 253365"/>
                          <a:gd name="connsiteX2" fmla="*/ 0 w 711517"/>
                          <a:gd name="connsiteY2" fmla="*/ 253365 h 253365"/>
                          <a:gd name="connsiteX3" fmla="*/ 179070 w 711517"/>
                          <a:gd name="connsiteY3" fmla="*/ 20955 h 2533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11517" h="253365">
                            <a:moveTo>
                              <a:pt x="711517" y="245745"/>
                            </a:moveTo>
                            <a:lnTo>
                              <a:pt x="180022" y="0"/>
                            </a:lnTo>
                            <a:lnTo>
                              <a:pt x="0" y="253365"/>
                            </a:lnTo>
                            <a:lnTo>
                              <a:pt x="179070" y="20955"/>
                            </a:ln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9" name="Freeform: Shape 577">
                        <a:extLst>
                          <a:ext uri="{FF2B5EF4-FFF2-40B4-BE49-F238E27FC236}">
                            <a16:creationId xmlns:a16="http://schemas.microsoft.com/office/drawing/2014/main" id="{E065F156-8595-5C6F-45E7-A4097DB63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57912" y="3469957"/>
                        <a:ext cx="452437" cy="160972"/>
                      </a:xfrm>
                      <a:custGeom>
                        <a:avLst/>
                        <a:gdLst>
                          <a:gd name="connsiteX0" fmla="*/ 452438 w 452437"/>
                          <a:gd name="connsiteY0" fmla="*/ 156210 h 160972"/>
                          <a:gd name="connsiteX1" fmla="*/ 114300 w 452437"/>
                          <a:gd name="connsiteY1" fmla="*/ 0 h 160972"/>
                          <a:gd name="connsiteX2" fmla="*/ 0 w 452437"/>
                          <a:gd name="connsiteY2" fmla="*/ 160972 h 160972"/>
                          <a:gd name="connsiteX3" fmla="*/ 114300 w 452437"/>
                          <a:gd name="connsiteY3" fmla="*/ 13335 h 1609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2437" h="160972">
                            <a:moveTo>
                              <a:pt x="452438" y="156210"/>
                            </a:moveTo>
                            <a:lnTo>
                              <a:pt x="114300" y="0"/>
                            </a:lnTo>
                            <a:lnTo>
                              <a:pt x="0" y="160972"/>
                            </a:lnTo>
                            <a:lnTo>
                              <a:pt x="114300" y="13335"/>
                            </a:ln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0" name="Freeform: Shape 578">
                        <a:extLst>
                          <a:ext uri="{FF2B5EF4-FFF2-40B4-BE49-F238E27FC236}">
                            <a16:creationId xmlns:a16="http://schemas.microsoft.com/office/drawing/2014/main" id="{8D17E4D3-50FA-5B7C-7164-FAF6BAF617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8882" y="3520440"/>
                        <a:ext cx="482917" cy="236219"/>
                      </a:xfrm>
                      <a:custGeom>
                        <a:avLst/>
                        <a:gdLst>
                          <a:gd name="connsiteX0" fmla="*/ 0 w 482917"/>
                          <a:gd name="connsiteY0" fmla="*/ 0 h 236219"/>
                          <a:gd name="connsiteX1" fmla="*/ 482918 w 482917"/>
                          <a:gd name="connsiteY1" fmla="*/ 220980 h 236219"/>
                          <a:gd name="connsiteX2" fmla="*/ 480060 w 482917"/>
                          <a:gd name="connsiteY2" fmla="*/ 236220 h 236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82917" h="236219">
                            <a:moveTo>
                              <a:pt x="0" y="0"/>
                            </a:moveTo>
                            <a:lnTo>
                              <a:pt x="482918" y="220980"/>
                            </a:lnTo>
                            <a:lnTo>
                              <a:pt x="480060" y="236220"/>
                            </a:ln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07" name="Freeform: Shape 579">
                      <a:extLst>
                        <a:ext uri="{FF2B5EF4-FFF2-40B4-BE49-F238E27FC236}">
                          <a16:creationId xmlns:a16="http://schemas.microsoft.com/office/drawing/2014/main" id="{90E9BA8A-46F3-46F0-4D7E-C7C482635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9327" y="3564254"/>
                      <a:ext cx="659129" cy="259079"/>
                    </a:xfrm>
                    <a:custGeom>
                      <a:avLst/>
                      <a:gdLst>
                        <a:gd name="connsiteX0" fmla="*/ 659130 w 659129"/>
                        <a:gd name="connsiteY0" fmla="*/ 204788 h 259079"/>
                        <a:gd name="connsiteX1" fmla="*/ 212407 w 659129"/>
                        <a:gd name="connsiteY1" fmla="*/ 0 h 259079"/>
                        <a:gd name="connsiteX2" fmla="*/ 0 w 659129"/>
                        <a:gd name="connsiteY2" fmla="*/ 259080 h 259079"/>
                        <a:gd name="connsiteX3" fmla="*/ 214313 w 659129"/>
                        <a:gd name="connsiteY3" fmla="*/ 26670 h 259079"/>
                        <a:gd name="connsiteX4" fmla="*/ 655320 w 659129"/>
                        <a:gd name="connsiteY4" fmla="*/ 208598 h 2590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9129" h="259079">
                          <a:moveTo>
                            <a:pt x="659130" y="204788"/>
                          </a:moveTo>
                          <a:lnTo>
                            <a:pt x="212407" y="0"/>
                          </a:lnTo>
                          <a:lnTo>
                            <a:pt x="0" y="259080"/>
                          </a:lnTo>
                          <a:lnTo>
                            <a:pt x="214313" y="26670"/>
                          </a:lnTo>
                          <a:lnTo>
                            <a:pt x="655320" y="208598"/>
                          </a:lnTo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2" name="Graphic 4">
                    <a:extLst>
                      <a:ext uri="{FF2B5EF4-FFF2-40B4-BE49-F238E27FC236}">
                        <a16:creationId xmlns:a16="http://schemas.microsoft.com/office/drawing/2014/main" id="{F65D90C1-1848-8F61-865E-10E371C96A91}"/>
                      </a:ext>
                    </a:extLst>
                  </p:cNvPr>
                  <p:cNvGrpSpPr/>
                  <p:nvPr/>
                </p:nvGrpSpPr>
                <p:grpSpPr>
                  <a:xfrm>
                    <a:off x="6211252" y="3880448"/>
                    <a:ext cx="274469" cy="179145"/>
                    <a:chOff x="6211252" y="3880448"/>
                    <a:chExt cx="274469" cy="179145"/>
                  </a:xfrm>
                </p:grpSpPr>
                <p:sp>
                  <p:nvSpPr>
                    <p:cNvPr id="591" name="Freeform: Shape 581">
                      <a:extLst>
                        <a:ext uri="{FF2B5EF4-FFF2-40B4-BE49-F238E27FC236}">
                          <a16:creationId xmlns:a16="http://schemas.microsoft.com/office/drawing/2014/main" id="{AA06DEFE-91B2-7AF1-5785-E9E3E662F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9549" y="3884456"/>
                      <a:ext cx="257426" cy="175136"/>
                    </a:xfrm>
                    <a:custGeom>
                      <a:avLst/>
                      <a:gdLst>
                        <a:gd name="connsiteX0" fmla="*/ 241258 w 257426"/>
                        <a:gd name="connsiteY0" fmla="*/ 139856 h 175136"/>
                        <a:gd name="connsiteX1" fmla="*/ 209826 w 257426"/>
                        <a:gd name="connsiteY1" fmla="*/ 7458 h 175136"/>
                        <a:gd name="connsiteX2" fmla="*/ 123148 w 257426"/>
                        <a:gd name="connsiteY2" fmla="*/ 31271 h 175136"/>
                        <a:gd name="connsiteX3" fmla="*/ 92668 w 257426"/>
                        <a:gd name="connsiteY3" fmla="*/ 72228 h 175136"/>
                        <a:gd name="connsiteX4" fmla="*/ 59331 w 257426"/>
                        <a:gd name="connsiteY4" fmla="*/ 76990 h 175136"/>
                        <a:gd name="connsiteX5" fmla="*/ 20278 w 257426"/>
                        <a:gd name="connsiteY5" fmla="*/ 54131 h 175136"/>
                        <a:gd name="connsiteX6" fmla="*/ 276 w 257426"/>
                        <a:gd name="connsiteY6" fmla="*/ 67465 h 175136"/>
                        <a:gd name="connsiteX7" fmla="*/ 30756 w 257426"/>
                        <a:gd name="connsiteY7" fmla="*/ 122711 h 175136"/>
                        <a:gd name="connsiteX8" fmla="*/ 90763 w 257426"/>
                        <a:gd name="connsiteY8" fmla="*/ 161763 h 175136"/>
                        <a:gd name="connsiteX9" fmla="*/ 241258 w 257426"/>
                        <a:gd name="connsiteY9" fmla="*/ 139856 h 175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7426" h="175136">
                          <a:moveTo>
                            <a:pt x="241258" y="139856"/>
                          </a:moveTo>
                          <a:cubicBezTo>
                            <a:pt x="241258" y="139856"/>
                            <a:pt x="293645" y="50321"/>
                            <a:pt x="209826" y="7458"/>
                          </a:cubicBezTo>
                          <a:cubicBezTo>
                            <a:pt x="175536" y="-9687"/>
                            <a:pt x="146961" y="4601"/>
                            <a:pt x="123148" y="31271"/>
                          </a:cubicBezTo>
                          <a:cubicBezTo>
                            <a:pt x="111718" y="43653"/>
                            <a:pt x="101241" y="56988"/>
                            <a:pt x="92668" y="72228"/>
                          </a:cubicBezTo>
                          <a:cubicBezTo>
                            <a:pt x="84095" y="87468"/>
                            <a:pt x="72666" y="92231"/>
                            <a:pt x="59331" y="76990"/>
                          </a:cubicBezTo>
                          <a:cubicBezTo>
                            <a:pt x="48853" y="66513"/>
                            <a:pt x="36470" y="55083"/>
                            <a:pt x="20278" y="54131"/>
                          </a:cubicBezTo>
                          <a:cubicBezTo>
                            <a:pt x="9801" y="53178"/>
                            <a:pt x="2181" y="56988"/>
                            <a:pt x="276" y="67465"/>
                          </a:cubicBezTo>
                          <a:cubicBezTo>
                            <a:pt x="-2582" y="88421"/>
                            <a:pt x="17420" y="110328"/>
                            <a:pt x="30756" y="122711"/>
                          </a:cubicBezTo>
                          <a:cubicBezTo>
                            <a:pt x="48853" y="140808"/>
                            <a:pt x="65998" y="153190"/>
                            <a:pt x="90763" y="161763"/>
                          </a:cubicBezTo>
                          <a:cubicBezTo>
                            <a:pt x="139341" y="179861"/>
                            <a:pt x="206016" y="185576"/>
                            <a:pt x="241258" y="139856"/>
                          </a:cubicBezTo>
                          <a:close/>
                        </a:path>
                      </a:pathLst>
                    </a:custGeom>
                    <a:solidFill>
                      <a:srgbClr val="CF7A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92" name="Graphic 4">
                      <a:extLst>
                        <a:ext uri="{FF2B5EF4-FFF2-40B4-BE49-F238E27FC236}">
                          <a16:creationId xmlns:a16="http://schemas.microsoft.com/office/drawing/2014/main" id="{6292807B-CFBC-3D19-084A-1B804DED46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90309" y="3880448"/>
                      <a:ext cx="195411" cy="175296"/>
                      <a:chOff x="6290309" y="3880448"/>
                      <a:chExt cx="195411" cy="175296"/>
                    </a:xfrm>
                    <a:solidFill>
                      <a:srgbClr val="A6202C"/>
                    </a:solidFill>
                  </p:grpSpPr>
                  <p:sp>
                    <p:nvSpPr>
                      <p:cNvPr id="595" name="Freeform: Shape 583">
                        <a:extLst>
                          <a:ext uri="{FF2B5EF4-FFF2-40B4-BE49-F238E27FC236}">
                            <a16:creationId xmlns:a16="http://schemas.microsoft.com/office/drawing/2014/main" id="{9517FB51-9295-4DBE-D9AE-DC8501F768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0309" y="3884295"/>
                        <a:ext cx="113282" cy="120014"/>
                      </a:xfrm>
                      <a:custGeom>
                        <a:avLst/>
                        <a:gdLst>
                          <a:gd name="connsiteX0" fmla="*/ 107633 w 113282"/>
                          <a:gd name="connsiteY0" fmla="*/ 8572 h 120014"/>
                          <a:gd name="connsiteX1" fmla="*/ 97155 w 113282"/>
                          <a:gd name="connsiteY1" fmla="*/ 952 h 120014"/>
                          <a:gd name="connsiteX2" fmla="*/ 87630 w 113282"/>
                          <a:gd name="connsiteY2" fmla="*/ 0 h 120014"/>
                          <a:gd name="connsiteX3" fmla="*/ 80010 w 113282"/>
                          <a:gd name="connsiteY3" fmla="*/ 1905 h 120014"/>
                          <a:gd name="connsiteX4" fmla="*/ 73343 w 113282"/>
                          <a:gd name="connsiteY4" fmla="*/ 5715 h 120014"/>
                          <a:gd name="connsiteX5" fmla="*/ 60008 w 113282"/>
                          <a:gd name="connsiteY5" fmla="*/ 17145 h 120014"/>
                          <a:gd name="connsiteX6" fmla="*/ 30480 w 113282"/>
                          <a:gd name="connsiteY6" fmla="*/ 58102 h 120014"/>
                          <a:gd name="connsiteX7" fmla="*/ 9525 w 113282"/>
                          <a:gd name="connsiteY7" fmla="*/ 84772 h 120014"/>
                          <a:gd name="connsiteX8" fmla="*/ 0 w 113282"/>
                          <a:gd name="connsiteY8" fmla="*/ 95250 h 120014"/>
                          <a:gd name="connsiteX9" fmla="*/ 15240 w 113282"/>
                          <a:gd name="connsiteY9" fmla="*/ 83820 h 120014"/>
                          <a:gd name="connsiteX10" fmla="*/ 27622 w 113282"/>
                          <a:gd name="connsiteY10" fmla="*/ 69533 h 120014"/>
                          <a:gd name="connsiteX11" fmla="*/ 40005 w 113282"/>
                          <a:gd name="connsiteY11" fmla="*/ 56197 h 120014"/>
                          <a:gd name="connsiteX12" fmla="*/ 66675 w 113282"/>
                          <a:gd name="connsiteY12" fmla="*/ 22860 h 120014"/>
                          <a:gd name="connsiteX13" fmla="*/ 78105 w 113282"/>
                          <a:gd name="connsiteY13" fmla="*/ 13335 h 120014"/>
                          <a:gd name="connsiteX14" fmla="*/ 82868 w 113282"/>
                          <a:gd name="connsiteY14" fmla="*/ 10477 h 120014"/>
                          <a:gd name="connsiteX15" fmla="*/ 87630 w 113282"/>
                          <a:gd name="connsiteY15" fmla="*/ 8572 h 120014"/>
                          <a:gd name="connsiteX16" fmla="*/ 97155 w 113282"/>
                          <a:gd name="connsiteY16" fmla="*/ 12383 h 120014"/>
                          <a:gd name="connsiteX17" fmla="*/ 101918 w 113282"/>
                          <a:gd name="connsiteY17" fmla="*/ 31433 h 120014"/>
                          <a:gd name="connsiteX18" fmla="*/ 97155 w 113282"/>
                          <a:gd name="connsiteY18" fmla="*/ 56197 h 120014"/>
                          <a:gd name="connsiteX19" fmla="*/ 62865 w 113282"/>
                          <a:gd name="connsiteY19" fmla="*/ 120015 h 120014"/>
                          <a:gd name="connsiteX20" fmla="*/ 79058 w 113282"/>
                          <a:gd name="connsiteY20" fmla="*/ 102870 h 120014"/>
                          <a:gd name="connsiteX21" fmla="*/ 105728 w 113282"/>
                          <a:gd name="connsiteY21" fmla="*/ 59055 h 120014"/>
                          <a:gd name="connsiteX22" fmla="*/ 107633 w 113282"/>
                          <a:gd name="connsiteY22" fmla="*/ 8572 h 120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3282" h="120014">
                            <a:moveTo>
                              <a:pt x="107633" y="8572"/>
                            </a:moveTo>
                            <a:cubicBezTo>
                              <a:pt x="104775" y="4763"/>
                              <a:pt x="100965" y="1905"/>
                              <a:pt x="97155" y="952"/>
                            </a:cubicBezTo>
                            <a:cubicBezTo>
                              <a:pt x="93345" y="0"/>
                              <a:pt x="90488" y="0"/>
                              <a:pt x="87630" y="0"/>
                            </a:cubicBezTo>
                            <a:cubicBezTo>
                              <a:pt x="82868" y="952"/>
                              <a:pt x="80010" y="1905"/>
                              <a:pt x="80010" y="1905"/>
                            </a:cubicBezTo>
                            <a:cubicBezTo>
                              <a:pt x="80010" y="1905"/>
                              <a:pt x="77153" y="2858"/>
                              <a:pt x="73343" y="5715"/>
                            </a:cubicBezTo>
                            <a:cubicBezTo>
                              <a:pt x="69533" y="8572"/>
                              <a:pt x="64770" y="12383"/>
                              <a:pt x="60008" y="17145"/>
                            </a:cubicBezTo>
                            <a:cubicBezTo>
                              <a:pt x="50483" y="27622"/>
                              <a:pt x="40958" y="43815"/>
                              <a:pt x="30480" y="58102"/>
                            </a:cubicBezTo>
                            <a:cubicBezTo>
                              <a:pt x="24765" y="67627"/>
                              <a:pt x="17145" y="77152"/>
                              <a:pt x="9525" y="84772"/>
                            </a:cubicBezTo>
                            <a:cubicBezTo>
                              <a:pt x="6668" y="88583"/>
                              <a:pt x="3810" y="91440"/>
                              <a:pt x="0" y="95250"/>
                            </a:cubicBezTo>
                            <a:cubicBezTo>
                              <a:pt x="4763" y="91440"/>
                              <a:pt x="10478" y="87630"/>
                              <a:pt x="15240" y="83820"/>
                            </a:cubicBezTo>
                            <a:cubicBezTo>
                              <a:pt x="20955" y="80010"/>
                              <a:pt x="22860" y="74295"/>
                              <a:pt x="27622" y="69533"/>
                            </a:cubicBezTo>
                            <a:cubicBezTo>
                              <a:pt x="32385" y="64770"/>
                              <a:pt x="36195" y="61913"/>
                              <a:pt x="40005" y="56197"/>
                            </a:cubicBezTo>
                            <a:cubicBezTo>
                              <a:pt x="48578" y="44767"/>
                              <a:pt x="56197" y="33338"/>
                              <a:pt x="66675" y="22860"/>
                            </a:cubicBezTo>
                            <a:cubicBezTo>
                              <a:pt x="71438" y="18097"/>
                              <a:pt x="75247" y="15240"/>
                              <a:pt x="78105" y="13335"/>
                            </a:cubicBezTo>
                            <a:cubicBezTo>
                              <a:pt x="80963" y="11430"/>
                              <a:pt x="82868" y="10477"/>
                              <a:pt x="82868" y="10477"/>
                            </a:cubicBezTo>
                            <a:cubicBezTo>
                              <a:pt x="82868" y="10477"/>
                              <a:pt x="84772" y="9525"/>
                              <a:pt x="87630" y="8572"/>
                            </a:cubicBezTo>
                            <a:cubicBezTo>
                              <a:pt x="90488" y="7620"/>
                              <a:pt x="94297" y="8572"/>
                              <a:pt x="97155" y="12383"/>
                            </a:cubicBezTo>
                            <a:cubicBezTo>
                              <a:pt x="100013" y="16192"/>
                              <a:pt x="101918" y="23813"/>
                              <a:pt x="101918" y="31433"/>
                            </a:cubicBezTo>
                            <a:cubicBezTo>
                              <a:pt x="101918" y="39052"/>
                              <a:pt x="100013" y="47625"/>
                              <a:pt x="97155" y="56197"/>
                            </a:cubicBezTo>
                            <a:cubicBezTo>
                              <a:pt x="84772" y="89535"/>
                              <a:pt x="60960" y="119063"/>
                              <a:pt x="62865" y="120015"/>
                            </a:cubicBezTo>
                            <a:cubicBezTo>
                              <a:pt x="63818" y="120015"/>
                              <a:pt x="69533" y="114300"/>
                              <a:pt x="79058" y="102870"/>
                            </a:cubicBezTo>
                            <a:cubicBezTo>
                              <a:pt x="87630" y="92392"/>
                              <a:pt x="98108" y="76200"/>
                              <a:pt x="105728" y="59055"/>
                            </a:cubicBezTo>
                            <a:cubicBezTo>
                              <a:pt x="113347" y="44767"/>
                              <a:pt x="117158" y="23813"/>
                              <a:pt x="107633" y="8572"/>
                            </a:cubicBezTo>
                            <a:close/>
                          </a:path>
                        </a:pathLst>
                      </a:custGeom>
                      <a:solidFill>
                        <a:srgbClr val="A6202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6" name="Freeform: Shape 584">
                        <a:extLst>
                          <a:ext uri="{FF2B5EF4-FFF2-40B4-BE49-F238E27FC236}">
                            <a16:creationId xmlns:a16="http://schemas.microsoft.com/office/drawing/2014/main" id="{B8D41184-7664-C85F-B938-938BF55225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2702" y="3880448"/>
                        <a:ext cx="63103" cy="127901"/>
                      </a:xfrm>
                      <a:custGeom>
                        <a:avLst/>
                        <a:gdLst>
                          <a:gd name="connsiteX0" fmla="*/ 19050 w 63103"/>
                          <a:gd name="connsiteY0" fmla="*/ 127672 h 127901"/>
                          <a:gd name="connsiteX1" fmla="*/ 28575 w 63103"/>
                          <a:gd name="connsiteY1" fmla="*/ 117194 h 127901"/>
                          <a:gd name="connsiteX2" fmla="*/ 42863 w 63103"/>
                          <a:gd name="connsiteY2" fmla="*/ 90524 h 127901"/>
                          <a:gd name="connsiteX3" fmla="*/ 50482 w 63103"/>
                          <a:gd name="connsiteY3" fmla="*/ 60997 h 127901"/>
                          <a:gd name="connsiteX4" fmla="*/ 51435 w 63103"/>
                          <a:gd name="connsiteY4" fmla="*/ 47662 h 127901"/>
                          <a:gd name="connsiteX5" fmla="*/ 51435 w 63103"/>
                          <a:gd name="connsiteY5" fmla="*/ 34327 h 127901"/>
                          <a:gd name="connsiteX6" fmla="*/ 50482 w 63103"/>
                          <a:gd name="connsiteY6" fmla="*/ 28612 h 127901"/>
                          <a:gd name="connsiteX7" fmla="*/ 49530 w 63103"/>
                          <a:gd name="connsiteY7" fmla="*/ 25754 h 127901"/>
                          <a:gd name="connsiteX8" fmla="*/ 48578 w 63103"/>
                          <a:gd name="connsiteY8" fmla="*/ 22897 h 127901"/>
                          <a:gd name="connsiteX9" fmla="*/ 38100 w 63103"/>
                          <a:gd name="connsiteY9" fmla="*/ 12419 h 127901"/>
                          <a:gd name="connsiteX10" fmla="*/ 11430 w 63103"/>
                          <a:gd name="connsiteY10" fmla="*/ 5752 h 127901"/>
                          <a:gd name="connsiteX11" fmla="*/ 0 w 63103"/>
                          <a:gd name="connsiteY11" fmla="*/ 12419 h 127901"/>
                          <a:gd name="connsiteX12" fmla="*/ 953 w 63103"/>
                          <a:gd name="connsiteY12" fmla="*/ 8609 h 127901"/>
                          <a:gd name="connsiteX13" fmla="*/ 9525 w 63103"/>
                          <a:gd name="connsiteY13" fmla="*/ 1942 h 127901"/>
                          <a:gd name="connsiteX14" fmla="*/ 41910 w 63103"/>
                          <a:gd name="connsiteY14" fmla="*/ 6704 h 127901"/>
                          <a:gd name="connsiteX15" fmla="*/ 56197 w 63103"/>
                          <a:gd name="connsiteY15" fmla="*/ 18134 h 127901"/>
                          <a:gd name="connsiteX16" fmla="*/ 59055 w 63103"/>
                          <a:gd name="connsiteY16" fmla="*/ 22897 h 127901"/>
                          <a:gd name="connsiteX17" fmla="*/ 60007 w 63103"/>
                          <a:gd name="connsiteY17" fmla="*/ 26707 h 127901"/>
                          <a:gd name="connsiteX18" fmla="*/ 61913 w 63103"/>
                          <a:gd name="connsiteY18" fmla="*/ 34327 h 127901"/>
                          <a:gd name="connsiteX19" fmla="*/ 62865 w 63103"/>
                          <a:gd name="connsiteY19" fmla="*/ 49567 h 127901"/>
                          <a:gd name="connsiteX20" fmla="*/ 60960 w 63103"/>
                          <a:gd name="connsiteY20" fmla="*/ 63854 h 127901"/>
                          <a:gd name="connsiteX21" fmla="*/ 50482 w 63103"/>
                          <a:gd name="connsiteY21" fmla="*/ 94334 h 127901"/>
                          <a:gd name="connsiteX22" fmla="*/ 31432 w 63103"/>
                          <a:gd name="connsiteY22" fmla="*/ 120052 h 127901"/>
                          <a:gd name="connsiteX23" fmla="*/ 19050 w 63103"/>
                          <a:gd name="connsiteY23" fmla="*/ 127672 h 1279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63103" h="127901">
                            <a:moveTo>
                              <a:pt x="19050" y="127672"/>
                            </a:moveTo>
                            <a:cubicBezTo>
                              <a:pt x="19050" y="126719"/>
                              <a:pt x="22860" y="123862"/>
                              <a:pt x="28575" y="117194"/>
                            </a:cubicBezTo>
                            <a:cubicBezTo>
                              <a:pt x="33338" y="110527"/>
                              <a:pt x="39053" y="101002"/>
                              <a:pt x="42863" y="90524"/>
                            </a:cubicBezTo>
                            <a:cubicBezTo>
                              <a:pt x="46672" y="80047"/>
                              <a:pt x="49530" y="69569"/>
                              <a:pt x="50482" y="60997"/>
                            </a:cubicBezTo>
                            <a:cubicBezTo>
                              <a:pt x="51435" y="53377"/>
                              <a:pt x="51435" y="47662"/>
                              <a:pt x="51435" y="47662"/>
                            </a:cubicBezTo>
                            <a:cubicBezTo>
                              <a:pt x="51435" y="47662"/>
                              <a:pt x="52388" y="41947"/>
                              <a:pt x="51435" y="34327"/>
                            </a:cubicBezTo>
                            <a:cubicBezTo>
                              <a:pt x="51435" y="32422"/>
                              <a:pt x="51435" y="30517"/>
                              <a:pt x="50482" y="28612"/>
                            </a:cubicBezTo>
                            <a:cubicBezTo>
                              <a:pt x="50482" y="27659"/>
                              <a:pt x="49530" y="26707"/>
                              <a:pt x="49530" y="25754"/>
                            </a:cubicBezTo>
                            <a:cubicBezTo>
                              <a:pt x="49530" y="25754"/>
                              <a:pt x="48578" y="23849"/>
                              <a:pt x="48578" y="22897"/>
                            </a:cubicBezTo>
                            <a:cubicBezTo>
                              <a:pt x="46672" y="19087"/>
                              <a:pt x="41910" y="15277"/>
                              <a:pt x="38100" y="12419"/>
                            </a:cubicBezTo>
                            <a:cubicBezTo>
                              <a:pt x="29528" y="6704"/>
                              <a:pt x="18097" y="3847"/>
                              <a:pt x="11430" y="5752"/>
                            </a:cubicBezTo>
                            <a:cubicBezTo>
                              <a:pt x="3810" y="7657"/>
                              <a:pt x="953" y="13372"/>
                              <a:pt x="0" y="12419"/>
                            </a:cubicBezTo>
                            <a:cubicBezTo>
                              <a:pt x="0" y="12419"/>
                              <a:pt x="0" y="10514"/>
                              <a:pt x="953" y="8609"/>
                            </a:cubicBezTo>
                            <a:cubicBezTo>
                              <a:pt x="2857" y="6704"/>
                              <a:pt x="4763" y="2894"/>
                              <a:pt x="9525" y="1942"/>
                            </a:cubicBezTo>
                            <a:cubicBezTo>
                              <a:pt x="18097" y="-1868"/>
                              <a:pt x="31432" y="37"/>
                              <a:pt x="41910" y="6704"/>
                            </a:cubicBezTo>
                            <a:cubicBezTo>
                              <a:pt x="47625" y="9562"/>
                              <a:pt x="52388" y="13372"/>
                              <a:pt x="56197" y="18134"/>
                            </a:cubicBezTo>
                            <a:cubicBezTo>
                              <a:pt x="57150" y="19087"/>
                              <a:pt x="58103" y="20992"/>
                              <a:pt x="59055" y="22897"/>
                            </a:cubicBezTo>
                            <a:cubicBezTo>
                              <a:pt x="59055" y="23849"/>
                              <a:pt x="60007" y="25754"/>
                              <a:pt x="60007" y="26707"/>
                            </a:cubicBezTo>
                            <a:cubicBezTo>
                              <a:pt x="60960" y="29564"/>
                              <a:pt x="60960" y="31469"/>
                              <a:pt x="61913" y="34327"/>
                            </a:cubicBezTo>
                            <a:cubicBezTo>
                              <a:pt x="63817" y="43852"/>
                              <a:pt x="62865" y="49567"/>
                              <a:pt x="62865" y="49567"/>
                            </a:cubicBezTo>
                            <a:cubicBezTo>
                              <a:pt x="62865" y="49567"/>
                              <a:pt x="62865" y="55282"/>
                              <a:pt x="60960" y="63854"/>
                            </a:cubicBezTo>
                            <a:cubicBezTo>
                              <a:pt x="59055" y="72427"/>
                              <a:pt x="56197" y="83857"/>
                              <a:pt x="50482" y="94334"/>
                            </a:cubicBezTo>
                            <a:cubicBezTo>
                              <a:pt x="45720" y="104812"/>
                              <a:pt x="38100" y="114337"/>
                              <a:pt x="31432" y="120052"/>
                            </a:cubicBezTo>
                            <a:cubicBezTo>
                              <a:pt x="24765" y="126719"/>
                              <a:pt x="19050" y="128624"/>
                              <a:pt x="19050" y="127672"/>
                            </a:cubicBezTo>
                            <a:close/>
                          </a:path>
                        </a:pathLst>
                      </a:custGeom>
                      <a:solidFill>
                        <a:srgbClr val="A6202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7" name="Freeform: Shape 585">
                        <a:extLst>
                          <a:ext uri="{FF2B5EF4-FFF2-40B4-BE49-F238E27FC236}">
                            <a16:creationId xmlns:a16="http://schemas.microsoft.com/office/drawing/2014/main" id="{D79F62B3-D593-5E71-EEFA-D00EE5B40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3184" y="3898965"/>
                        <a:ext cx="41909" cy="111115"/>
                      </a:xfrm>
                      <a:custGeom>
                        <a:avLst/>
                        <a:gdLst>
                          <a:gd name="connsiteX0" fmla="*/ 8572 w 41909"/>
                          <a:gd name="connsiteY0" fmla="*/ 111060 h 111115"/>
                          <a:gd name="connsiteX1" fmla="*/ 23813 w 41909"/>
                          <a:gd name="connsiteY1" fmla="*/ 81532 h 111115"/>
                          <a:gd name="connsiteX2" fmla="*/ 29528 w 41909"/>
                          <a:gd name="connsiteY2" fmla="*/ 60577 h 111115"/>
                          <a:gd name="connsiteX3" fmla="*/ 30480 w 41909"/>
                          <a:gd name="connsiteY3" fmla="*/ 51052 h 111115"/>
                          <a:gd name="connsiteX4" fmla="*/ 30480 w 41909"/>
                          <a:gd name="connsiteY4" fmla="*/ 41527 h 111115"/>
                          <a:gd name="connsiteX5" fmla="*/ 22860 w 41909"/>
                          <a:gd name="connsiteY5" fmla="*/ 22477 h 111115"/>
                          <a:gd name="connsiteX6" fmla="*/ 8572 w 41909"/>
                          <a:gd name="connsiteY6" fmla="*/ 6285 h 111115"/>
                          <a:gd name="connsiteX7" fmla="*/ 0 w 41909"/>
                          <a:gd name="connsiteY7" fmla="*/ 570 h 111115"/>
                          <a:gd name="connsiteX8" fmla="*/ 10478 w 41909"/>
                          <a:gd name="connsiteY8" fmla="*/ 2475 h 111115"/>
                          <a:gd name="connsiteX9" fmla="*/ 28575 w 41909"/>
                          <a:gd name="connsiteY9" fmla="*/ 17715 h 111115"/>
                          <a:gd name="connsiteX10" fmla="*/ 40005 w 41909"/>
                          <a:gd name="connsiteY10" fmla="*/ 39622 h 111115"/>
                          <a:gd name="connsiteX11" fmla="*/ 41910 w 41909"/>
                          <a:gd name="connsiteY11" fmla="*/ 51052 h 111115"/>
                          <a:gd name="connsiteX12" fmla="*/ 40005 w 41909"/>
                          <a:gd name="connsiteY12" fmla="*/ 62482 h 111115"/>
                          <a:gd name="connsiteX13" fmla="*/ 31433 w 41909"/>
                          <a:gd name="connsiteY13" fmla="*/ 85342 h 111115"/>
                          <a:gd name="connsiteX14" fmla="*/ 8572 w 41909"/>
                          <a:gd name="connsiteY14" fmla="*/ 111060 h 1111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41909" h="111115">
                            <a:moveTo>
                              <a:pt x="8572" y="111060"/>
                            </a:moveTo>
                            <a:cubicBezTo>
                              <a:pt x="7620" y="110107"/>
                              <a:pt x="17145" y="96772"/>
                              <a:pt x="23813" y="81532"/>
                            </a:cubicBezTo>
                            <a:cubicBezTo>
                              <a:pt x="26670" y="73912"/>
                              <a:pt x="28575" y="66292"/>
                              <a:pt x="29528" y="60577"/>
                            </a:cubicBezTo>
                            <a:cubicBezTo>
                              <a:pt x="30480" y="54862"/>
                              <a:pt x="30480" y="51052"/>
                              <a:pt x="30480" y="51052"/>
                            </a:cubicBezTo>
                            <a:cubicBezTo>
                              <a:pt x="30480" y="51052"/>
                              <a:pt x="30480" y="47242"/>
                              <a:pt x="30480" y="41527"/>
                            </a:cubicBezTo>
                            <a:cubicBezTo>
                              <a:pt x="29528" y="35812"/>
                              <a:pt x="26670" y="29145"/>
                              <a:pt x="22860" y="22477"/>
                            </a:cubicBezTo>
                            <a:cubicBezTo>
                              <a:pt x="19050" y="15810"/>
                              <a:pt x="13335" y="10095"/>
                              <a:pt x="8572" y="6285"/>
                            </a:cubicBezTo>
                            <a:cubicBezTo>
                              <a:pt x="3810" y="2475"/>
                              <a:pt x="0" y="1522"/>
                              <a:pt x="0" y="570"/>
                            </a:cubicBezTo>
                            <a:cubicBezTo>
                              <a:pt x="0" y="-383"/>
                              <a:pt x="4763" y="-383"/>
                              <a:pt x="10478" y="2475"/>
                            </a:cubicBezTo>
                            <a:cubicBezTo>
                              <a:pt x="16193" y="5332"/>
                              <a:pt x="22860" y="11047"/>
                              <a:pt x="28575" y="17715"/>
                            </a:cubicBezTo>
                            <a:cubicBezTo>
                              <a:pt x="34290" y="24382"/>
                              <a:pt x="38100" y="32955"/>
                              <a:pt x="40005" y="39622"/>
                            </a:cubicBezTo>
                            <a:cubicBezTo>
                              <a:pt x="41910" y="46290"/>
                              <a:pt x="41910" y="51052"/>
                              <a:pt x="41910" y="51052"/>
                            </a:cubicBezTo>
                            <a:cubicBezTo>
                              <a:pt x="41910" y="51052"/>
                              <a:pt x="41910" y="55815"/>
                              <a:pt x="40005" y="62482"/>
                            </a:cubicBezTo>
                            <a:cubicBezTo>
                              <a:pt x="38100" y="69150"/>
                              <a:pt x="35243" y="77722"/>
                              <a:pt x="31433" y="85342"/>
                            </a:cubicBezTo>
                            <a:cubicBezTo>
                              <a:pt x="22860" y="100582"/>
                              <a:pt x="9525" y="112012"/>
                              <a:pt x="8572" y="111060"/>
                            </a:cubicBezTo>
                            <a:close/>
                          </a:path>
                        </a:pathLst>
                      </a:custGeom>
                      <a:solidFill>
                        <a:srgbClr val="A6202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8" name="Freeform: Shape 586">
                        <a:extLst>
                          <a:ext uri="{FF2B5EF4-FFF2-40B4-BE49-F238E27FC236}">
                            <a16:creationId xmlns:a16="http://schemas.microsoft.com/office/drawing/2014/main" id="{1822A6FD-1BEC-34D2-A32D-D4FB14A9DF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12230" y="3933644"/>
                        <a:ext cx="73491" cy="122100"/>
                      </a:xfrm>
                      <a:custGeom>
                        <a:avLst/>
                        <a:gdLst>
                          <a:gd name="connsiteX0" fmla="*/ 0 w 73491"/>
                          <a:gd name="connsiteY0" fmla="*/ 122101 h 122100"/>
                          <a:gd name="connsiteX1" fmla="*/ 10477 w 73491"/>
                          <a:gd name="connsiteY1" fmla="*/ 115433 h 122100"/>
                          <a:gd name="connsiteX2" fmla="*/ 30480 w 73491"/>
                          <a:gd name="connsiteY2" fmla="*/ 98288 h 122100"/>
                          <a:gd name="connsiteX3" fmla="*/ 46672 w 73491"/>
                          <a:gd name="connsiteY3" fmla="*/ 78285 h 122100"/>
                          <a:gd name="connsiteX4" fmla="*/ 52388 w 73491"/>
                          <a:gd name="connsiteY4" fmla="*/ 67808 h 122100"/>
                          <a:gd name="connsiteX5" fmla="*/ 58102 w 73491"/>
                          <a:gd name="connsiteY5" fmla="*/ 57331 h 122100"/>
                          <a:gd name="connsiteX6" fmla="*/ 64770 w 73491"/>
                          <a:gd name="connsiteY6" fmla="*/ 33518 h 122100"/>
                          <a:gd name="connsiteX7" fmla="*/ 59055 w 73491"/>
                          <a:gd name="connsiteY7" fmla="*/ 9706 h 122100"/>
                          <a:gd name="connsiteX8" fmla="*/ 52388 w 73491"/>
                          <a:gd name="connsiteY8" fmla="*/ 181 h 122100"/>
                          <a:gd name="connsiteX9" fmla="*/ 62865 w 73491"/>
                          <a:gd name="connsiteY9" fmla="*/ 7801 h 122100"/>
                          <a:gd name="connsiteX10" fmla="*/ 70485 w 73491"/>
                          <a:gd name="connsiteY10" fmla="*/ 19231 h 122100"/>
                          <a:gd name="connsiteX11" fmla="*/ 73342 w 73491"/>
                          <a:gd name="connsiteY11" fmla="*/ 34471 h 122100"/>
                          <a:gd name="connsiteX12" fmla="*/ 67627 w 73491"/>
                          <a:gd name="connsiteY12" fmla="*/ 63046 h 122100"/>
                          <a:gd name="connsiteX13" fmla="*/ 61913 w 73491"/>
                          <a:gd name="connsiteY13" fmla="*/ 74476 h 122100"/>
                          <a:gd name="connsiteX14" fmla="*/ 54292 w 73491"/>
                          <a:gd name="connsiteY14" fmla="*/ 84953 h 122100"/>
                          <a:gd name="connsiteX15" fmla="*/ 35242 w 73491"/>
                          <a:gd name="connsiteY15" fmla="*/ 104956 h 122100"/>
                          <a:gd name="connsiteX16" fmla="*/ 12382 w 73491"/>
                          <a:gd name="connsiteY16" fmla="*/ 120196 h 122100"/>
                          <a:gd name="connsiteX17" fmla="*/ 0 w 73491"/>
                          <a:gd name="connsiteY17" fmla="*/ 122101 h 122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3491" h="122100">
                            <a:moveTo>
                              <a:pt x="0" y="122101"/>
                            </a:moveTo>
                            <a:cubicBezTo>
                              <a:pt x="0" y="121148"/>
                              <a:pt x="3810" y="119243"/>
                              <a:pt x="10477" y="115433"/>
                            </a:cubicBezTo>
                            <a:cubicBezTo>
                              <a:pt x="16192" y="111623"/>
                              <a:pt x="23813" y="104956"/>
                              <a:pt x="30480" y="98288"/>
                            </a:cubicBezTo>
                            <a:cubicBezTo>
                              <a:pt x="37147" y="91621"/>
                              <a:pt x="42863" y="84001"/>
                              <a:pt x="46672" y="78285"/>
                            </a:cubicBezTo>
                            <a:cubicBezTo>
                              <a:pt x="50482" y="72571"/>
                              <a:pt x="52388" y="67808"/>
                              <a:pt x="52388" y="67808"/>
                            </a:cubicBezTo>
                            <a:cubicBezTo>
                              <a:pt x="52388" y="67808"/>
                              <a:pt x="55245" y="63998"/>
                              <a:pt x="58102" y="57331"/>
                            </a:cubicBezTo>
                            <a:cubicBezTo>
                              <a:pt x="60960" y="50663"/>
                              <a:pt x="64770" y="42090"/>
                              <a:pt x="64770" y="33518"/>
                            </a:cubicBezTo>
                            <a:cubicBezTo>
                              <a:pt x="65722" y="24946"/>
                              <a:pt x="62865" y="15421"/>
                              <a:pt x="59055" y="9706"/>
                            </a:cubicBezTo>
                            <a:cubicBezTo>
                              <a:pt x="55245" y="3990"/>
                              <a:pt x="51435" y="181"/>
                              <a:pt x="52388" y="181"/>
                            </a:cubicBezTo>
                            <a:cubicBezTo>
                              <a:pt x="52388" y="-772"/>
                              <a:pt x="57150" y="2085"/>
                              <a:pt x="62865" y="7801"/>
                            </a:cubicBezTo>
                            <a:cubicBezTo>
                              <a:pt x="65722" y="10658"/>
                              <a:pt x="67627" y="14468"/>
                              <a:pt x="70485" y="19231"/>
                            </a:cubicBezTo>
                            <a:cubicBezTo>
                              <a:pt x="72390" y="23993"/>
                              <a:pt x="73342" y="28756"/>
                              <a:pt x="73342" y="34471"/>
                            </a:cubicBezTo>
                            <a:cubicBezTo>
                              <a:pt x="74295" y="44948"/>
                              <a:pt x="70485" y="55426"/>
                              <a:pt x="67627" y="63046"/>
                            </a:cubicBezTo>
                            <a:cubicBezTo>
                              <a:pt x="64770" y="70665"/>
                              <a:pt x="61913" y="74476"/>
                              <a:pt x="61913" y="74476"/>
                            </a:cubicBezTo>
                            <a:cubicBezTo>
                              <a:pt x="61913" y="74476"/>
                              <a:pt x="59055" y="79238"/>
                              <a:pt x="54292" y="84953"/>
                            </a:cubicBezTo>
                            <a:cubicBezTo>
                              <a:pt x="49530" y="90668"/>
                              <a:pt x="42863" y="98288"/>
                              <a:pt x="35242" y="104956"/>
                            </a:cubicBezTo>
                            <a:cubicBezTo>
                              <a:pt x="27622" y="111623"/>
                              <a:pt x="19050" y="117338"/>
                              <a:pt x="12382" y="120196"/>
                            </a:cubicBezTo>
                            <a:cubicBezTo>
                              <a:pt x="5715" y="122101"/>
                              <a:pt x="0" y="122101"/>
                              <a:pt x="0" y="122101"/>
                            </a:cubicBezTo>
                            <a:close/>
                          </a:path>
                        </a:pathLst>
                      </a:custGeom>
                      <a:solidFill>
                        <a:srgbClr val="A6202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93" name="Freeform: Shape 587">
                      <a:extLst>
                        <a:ext uri="{FF2B5EF4-FFF2-40B4-BE49-F238E27FC236}">
                          <a16:creationId xmlns:a16="http://schemas.microsoft.com/office/drawing/2014/main" id="{7E345090-7361-587B-1856-E7FE1E023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1252" y="3930253"/>
                      <a:ext cx="97154" cy="110434"/>
                    </a:xfrm>
                    <a:custGeom>
                      <a:avLst/>
                      <a:gdLst>
                        <a:gd name="connsiteX0" fmla="*/ 80010 w 97154"/>
                        <a:gd name="connsiteY0" fmla="*/ 110252 h 110434"/>
                        <a:gd name="connsiteX1" fmla="*/ 62865 w 97154"/>
                        <a:gd name="connsiteY1" fmla="*/ 103584 h 110434"/>
                        <a:gd name="connsiteX2" fmla="*/ 31432 w 97154"/>
                        <a:gd name="connsiteY2" fmla="*/ 78819 h 110434"/>
                        <a:gd name="connsiteX3" fmla="*/ 17145 w 97154"/>
                        <a:gd name="connsiteY3" fmla="*/ 62627 h 110434"/>
                        <a:gd name="connsiteX4" fmla="*/ 10478 w 97154"/>
                        <a:gd name="connsiteY4" fmla="*/ 54054 h 110434"/>
                        <a:gd name="connsiteX5" fmla="*/ 7620 w 97154"/>
                        <a:gd name="connsiteY5" fmla="*/ 49292 h 110434"/>
                        <a:gd name="connsiteX6" fmla="*/ 5715 w 97154"/>
                        <a:gd name="connsiteY6" fmla="*/ 45482 h 110434"/>
                        <a:gd name="connsiteX7" fmla="*/ 953 w 97154"/>
                        <a:gd name="connsiteY7" fmla="*/ 32147 h 110434"/>
                        <a:gd name="connsiteX8" fmla="*/ 0 w 97154"/>
                        <a:gd name="connsiteY8" fmla="*/ 26432 h 110434"/>
                        <a:gd name="connsiteX9" fmla="*/ 0 w 97154"/>
                        <a:gd name="connsiteY9" fmla="*/ 20717 h 110434"/>
                        <a:gd name="connsiteX10" fmla="*/ 7620 w 97154"/>
                        <a:gd name="connsiteY10" fmla="*/ 6429 h 110434"/>
                        <a:gd name="connsiteX11" fmla="*/ 17145 w 97154"/>
                        <a:gd name="connsiteY11" fmla="*/ 714 h 110434"/>
                        <a:gd name="connsiteX12" fmla="*/ 29528 w 97154"/>
                        <a:gd name="connsiteY12" fmla="*/ 714 h 110434"/>
                        <a:gd name="connsiteX13" fmla="*/ 49530 w 97154"/>
                        <a:gd name="connsiteY13" fmla="*/ 11192 h 110434"/>
                        <a:gd name="connsiteX14" fmla="*/ 80963 w 97154"/>
                        <a:gd name="connsiteY14" fmla="*/ 33099 h 110434"/>
                        <a:gd name="connsiteX15" fmla="*/ 97155 w 97154"/>
                        <a:gd name="connsiteY15" fmla="*/ 33099 h 110434"/>
                        <a:gd name="connsiteX16" fmla="*/ 93345 w 97154"/>
                        <a:gd name="connsiteY16" fmla="*/ 35957 h 110434"/>
                        <a:gd name="connsiteX17" fmla="*/ 80010 w 97154"/>
                        <a:gd name="connsiteY17" fmla="*/ 36909 h 110434"/>
                        <a:gd name="connsiteX18" fmla="*/ 44767 w 97154"/>
                        <a:gd name="connsiteY18" fmla="*/ 17859 h 110434"/>
                        <a:gd name="connsiteX19" fmla="*/ 27622 w 97154"/>
                        <a:gd name="connsiteY19" fmla="*/ 10239 h 110434"/>
                        <a:gd name="connsiteX20" fmla="*/ 15240 w 97154"/>
                        <a:gd name="connsiteY20" fmla="*/ 14049 h 110434"/>
                        <a:gd name="connsiteX21" fmla="*/ 11430 w 97154"/>
                        <a:gd name="connsiteY21" fmla="*/ 25479 h 110434"/>
                        <a:gd name="connsiteX22" fmla="*/ 15240 w 97154"/>
                        <a:gd name="connsiteY22" fmla="*/ 41672 h 110434"/>
                        <a:gd name="connsiteX23" fmla="*/ 16192 w 97154"/>
                        <a:gd name="connsiteY23" fmla="*/ 45482 h 110434"/>
                        <a:gd name="connsiteX24" fmla="*/ 18097 w 97154"/>
                        <a:gd name="connsiteY24" fmla="*/ 49292 h 110434"/>
                        <a:gd name="connsiteX25" fmla="*/ 22860 w 97154"/>
                        <a:gd name="connsiteY25" fmla="*/ 56912 h 110434"/>
                        <a:gd name="connsiteX26" fmla="*/ 36195 w 97154"/>
                        <a:gd name="connsiteY26" fmla="*/ 73104 h 110434"/>
                        <a:gd name="connsiteX27" fmla="*/ 63817 w 97154"/>
                        <a:gd name="connsiteY27" fmla="*/ 99774 h 110434"/>
                        <a:gd name="connsiteX28" fmla="*/ 80010 w 97154"/>
                        <a:gd name="connsiteY28" fmla="*/ 110252 h 110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7154" h="110434">
                          <a:moveTo>
                            <a:pt x="80010" y="110252"/>
                          </a:moveTo>
                          <a:cubicBezTo>
                            <a:pt x="80010" y="111204"/>
                            <a:pt x="73342" y="108347"/>
                            <a:pt x="62865" y="103584"/>
                          </a:cubicBezTo>
                          <a:cubicBezTo>
                            <a:pt x="53340" y="97869"/>
                            <a:pt x="40957" y="90249"/>
                            <a:pt x="31432" y="78819"/>
                          </a:cubicBezTo>
                          <a:cubicBezTo>
                            <a:pt x="25717" y="73104"/>
                            <a:pt x="21907" y="68342"/>
                            <a:pt x="17145" y="62627"/>
                          </a:cubicBezTo>
                          <a:cubicBezTo>
                            <a:pt x="15240" y="59769"/>
                            <a:pt x="12382" y="57864"/>
                            <a:pt x="10478" y="54054"/>
                          </a:cubicBezTo>
                          <a:cubicBezTo>
                            <a:pt x="9525" y="52149"/>
                            <a:pt x="8572" y="51197"/>
                            <a:pt x="7620" y="49292"/>
                          </a:cubicBezTo>
                          <a:cubicBezTo>
                            <a:pt x="6667" y="48339"/>
                            <a:pt x="6667" y="46434"/>
                            <a:pt x="5715" y="45482"/>
                          </a:cubicBezTo>
                          <a:cubicBezTo>
                            <a:pt x="3810" y="40719"/>
                            <a:pt x="1905" y="35957"/>
                            <a:pt x="953" y="32147"/>
                          </a:cubicBezTo>
                          <a:cubicBezTo>
                            <a:pt x="0" y="28337"/>
                            <a:pt x="0" y="26432"/>
                            <a:pt x="0" y="26432"/>
                          </a:cubicBezTo>
                          <a:cubicBezTo>
                            <a:pt x="0" y="26432"/>
                            <a:pt x="0" y="24527"/>
                            <a:pt x="0" y="20717"/>
                          </a:cubicBezTo>
                          <a:cubicBezTo>
                            <a:pt x="0" y="16907"/>
                            <a:pt x="1905" y="10239"/>
                            <a:pt x="7620" y="6429"/>
                          </a:cubicBezTo>
                          <a:cubicBezTo>
                            <a:pt x="10478" y="4524"/>
                            <a:pt x="13335" y="2619"/>
                            <a:pt x="17145" y="714"/>
                          </a:cubicBezTo>
                          <a:cubicBezTo>
                            <a:pt x="20955" y="-238"/>
                            <a:pt x="25717" y="-238"/>
                            <a:pt x="29528" y="714"/>
                          </a:cubicBezTo>
                          <a:cubicBezTo>
                            <a:pt x="37147" y="2619"/>
                            <a:pt x="43815" y="7382"/>
                            <a:pt x="49530" y="11192"/>
                          </a:cubicBezTo>
                          <a:cubicBezTo>
                            <a:pt x="60960" y="20717"/>
                            <a:pt x="71438" y="29289"/>
                            <a:pt x="80963" y="33099"/>
                          </a:cubicBezTo>
                          <a:cubicBezTo>
                            <a:pt x="90488" y="36909"/>
                            <a:pt x="97155" y="32147"/>
                            <a:pt x="97155" y="33099"/>
                          </a:cubicBezTo>
                          <a:cubicBezTo>
                            <a:pt x="97155" y="33099"/>
                            <a:pt x="96203" y="35004"/>
                            <a:pt x="93345" y="35957"/>
                          </a:cubicBezTo>
                          <a:cubicBezTo>
                            <a:pt x="90488" y="37862"/>
                            <a:pt x="84772" y="37862"/>
                            <a:pt x="80010" y="36909"/>
                          </a:cubicBezTo>
                          <a:cubicBezTo>
                            <a:pt x="68580" y="34052"/>
                            <a:pt x="56197" y="25479"/>
                            <a:pt x="44767" y="17859"/>
                          </a:cubicBezTo>
                          <a:cubicBezTo>
                            <a:pt x="39053" y="14049"/>
                            <a:pt x="33338" y="11192"/>
                            <a:pt x="27622" y="10239"/>
                          </a:cubicBezTo>
                          <a:cubicBezTo>
                            <a:pt x="21907" y="9287"/>
                            <a:pt x="18097" y="11192"/>
                            <a:pt x="15240" y="14049"/>
                          </a:cubicBezTo>
                          <a:cubicBezTo>
                            <a:pt x="9525" y="19764"/>
                            <a:pt x="12382" y="25479"/>
                            <a:pt x="11430" y="25479"/>
                          </a:cubicBezTo>
                          <a:cubicBezTo>
                            <a:pt x="11430" y="25479"/>
                            <a:pt x="11430" y="31194"/>
                            <a:pt x="15240" y="41672"/>
                          </a:cubicBezTo>
                          <a:cubicBezTo>
                            <a:pt x="15240" y="42624"/>
                            <a:pt x="16192" y="44529"/>
                            <a:pt x="16192" y="45482"/>
                          </a:cubicBezTo>
                          <a:cubicBezTo>
                            <a:pt x="17145" y="46434"/>
                            <a:pt x="17145" y="47387"/>
                            <a:pt x="18097" y="49292"/>
                          </a:cubicBezTo>
                          <a:cubicBezTo>
                            <a:pt x="19050" y="51197"/>
                            <a:pt x="20955" y="54054"/>
                            <a:pt x="22860" y="56912"/>
                          </a:cubicBezTo>
                          <a:cubicBezTo>
                            <a:pt x="26670" y="61674"/>
                            <a:pt x="31432" y="68342"/>
                            <a:pt x="36195" y="73104"/>
                          </a:cubicBezTo>
                          <a:cubicBezTo>
                            <a:pt x="44767" y="84534"/>
                            <a:pt x="55245" y="93107"/>
                            <a:pt x="63817" y="99774"/>
                          </a:cubicBezTo>
                          <a:cubicBezTo>
                            <a:pt x="74295" y="105489"/>
                            <a:pt x="80010" y="109299"/>
                            <a:pt x="80010" y="110252"/>
                          </a:cubicBezTo>
                          <a:close/>
                        </a:path>
                      </a:pathLst>
                    </a:custGeom>
                    <a:solidFill>
                      <a:srgbClr val="A6202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" name="Freeform: Shape 588">
                      <a:extLst>
                        <a:ext uri="{FF2B5EF4-FFF2-40B4-BE49-F238E27FC236}">
                          <a16:creationId xmlns:a16="http://schemas.microsoft.com/office/drawing/2014/main" id="{03C48586-EE5D-E089-0D99-E499FFDEE1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8745" y="3950970"/>
                      <a:ext cx="258287" cy="108623"/>
                    </a:xfrm>
                    <a:custGeom>
                      <a:avLst/>
                      <a:gdLst>
                        <a:gd name="connsiteX0" fmla="*/ 257302 w 258287"/>
                        <a:gd name="connsiteY0" fmla="*/ 0 h 108623"/>
                        <a:gd name="connsiteX1" fmla="*/ 112522 w 258287"/>
                        <a:gd name="connsiteY1" fmla="*/ 74295 h 108623"/>
                        <a:gd name="connsiteX2" fmla="*/ 127 w 258287"/>
                        <a:gd name="connsiteY2" fmla="*/ 2858 h 108623"/>
                        <a:gd name="connsiteX3" fmla="*/ 30607 w 258287"/>
                        <a:gd name="connsiteY3" fmla="*/ 56197 h 108623"/>
                        <a:gd name="connsiteX4" fmla="*/ 90614 w 258287"/>
                        <a:gd name="connsiteY4" fmla="*/ 95250 h 108623"/>
                        <a:gd name="connsiteX5" fmla="*/ 241109 w 258287"/>
                        <a:gd name="connsiteY5" fmla="*/ 73342 h 108623"/>
                        <a:gd name="connsiteX6" fmla="*/ 257302 w 258287"/>
                        <a:gd name="connsiteY6" fmla="*/ 0 h 108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8287" h="108623">
                          <a:moveTo>
                            <a:pt x="257302" y="0"/>
                          </a:moveTo>
                          <a:cubicBezTo>
                            <a:pt x="243967" y="35242"/>
                            <a:pt x="190627" y="88583"/>
                            <a:pt x="112522" y="74295"/>
                          </a:cubicBezTo>
                          <a:cubicBezTo>
                            <a:pt x="43942" y="60960"/>
                            <a:pt x="11557" y="18097"/>
                            <a:pt x="127" y="2858"/>
                          </a:cubicBezTo>
                          <a:cubicBezTo>
                            <a:pt x="-1778" y="22860"/>
                            <a:pt x="18224" y="43815"/>
                            <a:pt x="30607" y="56197"/>
                          </a:cubicBezTo>
                          <a:cubicBezTo>
                            <a:pt x="48704" y="74295"/>
                            <a:pt x="65849" y="86677"/>
                            <a:pt x="90614" y="95250"/>
                          </a:cubicBezTo>
                          <a:cubicBezTo>
                            <a:pt x="139192" y="113347"/>
                            <a:pt x="205867" y="119063"/>
                            <a:pt x="241109" y="73342"/>
                          </a:cubicBezTo>
                          <a:cubicBezTo>
                            <a:pt x="242062" y="73342"/>
                            <a:pt x="263017" y="37147"/>
                            <a:pt x="257302" y="0"/>
                          </a:cubicBezTo>
                          <a:close/>
                        </a:path>
                      </a:pathLst>
                    </a:custGeom>
                    <a:solidFill>
                      <a:srgbClr val="D57075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3" name="Graphic 4">
                    <a:extLst>
                      <a:ext uri="{FF2B5EF4-FFF2-40B4-BE49-F238E27FC236}">
                        <a16:creationId xmlns:a16="http://schemas.microsoft.com/office/drawing/2014/main" id="{D686BD88-E562-C332-F316-E3EBC5A351DC}"/>
                      </a:ext>
                    </a:extLst>
                  </p:cNvPr>
                  <p:cNvGrpSpPr/>
                  <p:nvPr/>
                </p:nvGrpSpPr>
                <p:grpSpPr>
                  <a:xfrm>
                    <a:off x="6424612" y="3077591"/>
                    <a:ext cx="270369" cy="357123"/>
                    <a:chOff x="6424612" y="3077591"/>
                    <a:chExt cx="270369" cy="357123"/>
                  </a:xfrm>
                </p:grpSpPr>
                <p:grpSp>
                  <p:nvGrpSpPr>
                    <p:cNvPr id="584" name="Graphic 4">
                      <a:extLst>
                        <a:ext uri="{FF2B5EF4-FFF2-40B4-BE49-F238E27FC236}">
                          <a16:creationId xmlns:a16="http://schemas.microsoft.com/office/drawing/2014/main" id="{54EE3EB2-AC76-4767-12E7-3E01EB826D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24612" y="3077591"/>
                      <a:ext cx="270369" cy="357123"/>
                      <a:chOff x="6424612" y="3077591"/>
                      <a:chExt cx="270369" cy="357123"/>
                    </a:xfrm>
                    <a:solidFill>
                      <a:srgbClr val="F7DB00"/>
                    </a:solidFill>
                  </p:grpSpPr>
                  <p:sp>
                    <p:nvSpPr>
                      <p:cNvPr id="588" name="Freeform: Shape 591">
                        <a:extLst>
                          <a:ext uri="{FF2B5EF4-FFF2-40B4-BE49-F238E27FC236}">
                            <a16:creationId xmlns:a16="http://schemas.microsoft.com/office/drawing/2014/main" id="{FD6A5C3A-7548-F2C5-1A8F-B009D1FEEE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4612" y="3078171"/>
                        <a:ext cx="269416" cy="356543"/>
                      </a:xfrm>
                      <a:custGeom>
                        <a:avLst/>
                        <a:gdLst>
                          <a:gd name="connsiteX0" fmla="*/ 228600 w 269416"/>
                          <a:gd name="connsiteY0" fmla="*/ 3166 h 356543"/>
                          <a:gd name="connsiteX1" fmla="*/ 153353 w 269416"/>
                          <a:gd name="connsiteY1" fmla="*/ 17454 h 356543"/>
                          <a:gd name="connsiteX2" fmla="*/ 80963 w 269416"/>
                          <a:gd name="connsiteY2" fmla="*/ 97464 h 356543"/>
                          <a:gd name="connsiteX3" fmla="*/ 0 w 269416"/>
                          <a:gd name="connsiteY3" fmla="*/ 251769 h 356543"/>
                          <a:gd name="connsiteX4" fmla="*/ 162878 w 269416"/>
                          <a:gd name="connsiteY4" fmla="*/ 356544 h 356543"/>
                          <a:gd name="connsiteX5" fmla="*/ 185738 w 269416"/>
                          <a:gd name="connsiteY5" fmla="*/ 313681 h 356543"/>
                          <a:gd name="connsiteX6" fmla="*/ 252413 w 269416"/>
                          <a:gd name="connsiteY6" fmla="*/ 143184 h 356543"/>
                          <a:gd name="connsiteX7" fmla="*/ 259080 w 269416"/>
                          <a:gd name="connsiteY7" fmla="*/ 24121 h 356543"/>
                          <a:gd name="connsiteX8" fmla="*/ 228600 w 269416"/>
                          <a:gd name="connsiteY8" fmla="*/ 3166 h 356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69416" h="356543">
                            <a:moveTo>
                              <a:pt x="228600" y="3166"/>
                            </a:moveTo>
                            <a:cubicBezTo>
                              <a:pt x="203835" y="-4454"/>
                              <a:pt x="173355" y="2214"/>
                              <a:pt x="153353" y="17454"/>
                            </a:cubicBezTo>
                            <a:cubicBezTo>
                              <a:pt x="124778" y="39361"/>
                              <a:pt x="99060" y="66984"/>
                              <a:pt x="80963" y="97464"/>
                            </a:cubicBezTo>
                            <a:cubicBezTo>
                              <a:pt x="53340" y="144136"/>
                              <a:pt x="23813" y="200334"/>
                              <a:pt x="0" y="251769"/>
                            </a:cubicBezTo>
                            <a:cubicBezTo>
                              <a:pt x="37147" y="277486"/>
                              <a:pt x="119063" y="327016"/>
                              <a:pt x="162878" y="356544"/>
                            </a:cubicBezTo>
                            <a:cubicBezTo>
                              <a:pt x="170497" y="342256"/>
                              <a:pt x="178118" y="327969"/>
                              <a:pt x="185738" y="313681"/>
                            </a:cubicBezTo>
                            <a:cubicBezTo>
                              <a:pt x="213360" y="259389"/>
                              <a:pt x="237172" y="202239"/>
                              <a:pt x="252413" y="143184"/>
                            </a:cubicBezTo>
                            <a:cubicBezTo>
                              <a:pt x="260985" y="111751"/>
                              <a:pt x="281940" y="53649"/>
                              <a:pt x="259080" y="24121"/>
                            </a:cubicBezTo>
                            <a:cubicBezTo>
                              <a:pt x="251460" y="13644"/>
                              <a:pt x="240982" y="6976"/>
                              <a:pt x="228600" y="3166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9" name="Freeform: Shape 592">
                        <a:extLst>
                          <a:ext uri="{FF2B5EF4-FFF2-40B4-BE49-F238E27FC236}">
                            <a16:creationId xmlns:a16="http://schemas.microsoft.com/office/drawing/2014/main" id="{0651B59C-4F61-C892-C707-26BF887C22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6474" y="3300227"/>
                        <a:ext cx="108630" cy="52663"/>
                      </a:xfrm>
                      <a:custGeom>
                        <a:avLst/>
                        <a:gdLst>
                          <a:gd name="connsiteX0" fmla="*/ 108630 w 108630"/>
                          <a:gd name="connsiteY0" fmla="*/ 52572 h 52663"/>
                          <a:gd name="connsiteX1" fmla="*/ 81008 w 108630"/>
                          <a:gd name="connsiteY1" fmla="*/ 39237 h 52663"/>
                          <a:gd name="connsiteX2" fmla="*/ 54338 w 108630"/>
                          <a:gd name="connsiteY2" fmla="*/ 25902 h 52663"/>
                          <a:gd name="connsiteX3" fmla="*/ 27668 w 108630"/>
                          <a:gd name="connsiteY3" fmla="*/ 12567 h 52663"/>
                          <a:gd name="connsiteX4" fmla="*/ 45 w 108630"/>
                          <a:gd name="connsiteY4" fmla="*/ 185 h 52663"/>
                          <a:gd name="connsiteX5" fmla="*/ 30525 w 108630"/>
                          <a:gd name="connsiteY5" fmla="*/ 5900 h 52663"/>
                          <a:gd name="connsiteX6" fmla="*/ 59100 w 108630"/>
                          <a:gd name="connsiteY6" fmla="*/ 17330 h 52663"/>
                          <a:gd name="connsiteX7" fmla="*/ 85770 w 108630"/>
                          <a:gd name="connsiteY7" fmla="*/ 33522 h 52663"/>
                          <a:gd name="connsiteX8" fmla="*/ 108630 w 108630"/>
                          <a:gd name="connsiteY8" fmla="*/ 52572 h 526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630" h="52663">
                            <a:moveTo>
                              <a:pt x="108630" y="52572"/>
                            </a:moveTo>
                            <a:cubicBezTo>
                              <a:pt x="107678" y="53525"/>
                              <a:pt x="94343" y="46857"/>
                              <a:pt x="81008" y="39237"/>
                            </a:cubicBezTo>
                            <a:cubicBezTo>
                              <a:pt x="67673" y="32570"/>
                              <a:pt x="54338" y="25902"/>
                              <a:pt x="54338" y="25902"/>
                            </a:cubicBezTo>
                            <a:cubicBezTo>
                              <a:pt x="54338" y="25902"/>
                              <a:pt x="41003" y="19235"/>
                              <a:pt x="27668" y="12567"/>
                            </a:cubicBezTo>
                            <a:cubicBezTo>
                              <a:pt x="13380" y="6852"/>
                              <a:pt x="-907" y="1137"/>
                              <a:pt x="45" y="185"/>
                            </a:cubicBezTo>
                            <a:cubicBezTo>
                              <a:pt x="45" y="-768"/>
                              <a:pt x="15285" y="2090"/>
                              <a:pt x="30525" y="5900"/>
                            </a:cubicBezTo>
                            <a:cubicBezTo>
                              <a:pt x="44813" y="11615"/>
                              <a:pt x="59100" y="17330"/>
                              <a:pt x="59100" y="17330"/>
                            </a:cubicBezTo>
                            <a:cubicBezTo>
                              <a:pt x="59100" y="17330"/>
                              <a:pt x="72435" y="25902"/>
                              <a:pt x="85770" y="33522"/>
                            </a:cubicBezTo>
                            <a:cubicBezTo>
                              <a:pt x="96248" y="41142"/>
                              <a:pt x="108630" y="50667"/>
                              <a:pt x="108630" y="52572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0" name="Freeform: Shape 593">
                        <a:extLst>
                          <a:ext uri="{FF2B5EF4-FFF2-40B4-BE49-F238E27FC236}">
                            <a16:creationId xmlns:a16="http://schemas.microsoft.com/office/drawing/2014/main" id="{24ED899C-7B17-14AC-26D2-597A766B6D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5565" y="3077591"/>
                        <a:ext cx="269416" cy="357123"/>
                      </a:xfrm>
                      <a:custGeom>
                        <a:avLst/>
                        <a:gdLst>
                          <a:gd name="connsiteX0" fmla="*/ 185738 w 269416"/>
                          <a:gd name="connsiteY0" fmla="*/ 314261 h 357123"/>
                          <a:gd name="connsiteX1" fmla="*/ 252413 w 269416"/>
                          <a:gd name="connsiteY1" fmla="*/ 143764 h 357123"/>
                          <a:gd name="connsiteX2" fmla="*/ 259080 w 269416"/>
                          <a:gd name="connsiteY2" fmla="*/ 24701 h 357123"/>
                          <a:gd name="connsiteX3" fmla="*/ 227647 w 269416"/>
                          <a:gd name="connsiteY3" fmla="*/ 2794 h 357123"/>
                          <a:gd name="connsiteX4" fmla="*/ 156210 w 269416"/>
                          <a:gd name="connsiteY4" fmla="*/ 15176 h 357123"/>
                          <a:gd name="connsiteX5" fmla="*/ 156210 w 269416"/>
                          <a:gd name="connsiteY5" fmla="*/ 33274 h 357123"/>
                          <a:gd name="connsiteX6" fmla="*/ 66675 w 269416"/>
                          <a:gd name="connsiteY6" fmla="*/ 199009 h 357123"/>
                          <a:gd name="connsiteX7" fmla="*/ 33338 w 269416"/>
                          <a:gd name="connsiteY7" fmla="*/ 183769 h 357123"/>
                          <a:gd name="connsiteX8" fmla="*/ 13335 w 269416"/>
                          <a:gd name="connsiteY8" fmla="*/ 223774 h 357123"/>
                          <a:gd name="connsiteX9" fmla="*/ 66675 w 269416"/>
                          <a:gd name="connsiteY9" fmla="*/ 268541 h 357123"/>
                          <a:gd name="connsiteX10" fmla="*/ 1905 w 269416"/>
                          <a:gd name="connsiteY10" fmla="*/ 248539 h 357123"/>
                          <a:gd name="connsiteX11" fmla="*/ 0 w 269416"/>
                          <a:gd name="connsiteY11" fmla="*/ 252349 h 357123"/>
                          <a:gd name="connsiteX12" fmla="*/ 162878 w 269416"/>
                          <a:gd name="connsiteY12" fmla="*/ 357124 h 357123"/>
                          <a:gd name="connsiteX13" fmla="*/ 185738 w 269416"/>
                          <a:gd name="connsiteY13" fmla="*/ 314261 h 3571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269416" h="357123">
                            <a:moveTo>
                              <a:pt x="185738" y="314261"/>
                            </a:moveTo>
                            <a:cubicBezTo>
                              <a:pt x="213360" y="259969"/>
                              <a:pt x="237172" y="202819"/>
                              <a:pt x="252413" y="143764"/>
                            </a:cubicBezTo>
                            <a:cubicBezTo>
                              <a:pt x="260985" y="112331"/>
                              <a:pt x="281940" y="54229"/>
                              <a:pt x="259080" y="24701"/>
                            </a:cubicBezTo>
                            <a:cubicBezTo>
                              <a:pt x="250507" y="13271"/>
                              <a:pt x="239078" y="6604"/>
                              <a:pt x="227647" y="2794"/>
                            </a:cubicBezTo>
                            <a:cubicBezTo>
                              <a:pt x="203835" y="-3874"/>
                              <a:pt x="176213" y="1841"/>
                              <a:pt x="156210" y="15176"/>
                            </a:cubicBezTo>
                            <a:cubicBezTo>
                              <a:pt x="158115" y="21844"/>
                              <a:pt x="159067" y="27559"/>
                              <a:pt x="156210" y="33274"/>
                            </a:cubicBezTo>
                            <a:cubicBezTo>
                              <a:pt x="144780" y="56134"/>
                              <a:pt x="95250" y="188531"/>
                              <a:pt x="66675" y="199009"/>
                            </a:cubicBezTo>
                            <a:cubicBezTo>
                              <a:pt x="54292" y="203771"/>
                              <a:pt x="41910" y="194246"/>
                              <a:pt x="33338" y="183769"/>
                            </a:cubicBezTo>
                            <a:cubicBezTo>
                              <a:pt x="26670" y="197104"/>
                              <a:pt x="20003" y="210439"/>
                              <a:pt x="13335" y="223774"/>
                            </a:cubicBezTo>
                            <a:cubicBezTo>
                              <a:pt x="35242" y="236156"/>
                              <a:pt x="66675" y="257111"/>
                              <a:pt x="66675" y="268541"/>
                            </a:cubicBezTo>
                            <a:cubicBezTo>
                              <a:pt x="66675" y="280924"/>
                              <a:pt x="24765" y="260921"/>
                              <a:pt x="1905" y="248539"/>
                            </a:cubicBezTo>
                            <a:cubicBezTo>
                              <a:pt x="953" y="249491"/>
                              <a:pt x="953" y="250444"/>
                              <a:pt x="0" y="252349"/>
                            </a:cubicBezTo>
                            <a:cubicBezTo>
                              <a:pt x="37147" y="278066"/>
                              <a:pt x="119063" y="327596"/>
                              <a:pt x="162878" y="357124"/>
                            </a:cubicBezTo>
                            <a:cubicBezTo>
                              <a:pt x="170497" y="342836"/>
                              <a:pt x="178117" y="328549"/>
                              <a:pt x="185738" y="314261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85" name="Graphic 4">
                      <a:extLst>
                        <a:ext uri="{FF2B5EF4-FFF2-40B4-BE49-F238E27FC236}">
                          <a16:creationId xmlns:a16="http://schemas.microsoft.com/office/drawing/2014/main" id="{4BA5EF6F-1C73-C1A5-8417-DC786E7809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95858" y="3144111"/>
                      <a:ext cx="43763" cy="85888"/>
                      <a:chOff x="6495858" y="3144111"/>
                      <a:chExt cx="43763" cy="85888"/>
                    </a:xfrm>
                    <a:solidFill>
                      <a:srgbClr val="9FE08B"/>
                    </a:solidFill>
                  </p:grpSpPr>
                  <p:sp>
                    <p:nvSpPr>
                      <p:cNvPr id="586" name="Freeform: Shape 595">
                        <a:extLst>
                          <a:ext uri="{FF2B5EF4-FFF2-40B4-BE49-F238E27FC236}">
                            <a16:creationId xmlns:a16="http://schemas.microsoft.com/office/drawing/2014/main" id="{5EF6ABC4-C2A7-4FED-B1E0-5AFA84698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5858" y="3187945"/>
                        <a:ext cx="26101" cy="42054"/>
                      </a:xfrm>
                      <a:custGeom>
                        <a:avLst/>
                        <a:gdLst>
                          <a:gd name="connsiteX0" fmla="*/ 21147 w 26101"/>
                          <a:gd name="connsiteY0" fmla="*/ 72 h 42054"/>
                          <a:gd name="connsiteX1" fmla="*/ 23052 w 26101"/>
                          <a:gd name="connsiteY1" fmla="*/ 22932 h 42054"/>
                          <a:gd name="connsiteX2" fmla="*/ 4954 w 26101"/>
                          <a:gd name="connsiteY2" fmla="*/ 41982 h 42054"/>
                          <a:gd name="connsiteX3" fmla="*/ 3049 w 26101"/>
                          <a:gd name="connsiteY3" fmla="*/ 19122 h 42054"/>
                          <a:gd name="connsiteX4" fmla="*/ 21147 w 26101"/>
                          <a:gd name="connsiteY4" fmla="*/ 72 h 420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101" h="42054">
                            <a:moveTo>
                              <a:pt x="21147" y="72"/>
                            </a:moveTo>
                            <a:cubicBezTo>
                              <a:pt x="26862" y="1025"/>
                              <a:pt x="27814" y="11502"/>
                              <a:pt x="23052" y="22932"/>
                            </a:cubicBezTo>
                            <a:cubicBezTo>
                              <a:pt x="18289" y="34362"/>
                              <a:pt x="10669" y="42935"/>
                              <a:pt x="4954" y="41982"/>
                            </a:cubicBezTo>
                            <a:cubicBezTo>
                              <a:pt x="-761" y="41030"/>
                              <a:pt x="-1713" y="30552"/>
                              <a:pt x="3049" y="19122"/>
                            </a:cubicBezTo>
                            <a:cubicBezTo>
                              <a:pt x="7812" y="7692"/>
                              <a:pt x="15432" y="-880"/>
                              <a:pt x="21147" y="72"/>
                            </a:cubicBezTo>
                            <a:close/>
                          </a:path>
                        </a:pathLst>
                      </a:custGeom>
                      <a:solidFill>
                        <a:srgbClr val="9FE08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7" name="Freeform: Shape 596">
                        <a:extLst>
                          <a:ext uri="{FF2B5EF4-FFF2-40B4-BE49-F238E27FC236}">
                            <a16:creationId xmlns:a16="http://schemas.microsoft.com/office/drawing/2014/main" id="{E36D9DA8-7BB7-8656-5BA0-FB439FABC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2011" y="3144111"/>
                        <a:ext cx="17610" cy="29721"/>
                      </a:xfrm>
                      <a:custGeom>
                        <a:avLst/>
                        <a:gdLst>
                          <a:gd name="connsiteX0" fmla="*/ 14044 w 17610"/>
                          <a:gd name="connsiteY0" fmla="*/ 91 h 29721"/>
                          <a:gd name="connsiteX1" fmla="*/ 15949 w 17610"/>
                          <a:gd name="connsiteY1" fmla="*/ 16283 h 29721"/>
                          <a:gd name="connsiteX2" fmla="*/ 3566 w 17610"/>
                          <a:gd name="connsiteY2" fmla="*/ 29618 h 29721"/>
                          <a:gd name="connsiteX3" fmla="*/ 1661 w 17610"/>
                          <a:gd name="connsiteY3" fmla="*/ 13426 h 29721"/>
                          <a:gd name="connsiteX4" fmla="*/ 14044 w 17610"/>
                          <a:gd name="connsiteY4" fmla="*/ 91 h 29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610" h="29721">
                            <a:moveTo>
                              <a:pt x="14044" y="91"/>
                            </a:moveTo>
                            <a:cubicBezTo>
                              <a:pt x="17854" y="1043"/>
                              <a:pt x="18807" y="8663"/>
                              <a:pt x="15949" y="16283"/>
                            </a:cubicBezTo>
                            <a:cubicBezTo>
                              <a:pt x="13091" y="24856"/>
                              <a:pt x="7376" y="30571"/>
                              <a:pt x="3566" y="29618"/>
                            </a:cubicBezTo>
                            <a:cubicBezTo>
                              <a:pt x="-243" y="28666"/>
                              <a:pt x="-1196" y="21046"/>
                              <a:pt x="1661" y="13426"/>
                            </a:cubicBezTo>
                            <a:cubicBezTo>
                              <a:pt x="4519" y="5806"/>
                              <a:pt x="10234" y="-862"/>
                              <a:pt x="14044" y="91"/>
                            </a:cubicBezTo>
                            <a:close/>
                          </a:path>
                        </a:pathLst>
                      </a:custGeom>
                      <a:solidFill>
                        <a:srgbClr val="9FE08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19" name="Graphic 4">
                  <a:extLst>
                    <a:ext uri="{FF2B5EF4-FFF2-40B4-BE49-F238E27FC236}">
                      <a16:creationId xmlns:a16="http://schemas.microsoft.com/office/drawing/2014/main" id="{A0DF73B8-3A91-AB94-4EDF-78C892284BA1}"/>
                    </a:ext>
                  </a:extLst>
                </p:cNvPr>
                <p:cNvGrpSpPr/>
                <p:nvPr/>
              </p:nvGrpSpPr>
              <p:grpSpPr>
                <a:xfrm>
                  <a:off x="6503996" y="3042786"/>
                  <a:ext cx="419727" cy="741635"/>
                  <a:chOff x="6503996" y="3042786"/>
                  <a:chExt cx="419727" cy="741635"/>
                </a:xfrm>
              </p:grpSpPr>
              <p:sp>
                <p:nvSpPr>
                  <p:cNvPr id="571" name="Freeform: Shape 598">
                    <a:extLst>
                      <a:ext uri="{FF2B5EF4-FFF2-40B4-BE49-F238E27FC236}">
                        <a16:creationId xmlns:a16="http://schemas.microsoft.com/office/drawing/2014/main" id="{968B6448-1167-4906-C979-D5070727CE39}"/>
                      </a:ext>
                    </a:extLst>
                  </p:cNvPr>
                  <p:cNvSpPr/>
                  <p:nvPr/>
                </p:nvSpPr>
                <p:spPr>
                  <a:xfrm>
                    <a:off x="6515369" y="3043074"/>
                    <a:ext cx="408354" cy="735294"/>
                  </a:xfrm>
                  <a:custGeom>
                    <a:avLst/>
                    <a:gdLst>
                      <a:gd name="connsiteX0" fmla="*/ 99743 w 408354"/>
                      <a:gd name="connsiteY0" fmla="*/ 643100 h 735294"/>
                      <a:gd name="connsiteX1" fmla="*/ 52118 w 408354"/>
                      <a:gd name="connsiteY1" fmla="*/ 581188 h 735294"/>
                      <a:gd name="connsiteX2" fmla="*/ 7350 w 408354"/>
                      <a:gd name="connsiteY2" fmla="*/ 276388 h 735294"/>
                      <a:gd name="connsiteX3" fmla="*/ 330248 w 408354"/>
                      <a:gd name="connsiteY3" fmla="*/ 15403 h 735294"/>
                      <a:gd name="connsiteX4" fmla="*/ 269288 w 408354"/>
                      <a:gd name="connsiteY4" fmla="*/ 27785 h 735294"/>
                      <a:gd name="connsiteX5" fmla="*/ 165465 w 408354"/>
                      <a:gd name="connsiteY5" fmla="*/ 116367 h 735294"/>
                      <a:gd name="connsiteX6" fmla="*/ 155940 w 408354"/>
                      <a:gd name="connsiteY6" fmla="*/ 562138 h 735294"/>
                      <a:gd name="connsiteX7" fmla="*/ 337868 w 408354"/>
                      <a:gd name="connsiteY7" fmla="*/ 648815 h 735294"/>
                      <a:gd name="connsiteX8" fmla="*/ 408353 w 408354"/>
                      <a:gd name="connsiteY8" fmla="*/ 653578 h 735294"/>
                      <a:gd name="connsiteX9" fmla="*/ 300720 w 408354"/>
                      <a:gd name="connsiteY9" fmla="*/ 734540 h 735294"/>
                      <a:gd name="connsiteX10" fmla="*/ 99743 w 408354"/>
                      <a:gd name="connsiteY10" fmla="*/ 643100 h 735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8354" h="735294">
                        <a:moveTo>
                          <a:pt x="99743" y="643100"/>
                        </a:moveTo>
                        <a:cubicBezTo>
                          <a:pt x="85455" y="625003"/>
                          <a:pt x="61643" y="603095"/>
                          <a:pt x="52118" y="581188"/>
                        </a:cubicBezTo>
                        <a:cubicBezTo>
                          <a:pt x="7350" y="480222"/>
                          <a:pt x="-11700" y="387830"/>
                          <a:pt x="7350" y="276388"/>
                        </a:cubicBezTo>
                        <a:cubicBezTo>
                          <a:pt x="48308" y="46835"/>
                          <a:pt x="182610" y="-37937"/>
                          <a:pt x="330248" y="15403"/>
                        </a:cubicBezTo>
                        <a:cubicBezTo>
                          <a:pt x="312150" y="24928"/>
                          <a:pt x="297863" y="23022"/>
                          <a:pt x="269288" y="27785"/>
                        </a:cubicBezTo>
                        <a:cubicBezTo>
                          <a:pt x="243570" y="43978"/>
                          <a:pt x="208328" y="52550"/>
                          <a:pt x="165465" y="116367"/>
                        </a:cubicBezTo>
                        <a:cubicBezTo>
                          <a:pt x="105458" y="203997"/>
                          <a:pt x="74025" y="433550"/>
                          <a:pt x="155940" y="562138"/>
                        </a:cubicBezTo>
                        <a:cubicBezTo>
                          <a:pt x="155940" y="562138"/>
                          <a:pt x="216900" y="669770"/>
                          <a:pt x="337868" y="648815"/>
                        </a:cubicBezTo>
                        <a:lnTo>
                          <a:pt x="408353" y="653578"/>
                        </a:lnTo>
                        <a:cubicBezTo>
                          <a:pt x="408353" y="653578"/>
                          <a:pt x="410258" y="725015"/>
                          <a:pt x="300720" y="734540"/>
                        </a:cubicBezTo>
                        <a:cubicBezTo>
                          <a:pt x="221663" y="741208"/>
                          <a:pt x="147368" y="703108"/>
                          <a:pt x="99743" y="643100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Freeform: Shape 599">
                    <a:extLst>
                      <a:ext uri="{FF2B5EF4-FFF2-40B4-BE49-F238E27FC236}">
                        <a16:creationId xmlns:a16="http://schemas.microsoft.com/office/drawing/2014/main" id="{CF540EFF-48B8-8EC2-CECA-211030B41BBE}"/>
                      </a:ext>
                    </a:extLst>
                  </p:cNvPr>
                  <p:cNvSpPr/>
                  <p:nvPr/>
                </p:nvSpPr>
                <p:spPr>
                  <a:xfrm>
                    <a:off x="6589641" y="3070859"/>
                    <a:ext cx="334080" cy="672131"/>
                  </a:xfrm>
                  <a:custGeom>
                    <a:avLst/>
                    <a:gdLst>
                      <a:gd name="connsiteX0" fmla="*/ 263596 w 334080"/>
                      <a:gd name="connsiteY0" fmla="*/ 621030 h 672131"/>
                      <a:gd name="connsiteX1" fmla="*/ 81668 w 334080"/>
                      <a:gd name="connsiteY1" fmla="*/ 534353 h 672131"/>
                      <a:gd name="connsiteX2" fmla="*/ 91193 w 334080"/>
                      <a:gd name="connsiteY2" fmla="*/ 88583 h 672131"/>
                      <a:gd name="connsiteX3" fmla="*/ 195016 w 334080"/>
                      <a:gd name="connsiteY3" fmla="*/ 0 h 672131"/>
                      <a:gd name="connsiteX4" fmla="*/ 6421 w 334080"/>
                      <a:gd name="connsiteY4" fmla="*/ 251460 h 672131"/>
                      <a:gd name="connsiteX5" fmla="*/ 50236 w 334080"/>
                      <a:gd name="connsiteY5" fmla="*/ 532448 h 672131"/>
                      <a:gd name="connsiteX6" fmla="*/ 83573 w 334080"/>
                      <a:gd name="connsiteY6" fmla="*/ 587693 h 672131"/>
                      <a:gd name="connsiteX7" fmla="*/ 268358 w 334080"/>
                      <a:gd name="connsiteY7" fmla="*/ 671513 h 672131"/>
                      <a:gd name="connsiteX8" fmla="*/ 325508 w 334080"/>
                      <a:gd name="connsiteY8" fmla="*/ 656273 h 672131"/>
                      <a:gd name="connsiteX9" fmla="*/ 334081 w 334080"/>
                      <a:gd name="connsiteY9" fmla="*/ 625793 h 672131"/>
                      <a:gd name="connsiteX10" fmla="*/ 263596 w 334080"/>
                      <a:gd name="connsiteY10" fmla="*/ 621030 h 67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34080" h="672131">
                        <a:moveTo>
                          <a:pt x="263596" y="621030"/>
                        </a:moveTo>
                        <a:cubicBezTo>
                          <a:pt x="142628" y="641985"/>
                          <a:pt x="81668" y="534353"/>
                          <a:pt x="81668" y="534353"/>
                        </a:cubicBezTo>
                        <a:cubicBezTo>
                          <a:pt x="-1199" y="406718"/>
                          <a:pt x="31186" y="176213"/>
                          <a:pt x="91193" y="88583"/>
                        </a:cubicBezTo>
                        <a:cubicBezTo>
                          <a:pt x="135008" y="24765"/>
                          <a:pt x="169298" y="16193"/>
                          <a:pt x="195016" y="0"/>
                        </a:cubicBezTo>
                        <a:cubicBezTo>
                          <a:pt x="104528" y="12383"/>
                          <a:pt x="34043" y="95250"/>
                          <a:pt x="6421" y="251460"/>
                        </a:cubicBezTo>
                        <a:cubicBezTo>
                          <a:pt x="-11677" y="353378"/>
                          <a:pt x="10231" y="439103"/>
                          <a:pt x="50236" y="532448"/>
                        </a:cubicBezTo>
                        <a:cubicBezTo>
                          <a:pt x="58808" y="552450"/>
                          <a:pt x="70238" y="570548"/>
                          <a:pt x="83573" y="587693"/>
                        </a:cubicBezTo>
                        <a:cubicBezTo>
                          <a:pt x="128341" y="642938"/>
                          <a:pt x="195016" y="677228"/>
                          <a:pt x="268358" y="671513"/>
                        </a:cubicBezTo>
                        <a:cubicBezTo>
                          <a:pt x="293123" y="669608"/>
                          <a:pt x="312173" y="663893"/>
                          <a:pt x="325508" y="656273"/>
                        </a:cubicBezTo>
                        <a:cubicBezTo>
                          <a:pt x="334081" y="640080"/>
                          <a:pt x="334081" y="625793"/>
                          <a:pt x="334081" y="625793"/>
                        </a:cubicBezTo>
                        <a:lnTo>
                          <a:pt x="263596" y="621030"/>
                        </a:ln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73" name="Graphic 4">
                    <a:extLst>
                      <a:ext uri="{FF2B5EF4-FFF2-40B4-BE49-F238E27FC236}">
                        <a16:creationId xmlns:a16="http://schemas.microsoft.com/office/drawing/2014/main" id="{20F446ED-2456-4DE4-0911-D921EC783A92}"/>
                      </a:ext>
                    </a:extLst>
                  </p:cNvPr>
                  <p:cNvGrpSpPr/>
                  <p:nvPr/>
                </p:nvGrpSpPr>
                <p:grpSpPr>
                  <a:xfrm>
                    <a:off x="6503996" y="3042786"/>
                    <a:ext cx="379720" cy="741635"/>
                    <a:chOff x="6503996" y="3042786"/>
                    <a:chExt cx="379720" cy="741635"/>
                  </a:xfrm>
                  <a:solidFill>
                    <a:srgbClr val="DC3258"/>
                  </a:solidFill>
                </p:grpSpPr>
                <p:sp>
                  <p:nvSpPr>
                    <p:cNvPr id="578" name="Freeform: Shape 601">
                      <a:extLst>
                        <a:ext uri="{FF2B5EF4-FFF2-40B4-BE49-F238E27FC236}">
                          <a16:creationId xmlns:a16="http://schemas.microsoft.com/office/drawing/2014/main" id="{9306BB70-828C-38DF-0203-20B4A6555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3259" y="3088113"/>
                      <a:ext cx="194733" cy="599194"/>
                    </a:xfrm>
                    <a:custGeom>
                      <a:avLst/>
                      <a:gdLst>
                        <a:gd name="connsiteX0" fmla="*/ 146156 w 194733"/>
                        <a:gd name="connsiteY0" fmla="*/ 599015 h 599194"/>
                        <a:gd name="connsiteX1" fmla="*/ 132821 w 194733"/>
                        <a:gd name="connsiteY1" fmla="*/ 591395 h 599194"/>
                        <a:gd name="connsiteX2" fmla="*/ 126153 w 194733"/>
                        <a:gd name="connsiteY2" fmla="*/ 586632 h 599194"/>
                        <a:gd name="connsiteX3" fmla="*/ 118533 w 194733"/>
                        <a:gd name="connsiteY3" fmla="*/ 579965 h 599194"/>
                        <a:gd name="connsiteX4" fmla="*/ 100436 w 194733"/>
                        <a:gd name="connsiteY4" fmla="*/ 563772 h 599194"/>
                        <a:gd name="connsiteX5" fmla="*/ 30903 w 194733"/>
                        <a:gd name="connsiteY5" fmla="*/ 458044 h 599194"/>
                        <a:gd name="connsiteX6" fmla="*/ 24236 w 194733"/>
                        <a:gd name="connsiteY6" fmla="*/ 441852 h 599194"/>
                        <a:gd name="connsiteX7" fmla="*/ 18521 w 194733"/>
                        <a:gd name="connsiteY7" fmla="*/ 425659 h 599194"/>
                        <a:gd name="connsiteX8" fmla="*/ 12806 w 194733"/>
                        <a:gd name="connsiteY8" fmla="*/ 409467 h 599194"/>
                        <a:gd name="connsiteX9" fmla="*/ 8996 w 194733"/>
                        <a:gd name="connsiteY9" fmla="*/ 393274 h 599194"/>
                        <a:gd name="connsiteX10" fmla="*/ 423 w 194733"/>
                        <a:gd name="connsiteY10" fmla="*/ 334219 h 599194"/>
                        <a:gd name="connsiteX11" fmla="*/ 423 w 194733"/>
                        <a:gd name="connsiteY11" fmla="*/ 292309 h 599194"/>
                        <a:gd name="connsiteX12" fmla="*/ 1376 w 194733"/>
                        <a:gd name="connsiteY12" fmla="*/ 276117 h 599194"/>
                        <a:gd name="connsiteX13" fmla="*/ 1376 w 194733"/>
                        <a:gd name="connsiteY13" fmla="*/ 272307 h 599194"/>
                        <a:gd name="connsiteX14" fmla="*/ 2328 w 194733"/>
                        <a:gd name="connsiteY14" fmla="*/ 260877 h 599194"/>
                        <a:gd name="connsiteX15" fmla="*/ 8996 w 194733"/>
                        <a:gd name="connsiteY15" fmla="*/ 219919 h 599194"/>
                        <a:gd name="connsiteX16" fmla="*/ 22331 w 194733"/>
                        <a:gd name="connsiteY16" fmla="*/ 161817 h 599194"/>
                        <a:gd name="connsiteX17" fmla="*/ 49953 w 194733"/>
                        <a:gd name="connsiteY17" fmla="*/ 98952 h 599194"/>
                        <a:gd name="connsiteX18" fmla="*/ 89958 w 194733"/>
                        <a:gd name="connsiteY18" fmla="*/ 43707 h 599194"/>
                        <a:gd name="connsiteX19" fmla="*/ 137583 w 194733"/>
                        <a:gd name="connsiteY19" fmla="*/ 7512 h 599194"/>
                        <a:gd name="connsiteX20" fmla="*/ 179493 w 194733"/>
                        <a:gd name="connsiteY20" fmla="*/ 844 h 599194"/>
                        <a:gd name="connsiteX21" fmla="*/ 194733 w 194733"/>
                        <a:gd name="connsiteY21" fmla="*/ 5607 h 599194"/>
                        <a:gd name="connsiteX22" fmla="*/ 179493 w 194733"/>
                        <a:gd name="connsiteY22" fmla="*/ 4654 h 599194"/>
                        <a:gd name="connsiteX23" fmla="*/ 141393 w 194733"/>
                        <a:gd name="connsiteY23" fmla="*/ 14179 h 599194"/>
                        <a:gd name="connsiteX24" fmla="*/ 62336 w 194733"/>
                        <a:gd name="connsiteY24" fmla="*/ 105619 h 599194"/>
                        <a:gd name="connsiteX25" fmla="*/ 37571 w 194733"/>
                        <a:gd name="connsiteY25" fmla="*/ 166579 h 599194"/>
                        <a:gd name="connsiteX26" fmla="*/ 26141 w 194733"/>
                        <a:gd name="connsiteY26" fmla="*/ 223729 h 599194"/>
                        <a:gd name="connsiteX27" fmla="*/ 20426 w 194733"/>
                        <a:gd name="connsiteY27" fmla="*/ 263734 h 599194"/>
                        <a:gd name="connsiteX28" fmla="*/ 19473 w 194733"/>
                        <a:gd name="connsiteY28" fmla="*/ 275165 h 599194"/>
                        <a:gd name="connsiteX29" fmla="*/ 19473 w 194733"/>
                        <a:gd name="connsiteY29" fmla="*/ 278974 h 599194"/>
                        <a:gd name="connsiteX30" fmla="*/ 18521 w 194733"/>
                        <a:gd name="connsiteY30" fmla="*/ 294215 h 599194"/>
                        <a:gd name="connsiteX31" fmla="*/ 17568 w 194733"/>
                        <a:gd name="connsiteY31" fmla="*/ 335172 h 599194"/>
                        <a:gd name="connsiteX32" fmla="*/ 24236 w 194733"/>
                        <a:gd name="connsiteY32" fmla="*/ 392322 h 599194"/>
                        <a:gd name="connsiteX33" fmla="*/ 27093 w 194733"/>
                        <a:gd name="connsiteY33" fmla="*/ 407562 h 599194"/>
                        <a:gd name="connsiteX34" fmla="*/ 31856 w 194733"/>
                        <a:gd name="connsiteY34" fmla="*/ 422802 h 599194"/>
                        <a:gd name="connsiteX35" fmla="*/ 36618 w 194733"/>
                        <a:gd name="connsiteY35" fmla="*/ 438994 h 599194"/>
                        <a:gd name="connsiteX36" fmla="*/ 43286 w 194733"/>
                        <a:gd name="connsiteY36" fmla="*/ 454234 h 599194"/>
                        <a:gd name="connsiteX37" fmla="*/ 107103 w 194733"/>
                        <a:gd name="connsiteY37" fmla="*/ 560915 h 599194"/>
                        <a:gd name="connsiteX38" fmla="*/ 146156 w 194733"/>
                        <a:gd name="connsiteY38" fmla="*/ 599015 h 599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9194">
                          <a:moveTo>
                            <a:pt x="146156" y="599015"/>
                          </a:moveTo>
                          <a:cubicBezTo>
                            <a:pt x="146156" y="599967"/>
                            <a:pt x="140441" y="597109"/>
                            <a:pt x="132821" y="591395"/>
                          </a:cubicBezTo>
                          <a:cubicBezTo>
                            <a:pt x="130916" y="590442"/>
                            <a:pt x="128058" y="588537"/>
                            <a:pt x="126153" y="586632"/>
                          </a:cubicBezTo>
                          <a:cubicBezTo>
                            <a:pt x="123296" y="584727"/>
                            <a:pt x="121391" y="582822"/>
                            <a:pt x="118533" y="579965"/>
                          </a:cubicBezTo>
                          <a:cubicBezTo>
                            <a:pt x="112818" y="575202"/>
                            <a:pt x="107103" y="570440"/>
                            <a:pt x="100436" y="563772"/>
                          </a:cubicBezTo>
                          <a:cubicBezTo>
                            <a:pt x="75671" y="539007"/>
                            <a:pt x="49001" y="499954"/>
                            <a:pt x="30903" y="458044"/>
                          </a:cubicBezTo>
                          <a:lnTo>
                            <a:pt x="24236" y="441852"/>
                          </a:lnTo>
                          <a:cubicBezTo>
                            <a:pt x="22331" y="436137"/>
                            <a:pt x="20426" y="430422"/>
                            <a:pt x="18521" y="425659"/>
                          </a:cubicBezTo>
                          <a:cubicBezTo>
                            <a:pt x="16616" y="419944"/>
                            <a:pt x="14711" y="415182"/>
                            <a:pt x="12806" y="409467"/>
                          </a:cubicBezTo>
                          <a:cubicBezTo>
                            <a:pt x="10901" y="403752"/>
                            <a:pt x="9948" y="398990"/>
                            <a:pt x="8996" y="393274"/>
                          </a:cubicBezTo>
                          <a:cubicBezTo>
                            <a:pt x="3281" y="372319"/>
                            <a:pt x="2328" y="351365"/>
                            <a:pt x="423" y="334219"/>
                          </a:cubicBezTo>
                          <a:cubicBezTo>
                            <a:pt x="423" y="317074"/>
                            <a:pt x="-529" y="301834"/>
                            <a:pt x="423" y="292309"/>
                          </a:cubicBezTo>
                          <a:cubicBezTo>
                            <a:pt x="1376" y="281832"/>
                            <a:pt x="1376" y="276117"/>
                            <a:pt x="1376" y="276117"/>
                          </a:cubicBezTo>
                          <a:cubicBezTo>
                            <a:pt x="1376" y="276117"/>
                            <a:pt x="1376" y="274212"/>
                            <a:pt x="1376" y="272307"/>
                          </a:cubicBezTo>
                          <a:cubicBezTo>
                            <a:pt x="1376" y="269449"/>
                            <a:pt x="2328" y="265640"/>
                            <a:pt x="2328" y="260877"/>
                          </a:cubicBezTo>
                          <a:cubicBezTo>
                            <a:pt x="4233" y="251352"/>
                            <a:pt x="5186" y="236112"/>
                            <a:pt x="8996" y="219919"/>
                          </a:cubicBezTo>
                          <a:cubicBezTo>
                            <a:pt x="11853" y="202774"/>
                            <a:pt x="16616" y="183724"/>
                            <a:pt x="22331" y="161817"/>
                          </a:cubicBezTo>
                          <a:cubicBezTo>
                            <a:pt x="28998" y="140862"/>
                            <a:pt x="38523" y="119907"/>
                            <a:pt x="49953" y="98952"/>
                          </a:cubicBezTo>
                          <a:cubicBezTo>
                            <a:pt x="61383" y="78949"/>
                            <a:pt x="74718" y="59899"/>
                            <a:pt x="89958" y="43707"/>
                          </a:cubicBezTo>
                          <a:cubicBezTo>
                            <a:pt x="104246" y="27515"/>
                            <a:pt x="121391" y="14179"/>
                            <a:pt x="137583" y="7512"/>
                          </a:cubicBezTo>
                          <a:cubicBezTo>
                            <a:pt x="153776" y="-108"/>
                            <a:pt x="169016" y="-1060"/>
                            <a:pt x="179493" y="844"/>
                          </a:cubicBezTo>
                          <a:cubicBezTo>
                            <a:pt x="189971" y="2749"/>
                            <a:pt x="194733" y="5607"/>
                            <a:pt x="194733" y="5607"/>
                          </a:cubicBezTo>
                          <a:cubicBezTo>
                            <a:pt x="194733" y="6559"/>
                            <a:pt x="189018" y="4654"/>
                            <a:pt x="179493" y="4654"/>
                          </a:cubicBezTo>
                          <a:cubicBezTo>
                            <a:pt x="169968" y="4654"/>
                            <a:pt x="155681" y="6559"/>
                            <a:pt x="141393" y="14179"/>
                          </a:cubicBezTo>
                          <a:cubicBezTo>
                            <a:pt x="111866" y="29419"/>
                            <a:pt x="83291" y="66567"/>
                            <a:pt x="62336" y="105619"/>
                          </a:cubicBezTo>
                          <a:cubicBezTo>
                            <a:pt x="51858" y="125622"/>
                            <a:pt x="43286" y="146577"/>
                            <a:pt x="37571" y="166579"/>
                          </a:cubicBezTo>
                          <a:cubicBezTo>
                            <a:pt x="32808" y="187534"/>
                            <a:pt x="28998" y="206584"/>
                            <a:pt x="26141" y="223729"/>
                          </a:cubicBezTo>
                          <a:cubicBezTo>
                            <a:pt x="23283" y="239922"/>
                            <a:pt x="22331" y="254209"/>
                            <a:pt x="20426" y="263734"/>
                          </a:cubicBezTo>
                          <a:cubicBezTo>
                            <a:pt x="19473" y="268497"/>
                            <a:pt x="19473" y="272307"/>
                            <a:pt x="19473" y="275165"/>
                          </a:cubicBezTo>
                          <a:cubicBezTo>
                            <a:pt x="19473" y="278022"/>
                            <a:pt x="19473" y="278974"/>
                            <a:pt x="19473" y="278974"/>
                          </a:cubicBezTo>
                          <a:cubicBezTo>
                            <a:pt x="19473" y="278974"/>
                            <a:pt x="19473" y="284690"/>
                            <a:pt x="18521" y="294215"/>
                          </a:cubicBezTo>
                          <a:cubicBezTo>
                            <a:pt x="17568" y="303740"/>
                            <a:pt x="17568" y="318027"/>
                            <a:pt x="17568" y="335172"/>
                          </a:cubicBezTo>
                          <a:cubicBezTo>
                            <a:pt x="18521" y="352317"/>
                            <a:pt x="19473" y="371367"/>
                            <a:pt x="24236" y="392322"/>
                          </a:cubicBezTo>
                          <a:cubicBezTo>
                            <a:pt x="25188" y="397084"/>
                            <a:pt x="26141" y="402799"/>
                            <a:pt x="27093" y="407562"/>
                          </a:cubicBezTo>
                          <a:cubicBezTo>
                            <a:pt x="28998" y="412324"/>
                            <a:pt x="29951" y="418040"/>
                            <a:pt x="31856" y="422802"/>
                          </a:cubicBezTo>
                          <a:cubicBezTo>
                            <a:pt x="33761" y="428517"/>
                            <a:pt x="34713" y="433279"/>
                            <a:pt x="36618" y="438994"/>
                          </a:cubicBezTo>
                          <a:lnTo>
                            <a:pt x="43286" y="454234"/>
                          </a:lnTo>
                          <a:cubicBezTo>
                            <a:pt x="60431" y="496144"/>
                            <a:pt x="84243" y="535197"/>
                            <a:pt x="107103" y="560915"/>
                          </a:cubicBezTo>
                          <a:cubicBezTo>
                            <a:pt x="127106" y="585679"/>
                            <a:pt x="147108" y="598062"/>
                            <a:pt x="146156" y="599015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" name="Freeform: Shape 602">
                      <a:extLst>
                        <a:ext uri="{FF2B5EF4-FFF2-40B4-BE49-F238E27FC236}">
                          <a16:creationId xmlns:a16="http://schemas.microsoft.com/office/drawing/2014/main" id="{BC7A2EA7-4AFE-A184-71DD-3FD90EE6F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3996" y="3042786"/>
                      <a:ext cx="379720" cy="741635"/>
                    </a:xfrm>
                    <a:custGeom>
                      <a:avLst/>
                      <a:gdLst>
                        <a:gd name="connsiteX0" fmla="*/ 379721 w 379720"/>
                        <a:gd name="connsiteY0" fmla="*/ 721493 h 741635"/>
                        <a:gd name="connsiteX1" fmla="*/ 356861 w 379720"/>
                        <a:gd name="connsiteY1" fmla="*/ 730066 h 741635"/>
                        <a:gd name="connsiteX2" fmla="*/ 293996 w 379720"/>
                        <a:gd name="connsiteY2" fmla="*/ 741496 h 741635"/>
                        <a:gd name="connsiteX3" fmla="*/ 204461 w 379720"/>
                        <a:gd name="connsiteY3" fmla="*/ 726256 h 741635"/>
                        <a:gd name="connsiteX4" fmla="*/ 158741 w 379720"/>
                        <a:gd name="connsiteY4" fmla="*/ 702443 h 741635"/>
                        <a:gd name="connsiteX5" fmla="*/ 117783 w 379720"/>
                        <a:gd name="connsiteY5" fmla="*/ 668153 h 741635"/>
                        <a:gd name="connsiteX6" fmla="*/ 83493 w 379720"/>
                        <a:gd name="connsiteY6" fmla="*/ 627196 h 741635"/>
                        <a:gd name="connsiteX7" fmla="*/ 56823 w 379720"/>
                        <a:gd name="connsiteY7" fmla="*/ 583381 h 741635"/>
                        <a:gd name="connsiteX8" fmla="*/ 21581 w 379720"/>
                        <a:gd name="connsiteY8" fmla="*/ 499561 h 741635"/>
                        <a:gd name="connsiteX9" fmla="*/ 6341 w 379720"/>
                        <a:gd name="connsiteY9" fmla="*/ 436696 h 741635"/>
                        <a:gd name="connsiteX10" fmla="*/ 3483 w 379720"/>
                        <a:gd name="connsiteY10" fmla="*/ 418598 h 741635"/>
                        <a:gd name="connsiteX11" fmla="*/ 2531 w 379720"/>
                        <a:gd name="connsiteY11" fmla="*/ 411931 h 741635"/>
                        <a:gd name="connsiteX12" fmla="*/ 1578 w 379720"/>
                        <a:gd name="connsiteY12" fmla="*/ 405263 h 741635"/>
                        <a:gd name="connsiteX13" fmla="*/ 626 w 379720"/>
                        <a:gd name="connsiteY13" fmla="*/ 387166 h 741635"/>
                        <a:gd name="connsiteX14" fmla="*/ 1578 w 379720"/>
                        <a:gd name="connsiteY14" fmla="*/ 322396 h 741635"/>
                        <a:gd name="connsiteX15" fmla="*/ 52061 w 379720"/>
                        <a:gd name="connsiteY15" fmla="*/ 134753 h 741635"/>
                        <a:gd name="connsiteX16" fmla="*/ 78731 w 379720"/>
                        <a:gd name="connsiteY16" fmla="*/ 89033 h 741635"/>
                        <a:gd name="connsiteX17" fmla="*/ 112068 w 379720"/>
                        <a:gd name="connsiteY17" fmla="*/ 49981 h 741635"/>
                        <a:gd name="connsiteX18" fmla="*/ 151121 w 379720"/>
                        <a:gd name="connsiteY18" fmla="*/ 21406 h 741635"/>
                        <a:gd name="connsiteX19" fmla="*/ 191126 w 379720"/>
                        <a:gd name="connsiteY19" fmla="*/ 5213 h 741635"/>
                        <a:gd name="connsiteX20" fmla="*/ 254943 w 379720"/>
                        <a:gd name="connsiteY20" fmla="*/ 1403 h 741635"/>
                        <a:gd name="connsiteX21" fmla="*/ 272088 w 379720"/>
                        <a:gd name="connsiteY21" fmla="*/ 4261 h 741635"/>
                        <a:gd name="connsiteX22" fmla="*/ 277803 w 379720"/>
                        <a:gd name="connsiteY22" fmla="*/ 6166 h 741635"/>
                        <a:gd name="connsiteX23" fmla="*/ 253991 w 379720"/>
                        <a:gd name="connsiteY23" fmla="*/ 4261 h 741635"/>
                        <a:gd name="connsiteX24" fmla="*/ 192078 w 379720"/>
                        <a:gd name="connsiteY24" fmla="*/ 10928 h 741635"/>
                        <a:gd name="connsiteX25" fmla="*/ 153978 w 379720"/>
                        <a:gd name="connsiteY25" fmla="*/ 28073 h 741635"/>
                        <a:gd name="connsiteX26" fmla="*/ 117783 w 379720"/>
                        <a:gd name="connsiteY26" fmla="*/ 56648 h 741635"/>
                        <a:gd name="connsiteX27" fmla="*/ 86351 w 379720"/>
                        <a:gd name="connsiteY27" fmla="*/ 94748 h 741635"/>
                        <a:gd name="connsiteX28" fmla="*/ 61586 w 379720"/>
                        <a:gd name="connsiteY28" fmla="*/ 139516 h 741635"/>
                        <a:gd name="connsiteX29" fmla="*/ 15866 w 379720"/>
                        <a:gd name="connsiteY29" fmla="*/ 322396 h 741635"/>
                        <a:gd name="connsiteX30" fmla="*/ 15866 w 379720"/>
                        <a:gd name="connsiteY30" fmla="*/ 384308 h 741635"/>
                        <a:gd name="connsiteX31" fmla="*/ 17771 w 379720"/>
                        <a:gd name="connsiteY31" fmla="*/ 401453 h 741635"/>
                        <a:gd name="connsiteX32" fmla="*/ 18723 w 379720"/>
                        <a:gd name="connsiteY32" fmla="*/ 407168 h 741635"/>
                        <a:gd name="connsiteX33" fmla="*/ 19676 w 379720"/>
                        <a:gd name="connsiteY33" fmla="*/ 412883 h 741635"/>
                        <a:gd name="connsiteX34" fmla="*/ 22533 w 379720"/>
                        <a:gd name="connsiteY34" fmla="*/ 430028 h 741635"/>
                        <a:gd name="connsiteX35" fmla="*/ 35868 w 379720"/>
                        <a:gd name="connsiteY35" fmla="*/ 490988 h 741635"/>
                        <a:gd name="connsiteX36" fmla="*/ 68253 w 379720"/>
                        <a:gd name="connsiteY36" fmla="*/ 572903 h 741635"/>
                        <a:gd name="connsiteX37" fmla="*/ 93971 w 379720"/>
                        <a:gd name="connsiteY37" fmla="*/ 615766 h 741635"/>
                        <a:gd name="connsiteX38" fmla="*/ 126356 w 379720"/>
                        <a:gd name="connsiteY38" fmla="*/ 655771 h 741635"/>
                        <a:gd name="connsiteX39" fmla="*/ 164456 w 379720"/>
                        <a:gd name="connsiteY39" fmla="*/ 689108 h 741635"/>
                        <a:gd name="connsiteX40" fmla="*/ 207318 w 379720"/>
                        <a:gd name="connsiteY40" fmla="*/ 713873 h 741635"/>
                        <a:gd name="connsiteX41" fmla="*/ 293043 w 379720"/>
                        <a:gd name="connsiteY41" fmla="*/ 731018 h 741635"/>
                        <a:gd name="connsiteX42" fmla="*/ 379721 w 379720"/>
                        <a:gd name="connsiteY42" fmla="*/ 721493 h 741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1635">
                          <a:moveTo>
                            <a:pt x="379721" y="721493"/>
                          </a:moveTo>
                          <a:cubicBezTo>
                            <a:pt x="379721" y="722446"/>
                            <a:pt x="372101" y="725303"/>
                            <a:pt x="356861" y="730066"/>
                          </a:cubicBezTo>
                          <a:cubicBezTo>
                            <a:pt x="342573" y="734828"/>
                            <a:pt x="320666" y="739591"/>
                            <a:pt x="293996" y="741496"/>
                          </a:cubicBezTo>
                          <a:cubicBezTo>
                            <a:pt x="267326" y="742448"/>
                            <a:pt x="235893" y="738638"/>
                            <a:pt x="204461" y="726256"/>
                          </a:cubicBezTo>
                          <a:cubicBezTo>
                            <a:pt x="189221" y="720541"/>
                            <a:pt x="173981" y="711968"/>
                            <a:pt x="158741" y="702443"/>
                          </a:cubicBezTo>
                          <a:cubicBezTo>
                            <a:pt x="144453" y="692918"/>
                            <a:pt x="130166" y="680536"/>
                            <a:pt x="117783" y="668153"/>
                          </a:cubicBezTo>
                          <a:cubicBezTo>
                            <a:pt x="105401" y="655771"/>
                            <a:pt x="93971" y="641483"/>
                            <a:pt x="83493" y="627196"/>
                          </a:cubicBezTo>
                          <a:cubicBezTo>
                            <a:pt x="73968" y="612908"/>
                            <a:pt x="64443" y="598621"/>
                            <a:pt x="56823" y="583381"/>
                          </a:cubicBezTo>
                          <a:cubicBezTo>
                            <a:pt x="40631" y="553853"/>
                            <a:pt x="30153" y="524326"/>
                            <a:pt x="21581" y="499561"/>
                          </a:cubicBezTo>
                          <a:cubicBezTo>
                            <a:pt x="13961" y="473843"/>
                            <a:pt x="9198" y="451936"/>
                            <a:pt x="6341" y="436696"/>
                          </a:cubicBezTo>
                          <a:cubicBezTo>
                            <a:pt x="5388" y="429076"/>
                            <a:pt x="4436" y="423361"/>
                            <a:pt x="3483" y="418598"/>
                          </a:cubicBezTo>
                          <a:cubicBezTo>
                            <a:pt x="2531" y="414788"/>
                            <a:pt x="2531" y="411931"/>
                            <a:pt x="2531" y="411931"/>
                          </a:cubicBezTo>
                          <a:cubicBezTo>
                            <a:pt x="2531" y="411931"/>
                            <a:pt x="2531" y="410026"/>
                            <a:pt x="1578" y="405263"/>
                          </a:cubicBezTo>
                          <a:cubicBezTo>
                            <a:pt x="626" y="401453"/>
                            <a:pt x="626" y="394786"/>
                            <a:pt x="626" y="387166"/>
                          </a:cubicBezTo>
                          <a:cubicBezTo>
                            <a:pt x="-327" y="371926"/>
                            <a:pt x="-327" y="349066"/>
                            <a:pt x="1578" y="322396"/>
                          </a:cubicBezTo>
                          <a:cubicBezTo>
                            <a:pt x="6341" y="269056"/>
                            <a:pt x="19676" y="198571"/>
                            <a:pt x="52061" y="134753"/>
                          </a:cubicBezTo>
                          <a:cubicBezTo>
                            <a:pt x="59681" y="118561"/>
                            <a:pt x="69206" y="103321"/>
                            <a:pt x="78731" y="89033"/>
                          </a:cubicBezTo>
                          <a:cubicBezTo>
                            <a:pt x="89208" y="74746"/>
                            <a:pt x="100638" y="61411"/>
                            <a:pt x="112068" y="49981"/>
                          </a:cubicBezTo>
                          <a:cubicBezTo>
                            <a:pt x="124451" y="38551"/>
                            <a:pt x="137786" y="29026"/>
                            <a:pt x="151121" y="21406"/>
                          </a:cubicBezTo>
                          <a:cubicBezTo>
                            <a:pt x="164456" y="13786"/>
                            <a:pt x="178743" y="9023"/>
                            <a:pt x="191126" y="5213"/>
                          </a:cubicBezTo>
                          <a:cubicBezTo>
                            <a:pt x="216843" y="-1454"/>
                            <a:pt x="239703" y="-502"/>
                            <a:pt x="254943" y="1403"/>
                          </a:cubicBezTo>
                          <a:cubicBezTo>
                            <a:pt x="262563" y="2356"/>
                            <a:pt x="268278" y="4261"/>
                            <a:pt x="272088" y="4261"/>
                          </a:cubicBezTo>
                          <a:cubicBezTo>
                            <a:pt x="275898" y="5213"/>
                            <a:pt x="277803" y="6166"/>
                            <a:pt x="277803" y="6166"/>
                          </a:cubicBezTo>
                          <a:cubicBezTo>
                            <a:pt x="277803" y="7118"/>
                            <a:pt x="269231" y="5213"/>
                            <a:pt x="253991" y="4261"/>
                          </a:cubicBezTo>
                          <a:cubicBezTo>
                            <a:pt x="238751" y="3308"/>
                            <a:pt x="216843" y="3308"/>
                            <a:pt x="192078" y="10928"/>
                          </a:cubicBezTo>
                          <a:cubicBezTo>
                            <a:pt x="179696" y="14738"/>
                            <a:pt x="167313" y="20453"/>
                            <a:pt x="153978" y="28073"/>
                          </a:cubicBezTo>
                          <a:cubicBezTo>
                            <a:pt x="141596" y="35693"/>
                            <a:pt x="129213" y="45218"/>
                            <a:pt x="117783" y="56648"/>
                          </a:cubicBezTo>
                          <a:cubicBezTo>
                            <a:pt x="106353" y="68078"/>
                            <a:pt x="95876" y="80461"/>
                            <a:pt x="86351" y="94748"/>
                          </a:cubicBezTo>
                          <a:cubicBezTo>
                            <a:pt x="76826" y="109036"/>
                            <a:pt x="68253" y="124276"/>
                            <a:pt x="61586" y="139516"/>
                          </a:cubicBezTo>
                          <a:cubicBezTo>
                            <a:pt x="32058" y="202381"/>
                            <a:pt x="19676" y="270961"/>
                            <a:pt x="15866" y="322396"/>
                          </a:cubicBezTo>
                          <a:cubicBezTo>
                            <a:pt x="13961" y="348113"/>
                            <a:pt x="14913" y="370021"/>
                            <a:pt x="15866" y="384308"/>
                          </a:cubicBezTo>
                          <a:cubicBezTo>
                            <a:pt x="16818" y="391928"/>
                            <a:pt x="16818" y="397643"/>
                            <a:pt x="17771" y="401453"/>
                          </a:cubicBezTo>
                          <a:cubicBezTo>
                            <a:pt x="17771" y="405263"/>
                            <a:pt x="18723" y="407168"/>
                            <a:pt x="18723" y="407168"/>
                          </a:cubicBezTo>
                          <a:cubicBezTo>
                            <a:pt x="18723" y="407168"/>
                            <a:pt x="18723" y="409073"/>
                            <a:pt x="19676" y="412883"/>
                          </a:cubicBezTo>
                          <a:cubicBezTo>
                            <a:pt x="20628" y="416693"/>
                            <a:pt x="20628" y="422408"/>
                            <a:pt x="22533" y="430028"/>
                          </a:cubicBezTo>
                          <a:cubicBezTo>
                            <a:pt x="25391" y="445268"/>
                            <a:pt x="29201" y="466223"/>
                            <a:pt x="35868" y="490988"/>
                          </a:cubicBezTo>
                          <a:cubicBezTo>
                            <a:pt x="43488" y="515753"/>
                            <a:pt x="53013" y="544328"/>
                            <a:pt x="68253" y="572903"/>
                          </a:cubicBezTo>
                          <a:cubicBezTo>
                            <a:pt x="75873" y="587191"/>
                            <a:pt x="84446" y="601478"/>
                            <a:pt x="93971" y="615766"/>
                          </a:cubicBezTo>
                          <a:cubicBezTo>
                            <a:pt x="103496" y="630053"/>
                            <a:pt x="113973" y="643388"/>
                            <a:pt x="126356" y="655771"/>
                          </a:cubicBezTo>
                          <a:cubicBezTo>
                            <a:pt x="138738" y="668153"/>
                            <a:pt x="151121" y="679583"/>
                            <a:pt x="164456" y="689108"/>
                          </a:cubicBezTo>
                          <a:cubicBezTo>
                            <a:pt x="178743" y="698633"/>
                            <a:pt x="193031" y="707206"/>
                            <a:pt x="207318" y="713873"/>
                          </a:cubicBezTo>
                          <a:cubicBezTo>
                            <a:pt x="236846" y="726256"/>
                            <a:pt x="267326" y="731018"/>
                            <a:pt x="293043" y="731018"/>
                          </a:cubicBezTo>
                          <a:cubicBezTo>
                            <a:pt x="346383" y="733876"/>
                            <a:pt x="379721" y="718636"/>
                            <a:pt x="379721" y="721493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74" name="Graphic 4">
                    <a:extLst>
                      <a:ext uri="{FF2B5EF4-FFF2-40B4-BE49-F238E27FC236}">
                        <a16:creationId xmlns:a16="http://schemas.microsoft.com/office/drawing/2014/main" id="{CE060B7F-4C0B-7629-1136-011E1C246911}"/>
                      </a:ext>
                    </a:extLst>
                  </p:cNvPr>
                  <p:cNvGrpSpPr/>
                  <p:nvPr/>
                </p:nvGrpSpPr>
                <p:grpSpPr>
                  <a:xfrm>
                    <a:off x="6503996" y="3042786"/>
                    <a:ext cx="379720" cy="741635"/>
                    <a:chOff x="6503996" y="3042786"/>
                    <a:chExt cx="379720" cy="741635"/>
                  </a:xfrm>
                  <a:solidFill>
                    <a:srgbClr val="DC3258"/>
                  </a:solidFill>
                </p:grpSpPr>
                <p:sp>
                  <p:nvSpPr>
                    <p:cNvPr id="576" name="Freeform: Shape 604">
                      <a:extLst>
                        <a:ext uri="{FF2B5EF4-FFF2-40B4-BE49-F238E27FC236}">
                          <a16:creationId xmlns:a16="http://schemas.microsoft.com/office/drawing/2014/main" id="{048399A0-09C7-B0AA-F577-0BD04CDF8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3259" y="3088113"/>
                      <a:ext cx="194733" cy="599194"/>
                    </a:xfrm>
                    <a:custGeom>
                      <a:avLst/>
                      <a:gdLst>
                        <a:gd name="connsiteX0" fmla="*/ 146156 w 194733"/>
                        <a:gd name="connsiteY0" fmla="*/ 599015 h 599194"/>
                        <a:gd name="connsiteX1" fmla="*/ 132821 w 194733"/>
                        <a:gd name="connsiteY1" fmla="*/ 591395 h 599194"/>
                        <a:gd name="connsiteX2" fmla="*/ 126153 w 194733"/>
                        <a:gd name="connsiteY2" fmla="*/ 586632 h 599194"/>
                        <a:gd name="connsiteX3" fmla="*/ 118533 w 194733"/>
                        <a:gd name="connsiteY3" fmla="*/ 579965 h 599194"/>
                        <a:gd name="connsiteX4" fmla="*/ 100436 w 194733"/>
                        <a:gd name="connsiteY4" fmla="*/ 563772 h 599194"/>
                        <a:gd name="connsiteX5" fmla="*/ 30903 w 194733"/>
                        <a:gd name="connsiteY5" fmla="*/ 458044 h 599194"/>
                        <a:gd name="connsiteX6" fmla="*/ 24236 w 194733"/>
                        <a:gd name="connsiteY6" fmla="*/ 441852 h 599194"/>
                        <a:gd name="connsiteX7" fmla="*/ 18521 w 194733"/>
                        <a:gd name="connsiteY7" fmla="*/ 425659 h 599194"/>
                        <a:gd name="connsiteX8" fmla="*/ 12806 w 194733"/>
                        <a:gd name="connsiteY8" fmla="*/ 409467 h 599194"/>
                        <a:gd name="connsiteX9" fmla="*/ 8996 w 194733"/>
                        <a:gd name="connsiteY9" fmla="*/ 393274 h 599194"/>
                        <a:gd name="connsiteX10" fmla="*/ 423 w 194733"/>
                        <a:gd name="connsiteY10" fmla="*/ 334219 h 599194"/>
                        <a:gd name="connsiteX11" fmla="*/ 423 w 194733"/>
                        <a:gd name="connsiteY11" fmla="*/ 292309 h 599194"/>
                        <a:gd name="connsiteX12" fmla="*/ 1376 w 194733"/>
                        <a:gd name="connsiteY12" fmla="*/ 276117 h 599194"/>
                        <a:gd name="connsiteX13" fmla="*/ 1376 w 194733"/>
                        <a:gd name="connsiteY13" fmla="*/ 272307 h 599194"/>
                        <a:gd name="connsiteX14" fmla="*/ 2328 w 194733"/>
                        <a:gd name="connsiteY14" fmla="*/ 260877 h 599194"/>
                        <a:gd name="connsiteX15" fmla="*/ 8996 w 194733"/>
                        <a:gd name="connsiteY15" fmla="*/ 219919 h 599194"/>
                        <a:gd name="connsiteX16" fmla="*/ 22331 w 194733"/>
                        <a:gd name="connsiteY16" fmla="*/ 161817 h 599194"/>
                        <a:gd name="connsiteX17" fmla="*/ 49953 w 194733"/>
                        <a:gd name="connsiteY17" fmla="*/ 98952 h 599194"/>
                        <a:gd name="connsiteX18" fmla="*/ 89958 w 194733"/>
                        <a:gd name="connsiteY18" fmla="*/ 43707 h 599194"/>
                        <a:gd name="connsiteX19" fmla="*/ 137583 w 194733"/>
                        <a:gd name="connsiteY19" fmla="*/ 7512 h 599194"/>
                        <a:gd name="connsiteX20" fmla="*/ 179493 w 194733"/>
                        <a:gd name="connsiteY20" fmla="*/ 844 h 599194"/>
                        <a:gd name="connsiteX21" fmla="*/ 194733 w 194733"/>
                        <a:gd name="connsiteY21" fmla="*/ 5607 h 599194"/>
                        <a:gd name="connsiteX22" fmla="*/ 179493 w 194733"/>
                        <a:gd name="connsiteY22" fmla="*/ 4654 h 599194"/>
                        <a:gd name="connsiteX23" fmla="*/ 141393 w 194733"/>
                        <a:gd name="connsiteY23" fmla="*/ 14179 h 599194"/>
                        <a:gd name="connsiteX24" fmla="*/ 62336 w 194733"/>
                        <a:gd name="connsiteY24" fmla="*/ 105619 h 599194"/>
                        <a:gd name="connsiteX25" fmla="*/ 37571 w 194733"/>
                        <a:gd name="connsiteY25" fmla="*/ 166579 h 599194"/>
                        <a:gd name="connsiteX26" fmla="*/ 26141 w 194733"/>
                        <a:gd name="connsiteY26" fmla="*/ 223729 h 599194"/>
                        <a:gd name="connsiteX27" fmla="*/ 20426 w 194733"/>
                        <a:gd name="connsiteY27" fmla="*/ 263734 h 599194"/>
                        <a:gd name="connsiteX28" fmla="*/ 19473 w 194733"/>
                        <a:gd name="connsiteY28" fmla="*/ 275165 h 599194"/>
                        <a:gd name="connsiteX29" fmla="*/ 19473 w 194733"/>
                        <a:gd name="connsiteY29" fmla="*/ 278974 h 599194"/>
                        <a:gd name="connsiteX30" fmla="*/ 18521 w 194733"/>
                        <a:gd name="connsiteY30" fmla="*/ 294215 h 599194"/>
                        <a:gd name="connsiteX31" fmla="*/ 17568 w 194733"/>
                        <a:gd name="connsiteY31" fmla="*/ 335172 h 599194"/>
                        <a:gd name="connsiteX32" fmla="*/ 24236 w 194733"/>
                        <a:gd name="connsiteY32" fmla="*/ 392322 h 599194"/>
                        <a:gd name="connsiteX33" fmla="*/ 27093 w 194733"/>
                        <a:gd name="connsiteY33" fmla="*/ 407562 h 599194"/>
                        <a:gd name="connsiteX34" fmla="*/ 31856 w 194733"/>
                        <a:gd name="connsiteY34" fmla="*/ 422802 h 599194"/>
                        <a:gd name="connsiteX35" fmla="*/ 36618 w 194733"/>
                        <a:gd name="connsiteY35" fmla="*/ 438994 h 599194"/>
                        <a:gd name="connsiteX36" fmla="*/ 43286 w 194733"/>
                        <a:gd name="connsiteY36" fmla="*/ 454234 h 599194"/>
                        <a:gd name="connsiteX37" fmla="*/ 107103 w 194733"/>
                        <a:gd name="connsiteY37" fmla="*/ 560915 h 599194"/>
                        <a:gd name="connsiteX38" fmla="*/ 146156 w 194733"/>
                        <a:gd name="connsiteY38" fmla="*/ 599015 h 599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9194">
                          <a:moveTo>
                            <a:pt x="146156" y="599015"/>
                          </a:moveTo>
                          <a:cubicBezTo>
                            <a:pt x="146156" y="599967"/>
                            <a:pt x="140441" y="597109"/>
                            <a:pt x="132821" y="591395"/>
                          </a:cubicBezTo>
                          <a:cubicBezTo>
                            <a:pt x="130916" y="590442"/>
                            <a:pt x="128058" y="588537"/>
                            <a:pt x="126153" y="586632"/>
                          </a:cubicBezTo>
                          <a:cubicBezTo>
                            <a:pt x="123296" y="584727"/>
                            <a:pt x="121391" y="582822"/>
                            <a:pt x="118533" y="579965"/>
                          </a:cubicBezTo>
                          <a:cubicBezTo>
                            <a:pt x="112818" y="575202"/>
                            <a:pt x="107103" y="570440"/>
                            <a:pt x="100436" y="563772"/>
                          </a:cubicBezTo>
                          <a:cubicBezTo>
                            <a:pt x="75671" y="539007"/>
                            <a:pt x="49001" y="499954"/>
                            <a:pt x="30903" y="458044"/>
                          </a:cubicBezTo>
                          <a:lnTo>
                            <a:pt x="24236" y="441852"/>
                          </a:lnTo>
                          <a:cubicBezTo>
                            <a:pt x="22331" y="436137"/>
                            <a:pt x="20426" y="430422"/>
                            <a:pt x="18521" y="425659"/>
                          </a:cubicBezTo>
                          <a:cubicBezTo>
                            <a:pt x="16616" y="419944"/>
                            <a:pt x="14711" y="415182"/>
                            <a:pt x="12806" y="409467"/>
                          </a:cubicBezTo>
                          <a:cubicBezTo>
                            <a:pt x="10901" y="403752"/>
                            <a:pt x="9948" y="398990"/>
                            <a:pt x="8996" y="393274"/>
                          </a:cubicBezTo>
                          <a:cubicBezTo>
                            <a:pt x="3281" y="372319"/>
                            <a:pt x="2328" y="351365"/>
                            <a:pt x="423" y="334219"/>
                          </a:cubicBezTo>
                          <a:cubicBezTo>
                            <a:pt x="423" y="317074"/>
                            <a:pt x="-529" y="301834"/>
                            <a:pt x="423" y="292309"/>
                          </a:cubicBezTo>
                          <a:cubicBezTo>
                            <a:pt x="1376" y="281832"/>
                            <a:pt x="1376" y="276117"/>
                            <a:pt x="1376" y="276117"/>
                          </a:cubicBezTo>
                          <a:cubicBezTo>
                            <a:pt x="1376" y="276117"/>
                            <a:pt x="1376" y="274212"/>
                            <a:pt x="1376" y="272307"/>
                          </a:cubicBezTo>
                          <a:cubicBezTo>
                            <a:pt x="1376" y="269449"/>
                            <a:pt x="2328" y="265640"/>
                            <a:pt x="2328" y="260877"/>
                          </a:cubicBezTo>
                          <a:cubicBezTo>
                            <a:pt x="4233" y="251352"/>
                            <a:pt x="5186" y="236112"/>
                            <a:pt x="8996" y="219919"/>
                          </a:cubicBezTo>
                          <a:cubicBezTo>
                            <a:pt x="11853" y="202774"/>
                            <a:pt x="16616" y="183724"/>
                            <a:pt x="22331" y="161817"/>
                          </a:cubicBezTo>
                          <a:cubicBezTo>
                            <a:pt x="28998" y="140862"/>
                            <a:pt x="38523" y="119907"/>
                            <a:pt x="49953" y="98952"/>
                          </a:cubicBezTo>
                          <a:cubicBezTo>
                            <a:pt x="61383" y="78949"/>
                            <a:pt x="74718" y="59899"/>
                            <a:pt x="89958" y="43707"/>
                          </a:cubicBezTo>
                          <a:cubicBezTo>
                            <a:pt x="104246" y="27515"/>
                            <a:pt x="121391" y="14179"/>
                            <a:pt x="137583" y="7512"/>
                          </a:cubicBezTo>
                          <a:cubicBezTo>
                            <a:pt x="153776" y="-108"/>
                            <a:pt x="169016" y="-1060"/>
                            <a:pt x="179493" y="844"/>
                          </a:cubicBezTo>
                          <a:cubicBezTo>
                            <a:pt x="189971" y="2749"/>
                            <a:pt x="194733" y="5607"/>
                            <a:pt x="194733" y="5607"/>
                          </a:cubicBezTo>
                          <a:cubicBezTo>
                            <a:pt x="194733" y="6559"/>
                            <a:pt x="189018" y="4654"/>
                            <a:pt x="179493" y="4654"/>
                          </a:cubicBezTo>
                          <a:cubicBezTo>
                            <a:pt x="169968" y="4654"/>
                            <a:pt x="155681" y="6559"/>
                            <a:pt x="141393" y="14179"/>
                          </a:cubicBezTo>
                          <a:cubicBezTo>
                            <a:pt x="111866" y="29419"/>
                            <a:pt x="83291" y="66567"/>
                            <a:pt x="62336" y="105619"/>
                          </a:cubicBezTo>
                          <a:cubicBezTo>
                            <a:pt x="51858" y="125622"/>
                            <a:pt x="43286" y="146577"/>
                            <a:pt x="37571" y="166579"/>
                          </a:cubicBezTo>
                          <a:cubicBezTo>
                            <a:pt x="32808" y="187534"/>
                            <a:pt x="28998" y="206584"/>
                            <a:pt x="26141" y="223729"/>
                          </a:cubicBezTo>
                          <a:cubicBezTo>
                            <a:pt x="23283" y="239922"/>
                            <a:pt x="22331" y="254209"/>
                            <a:pt x="20426" y="263734"/>
                          </a:cubicBezTo>
                          <a:cubicBezTo>
                            <a:pt x="19473" y="268497"/>
                            <a:pt x="19473" y="272307"/>
                            <a:pt x="19473" y="275165"/>
                          </a:cubicBezTo>
                          <a:cubicBezTo>
                            <a:pt x="19473" y="278022"/>
                            <a:pt x="19473" y="278974"/>
                            <a:pt x="19473" y="278974"/>
                          </a:cubicBezTo>
                          <a:cubicBezTo>
                            <a:pt x="19473" y="278974"/>
                            <a:pt x="19473" y="284690"/>
                            <a:pt x="18521" y="294215"/>
                          </a:cubicBezTo>
                          <a:cubicBezTo>
                            <a:pt x="17568" y="303740"/>
                            <a:pt x="17568" y="318027"/>
                            <a:pt x="17568" y="335172"/>
                          </a:cubicBezTo>
                          <a:cubicBezTo>
                            <a:pt x="18521" y="352317"/>
                            <a:pt x="19473" y="371367"/>
                            <a:pt x="24236" y="392322"/>
                          </a:cubicBezTo>
                          <a:cubicBezTo>
                            <a:pt x="25188" y="397084"/>
                            <a:pt x="26141" y="402799"/>
                            <a:pt x="27093" y="407562"/>
                          </a:cubicBezTo>
                          <a:cubicBezTo>
                            <a:pt x="28998" y="412324"/>
                            <a:pt x="29951" y="418040"/>
                            <a:pt x="31856" y="422802"/>
                          </a:cubicBezTo>
                          <a:cubicBezTo>
                            <a:pt x="33761" y="428517"/>
                            <a:pt x="34713" y="433279"/>
                            <a:pt x="36618" y="438994"/>
                          </a:cubicBezTo>
                          <a:lnTo>
                            <a:pt x="43286" y="454234"/>
                          </a:lnTo>
                          <a:cubicBezTo>
                            <a:pt x="60431" y="496144"/>
                            <a:pt x="84243" y="535197"/>
                            <a:pt x="107103" y="560915"/>
                          </a:cubicBezTo>
                          <a:cubicBezTo>
                            <a:pt x="127106" y="585679"/>
                            <a:pt x="147108" y="598062"/>
                            <a:pt x="146156" y="599015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7" name="Freeform: Shape 605">
                      <a:extLst>
                        <a:ext uri="{FF2B5EF4-FFF2-40B4-BE49-F238E27FC236}">
                          <a16:creationId xmlns:a16="http://schemas.microsoft.com/office/drawing/2014/main" id="{4322AB07-6431-35A1-B585-158B545DB4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3996" y="3042786"/>
                      <a:ext cx="379720" cy="741635"/>
                    </a:xfrm>
                    <a:custGeom>
                      <a:avLst/>
                      <a:gdLst>
                        <a:gd name="connsiteX0" fmla="*/ 379721 w 379720"/>
                        <a:gd name="connsiteY0" fmla="*/ 721493 h 741635"/>
                        <a:gd name="connsiteX1" fmla="*/ 356861 w 379720"/>
                        <a:gd name="connsiteY1" fmla="*/ 730066 h 741635"/>
                        <a:gd name="connsiteX2" fmla="*/ 293996 w 379720"/>
                        <a:gd name="connsiteY2" fmla="*/ 741496 h 741635"/>
                        <a:gd name="connsiteX3" fmla="*/ 204461 w 379720"/>
                        <a:gd name="connsiteY3" fmla="*/ 726256 h 741635"/>
                        <a:gd name="connsiteX4" fmla="*/ 158741 w 379720"/>
                        <a:gd name="connsiteY4" fmla="*/ 702443 h 741635"/>
                        <a:gd name="connsiteX5" fmla="*/ 117783 w 379720"/>
                        <a:gd name="connsiteY5" fmla="*/ 668153 h 741635"/>
                        <a:gd name="connsiteX6" fmla="*/ 83493 w 379720"/>
                        <a:gd name="connsiteY6" fmla="*/ 627196 h 741635"/>
                        <a:gd name="connsiteX7" fmla="*/ 56823 w 379720"/>
                        <a:gd name="connsiteY7" fmla="*/ 583381 h 741635"/>
                        <a:gd name="connsiteX8" fmla="*/ 21581 w 379720"/>
                        <a:gd name="connsiteY8" fmla="*/ 499561 h 741635"/>
                        <a:gd name="connsiteX9" fmla="*/ 6341 w 379720"/>
                        <a:gd name="connsiteY9" fmla="*/ 436696 h 741635"/>
                        <a:gd name="connsiteX10" fmla="*/ 3483 w 379720"/>
                        <a:gd name="connsiteY10" fmla="*/ 418598 h 741635"/>
                        <a:gd name="connsiteX11" fmla="*/ 2531 w 379720"/>
                        <a:gd name="connsiteY11" fmla="*/ 411931 h 741635"/>
                        <a:gd name="connsiteX12" fmla="*/ 1578 w 379720"/>
                        <a:gd name="connsiteY12" fmla="*/ 405263 h 741635"/>
                        <a:gd name="connsiteX13" fmla="*/ 626 w 379720"/>
                        <a:gd name="connsiteY13" fmla="*/ 387166 h 741635"/>
                        <a:gd name="connsiteX14" fmla="*/ 1578 w 379720"/>
                        <a:gd name="connsiteY14" fmla="*/ 322396 h 741635"/>
                        <a:gd name="connsiteX15" fmla="*/ 52061 w 379720"/>
                        <a:gd name="connsiteY15" fmla="*/ 134753 h 741635"/>
                        <a:gd name="connsiteX16" fmla="*/ 78731 w 379720"/>
                        <a:gd name="connsiteY16" fmla="*/ 89033 h 741635"/>
                        <a:gd name="connsiteX17" fmla="*/ 112068 w 379720"/>
                        <a:gd name="connsiteY17" fmla="*/ 49981 h 741635"/>
                        <a:gd name="connsiteX18" fmla="*/ 151121 w 379720"/>
                        <a:gd name="connsiteY18" fmla="*/ 21406 h 741635"/>
                        <a:gd name="connsiteX19" fmla="*/ 191126 w 379720"/>
                        <a:gd name="connsiteY19" fmla="*/ 5213 h 741635"/>
                        <a:gd name="connsiteX20" fmla="*/ 254943 w 379720"/>
                        <a:gd name="connsiteY20" fmla="*/ 1403 h 741635"/>
                        <a:gd name="connsiteX21" fmla="*/ 272088 w 379720"/>
                        <a:gd name="connsiteY21" fmla="*/ 4261 h 741635"/>
                        <a:gd name="connsiteX22" fmla="*/ 277803 w 379720"/>
                        <a:gd name="connsiteY22" fmla="*/ 6166 h 741635"/>
                        <a:gd name="connsiteX23" fmla="*/ 253991 w 379720"/>
                        <a:gd name="connsiteY23" fmla="*/ 4261 h 741635"/>
                        <a:gd name="connsiteX24" fmla="*/ 192078 w 379720"/>
                        <a:gd name="connsiteY24" fmla="*/ 10928 h 741635"/>
                        <a:gd name="connsiteX25" fmla="*/ 153978 w 379720"/>
                        <a:gd name="connsiteY25" fmla="*/ 28073 h 741635"/>
                        <a:gd name="connsiteX26" fmla="*/ 117783 w 379720"/>
                        <a:gd name="connsiteY26" fmla="*/ 56648 h 741635"/>
                        <a:gd name="connsiteX27" fmla="*/ 86351 w 379720"/>
                        <a:gd name="connsiteY27" fmla="*/ 94748 h 741635"/>
                        <a:gd name="connsiteX28" fmla="*/ 61586 w 379720"/>
                        <a:gd name="connsiteY28" fmla="*/ 139516 h 741635"/>
                        <a:gd name="connsiteX29" fmla="*/ 15866 w 379720"/>
                        <a:gd name="connsiteY29" fmla="*/ 322396 h 741635"/>
                        <a:gd name="connsiteX30" fmla="*/ 15866 w 379720"/>
                        <a:gd name="connsiteY30" fmla="*/ 384308 h 741635"/>
                        <a:gd name="connsiteX31" fmla="*/ 17771 w 379720"/>
                        <a:gd name="connsiteY31" fmla="*/ 401453 h 741635"/>
                        <a:gd name="connsiteX32" fmla="*/ 18723 w 379720"/>
                        <a:gd name="connsiteY32" fmla="*/ 407168 h 741635"/>
                        <a:gd name="connsiteX33" fmla="*/ 19676 w 379720"/>
                        <a:gd name="connsiteY33" fmla="*/ 412883 h 741635"/>
                        <a:gd name="connsiteX34" fmla="*/ 22533 w 379720"/>
                        <a:gd name="connsiteY34" fmla="*/ 430028 h 741635"/>
                        <a:gd name="connsiteX35" fmla="*/ 35868 w 379720"/>
                        <a:gd name="connsiteY35" fmla="*/ 490988 h 741635"/>
                        <a:gd name="connsiteX36" fmla="*/ 68253 w 379720"/>
                        <a:gd name="connsiteY36" fmla="*/ 572903 h 741635"/>
                        <a:gd name="connsiteX37" fmla="*/ 93971 w 379720"/>
                        <a:gd name="connsiteY37" fmla="*/ 615766 h 741635"/>
                        <a:gd name="connsiteX38" fmla="*/ 126356 w 379720"/>
                        <a:gd name="connsiteY38" fmla="*/ 655771 h 741635"/>
                        <a:gd name="connsiteX39" fmla="*/ 164456 w 379720"/>
                        <a:gd name="connsiteY39" fmla="*/ 689108 h 741635"/>
                        <a:gd name="connsiteX40" fmla="*/ 207318 w 379720"/>
                        <a:gd name="connsiteY40" fmla="*/ 713873 h 741635"/>
                        <a:gd name="connsiteX41" fmla="*/ 293043 w 379720"/>
                        <a:gd name="connsiteY41" fmla="*/ 731018 h 741635"/>
                        <a:gd name="connsiteX42" fmla="*/ 379721 w 379720"/>
                        <a:gd name="connsiteY42" fmla="*/ 721493 h 741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1635">
                          <a:moveTo>
                            <a:pt x="379721" y="721493"/>
                          </a:moveTo>
                          <a:cubicBezTo>
                            <a:pt x="379721" y="722446"/>
                            <a:pt x="372101" y="725303"/>
                            <a:pt x="356861" y="730066"/>
                          </a:cubicBezTo>
                          <a:cubicBezTo>
                            <a:pt x="342573" y="734828"/>
                            <a:pt x="320666" y="739591"/>
                            <a:pt x="293996" y="741496"/>
                          </a:cubicBezTo>
                          <a:cubicBezTo>
                            <a:pt x="267326" y="742448"/>
                            <a:pt x="235893" y="738638"/>
                            <a:pt x="204461" y="726256"/>
                          </a:cubicBezTo>
                          <a:cubicBezTo>
                            <a:pt x="189221" y="720541"/>
                            <a:pt x="173981" y="711968"/>
                            <a:pt x="158741" y="702443"/>
                          </a:cubicBezTo>
                          <a:cubicBezTo>
                            <a:pt x="144453" y="692918"/>
                            <a:pt x="130166" y="680536"/>
                            <a:pt x="117783" y="668153"/>
                          </a:cubicBezTo>
                          <a:cubicBezTo>
                            <a:pt x="105401" y="655771"/>
                            <a:pt x="93971" y="641483"/>
                            <a:pt x="83493" y="627196"/>
                          </a:cubicBezTo>
                          <a:cubicBezTo>
                            <a:pt x="73968" y="612908"/>
                            <a:pt x="64443" y="598621"/>
                            <a:pt x="56823" y="583381"/>
                          </a:cubicBezTo>
                          <a:cubicBezTo>
                            <a:pt x="40631" y="553853"/>
                            <a:pt x="30153" y="524326"/>
                            <a:pt x="21581" y="499561"/>
                          </a:cubicBezTo>
                          <a:cubicBezTo>
                            <a:pt x="13961" y="473843"/>
                            <a:pt x="9198" y="451936"/>
                            <a:pt x="6341" y="436696"/>
                          </a:cubicBezTo>
                          <a:cubicBezTo>
                            <a:pt x="5388" y="429076"/>
                            <a:pt x="4436" y="423361"/>
                            <a:pt x="3483" y="418598"/>
                          </a:cubicBezTo>
                          <a:cubicBezTo>
                            <a:pt x="2531" y="414788"/>
                            <a:pt x="2531" y="411931"/>
                            <a:pt x="2531" y="411931"/>
                          </a:cubicBezTo>
                          <a:cubicBezTo>
                            <a:pt x="2531" y="411931"/>
                            <a:pt x="2531" y="410026"/>
                            <a:pt x="1578" y="405263"/>
                          </a:cubicBezTo>
                          <a:cubicBezTo>
                            <a:pt x="626" y="401453"/>
                            <a:pt x="626" y="394786"/>
                            <a:pt x="626" y="387166"/>
                          </a:cubicBezTo>
                          <a:cubicBezTo>
                            <a:pt x="-327" y="371926"/>
                            <a:pt x="-327" y="349066"/>
                            <a:pt x="1578" y="322396"/>
                          </a:cubicBezTo>
                          <a:cubicBezTo>
                            <a:pt x="6341" y="269056"/>
                            <a:pt x="19676" y="198571"/>
                            <a:pt x="52061" y="134753"/>
                          </a:cubicBezTo>
                          <a:cubicBezTo>
                            <a:pt x="59681" y="118561"/>
                            <a:pt x="69206" y="103321"/>
                            <a:pt x="78731" y="89033"/>
                          </a:cubicBezTo>
                          <a:cubicBezTo>
                            <a:pt x="89208" y="74746"/>
                            <a:pt x="100638" y="61411"/>
                            <a:pt x="112068" y="49981"/>
                          </a:cubicBezTo>
                          <a:cubicBezTo>
                            <a:pt x="124451" y="38551"/>
                            <a:pt x="137786" y="29026"/>
                            <a:pt x="151121" y="21406"/>
                          </a:cubicBezTo>
                          <a:cubicBezTo>
                            <a:pt x="164456" y="13786"/>
                            <a:pt x="178743" y="9023"/>
                            <a:pt x="191126" y="5213"/>
                          </a:cubicBezTo>
                          <a:cubicBezTo>
                            <a:pt x="216843" y="-1454"/>
                            <a:pt x="239703" y="-502"/>
                            <a:pt x="254943" y="1403"/>
                          </a:cubicBezTo>
                          <a:cubicBezTo>
                            <a:pt x="262563" y="2356"/>
                            <a:pt x="268278" y="4261"/>
                            <a:pt x="272088" y="4261"/>
                          </a:cubicBezTo>
                          <a:cubicBezTo>
                            <a:pt x="275898" y="5213"/>
                            <a:pt x="277803" y="6166"/>
                            <a:pt x="277803" y="6166"/>
                          </a:cubicBezTo>
                          <a:cubicBezTo>
                            <a:pt x="277803" y="7118"/>
                            <a:pt x="269231" y="5213"/>
                            <a:pt x="253991" y="4261"/>
                          </a:cubicBezTo>
                          <a:cubicBezTo>
                            <a:pt x="238751" y="3308"/>
                            <a:pt x="216843" y="3308"/>
                            <a:pt x="192078" y="10928"/>
                          </a:cubicBezTo>
                          <a:cubicBezTo>
                            <a:pt x="179696" y="14738"/>
                            <a:pt x="167313" y="20453"/>
                            <a:pt x="153978" y="28073"/>
                          </a:cubicBezTo>
                          <a:cubicBezTo>
                            <a:pt x="141596" y="35693"/>
                            <a:pt x="129213" y="45218"/>
                            <a:pt x="117783" y="56648"/>
                          </a:cubicBezTo>
                          <a:cubicBezTo>
                            <a:pt x="106353" y="68078"/>
                            <a:pt x="95876" y="80461"/>
                            <a:pt x="86351" y="94748"/>
                          </a:cubicBezTo>
                          <a:cubicBezTo>
                            <a:pt x="76826" y="109036"/>
                            <a:pt x="68253" y="124276"/>
                            <a:pt x="61586" y="139516"/>
                          </a:cubicBezTo>
                          <a:cubicBezTo>
                            <a:pt x="32058" y="202381"/>
                            <a:pt x="19676" y="270961"/>
                            <a:pt x="15866" y="322396"/>
                          </a:cubicBezTo>
                          <a:cubicBezTo>
                            <a:pt x="13961" y="348113"/>
                            <a:pt x="14913" y="370021"/>
                            <a:pt x="15866" y="384308"/>
                          </a:cubicBezTo>
                          <a:cubicBezTo>
                            <a:pt x="16818" y="391928"/>
                            <a:pt x="16818" y="397643"/>
                            <a:pt x="17771" y="401453"/>
                          </a:cubicBezTo>
                          <a:cubicBezTo>
                            <a:pt x="17771" y="405263"/>
                            <a:pt x="18723" y="407168"/>
                            <a:pt x="18723" y="407168"/>
                          </a:cubicBezTo>
                          <a:cubicBezTo>
                            <a:pt x="18723" y="407168"/>
                            <a:pt x="18723" y="409073"/>
                            <a:pt x="19676" y="412883"/>
                          </a:cubicBezTo>
                          <a:cubicBezTo>
                            <a:pt x="20628" y="416693"/>
                            <a:pt x="20628" y="422408"/>
                            <a:pt x="22533" y="430028"/>
                          </a:cubicBezTo>
                          <a:cubicBezTo>
                            <a:pt x="25391" y="445268"/>
                            <a:pt x="29201" y="466223"/>
                            <a:pt x="35868" y="490988"/>
                          </a:cubicBezTo>
                          <a:cubicBezTo>
                            <a:pt x="43488" y="515753"/>
                            <a:pt x="53013" y="544328"/>
                            <a:pt x="68253" y="572903"/>
                          </a:cubicBezTo>
                          <a:cubicBezTo>
                            <a:pt x="75873" y="587191"/>
                            <a:pt x="84446" y="601478"/>
                            <a:pt x="93971" y="615766"/>
                          </a:cubicBezTo>
                          <a:cubicBezTo>
                            <a:pt x="103496" y="630053"/>
                            <a:pt x="113973" y="643388"/>
                            <a:pt x="126356" y="655771"/>
                          </a:cubicBezTo>
                          <a:cubicBezTo>
                            <a:pt x="138738" y="668153"/>
                            <a:pt x="151121" y="679583"/>
                            <a:pt x="164456" y="689108"/>
                          </a:cubicBezTo>
                          <a:cubicBezTo>
                            <a:pt x="178743" y="698633"/>
                            <a:pt x="193031" y="707206"/>
                            <a:pt x="207318" y="713873"/>
                          </a:cubicBezTo>
                          <a:cubicBezTo>
                            <a:pt x="236846" y="726256"/>
                            <a:pt x="267326" y="731018"/>
                            <a:pt x="293043" y="731018"/>
                          </a:cubicBezTo>
                          <a:cubicBezTo>
                            <a:pt x="346383" y="733876"/>
                            <a:pt x="379721" y="718636"/>
                            <a:pt x="379721" y="721493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75" name="Freeform: Shape 606">
                    <a:extLst>
                      <a:ext uri="{FF2B5EF4-FFF2-40B4-BE49-F238E27FC236}">
                        <a16:creationId xmlns:a16="http://schemas.microsoft.com/office/drawing/2014/main" id="{4915CAA1-CFC7-2371-8A1A-32F94B0856B3}"/>
                      </a:ext>
                    </a:extLst>
                  </p:cNvPr>
                  <p:cNvSpPr/>
                  <p:nvPr/>
                </p:nvSpPr>
                <p:spPr>
                  <a:xfrm>
                    <a:off x="6552485" y="3195637"/>
                    <a:ext cx="43166" cy="100965"/>
                  </a:xfrm>
                  <a:custGeom>
                    <a:avLst/>
                    <a:gdLst>
                      <a:gd name="connsiteX0" fmla="*/ 22622 w 43166"/>
                      <a:gd name="connsiteY0" fmla="*/ 49530 h 100965"/>
                      <a:gd name="connsiteX1" fmla="*/ 15002 w 43166"/>
                      <a:gd name="connsiteY1" fmla="*/ 23813 h 100965"/>
                      <a:gd name="connsiteX2" fmla="*/ 34052 w 43166"/>
                      <a:gd name="connsiteY2" fmla="*/ 0 h 100965"/>
                      <a:gd name="connsiteX3" fmla="*/ 41672 w 43166"/>
                      <a:gd name="connsiteY3" fmla="*/ 25717 h 100965"/>
                      <a:gd name="connsiteX4" fmla="*/ 22622 w 43166"/>
                      <a:gd name="connsiteY4" fmla="*/ 49530 h 100965"/>
                      <a:gd name="connsiteX5" fmla="*/ 6429 w 43166"/>
                      <a:gd name="connsiteY5" fmla="*/ 100965 h 100965"/>
                      <a:gd name="connsiteX6" fmla="*/ 714 w 43166"/>
                      <a:gd name="connsiteY6" fmla="*/ 82867 h 100965"/>
                      <a:gd name="connsiteX7" fmla="*/ 14049 w 43166"/>
                      <a:gd name="connsiteY7" fmla="*/ 65722 h 100965"/>
                      <a:gd name="connsiteX8" fmla="*/ 19764 w 43166"/>
                      <a:gd name="connsiteY8" fmla="*/ 83820 h 100965"/>
                      <a:gd name="connsiteX9" fmla="*/ 6429 w 43166"/>
                      <a:gd name="connsiteY9" fmla="*/ 100965 h 100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166" h="100965">
                        <a:moveTo>
                          <a:pt x="22622" y="49530"/>
                        </a:moveTo>
                        <a:cubicBezTo>
                          <a:pt x="15002" y="48578"/>
                          <a:pt x="11192" y="37147"/>
                          <a:pt x="15002" y="23813"/>
                        </a:cubicBezTo>
                        <a:cubicBezTo>
                          <a:pt x="17859" y="10478"/>
                          <a:pt x="26432" y="0"/>
                          <a:pt x="34052" y="0"/>
                        </a:cubicBezTo>
                        <a:cubicBezTo>
                          <a:pt x="41672" y="953"/>
                          <a:pt x="45482" y="12383"/>
                          <a:pt x="41672" y="25717"/>
                        </a:cubicBezTo>
                        <a:cubicBezTo>
                          <a:pt x="38814" y="39053"/>
                          <a:pt x="30242" y="49530"/>
                          <a:pt x="22622" y="49530"/>
                        </a:cubicBezTo>
                        <a:close/>
                        <a:moveTo>
                          <a:pt x="6429" y="100965"/>
                        </a:moveTo>
                        <a:cubicBezTo>
                          <a:pt x="714" y="100013"/>
                          <a:pt x="-1191" y="92392"/>
                          <a:pt x="714" y="82867"/>
                        </a:cubicBezTo>
                        <a:cubicBezTo>
                          <a:pt x="2620" y="73342"/>
                          <a:pt x="9287" y="65722"/>
                          <a:pt x="14049" y="65722"/>
                        </a:cubicBezTo>
                        <a:cubicBezTo>
                          <a:pt x="19764" y="65722"/>
                          <a:pt x="21670" y="74295"/>
                          <a:pt x="19764" y="83820"/>
                        </a:cubicBezTo>
                        <a:cubicBezTo>
                          <a:pt x="17859" y="93345"/>
                          <a:pt x="12145" y="100965"/>
                          <a:pt x="6429" y="100965"/>
                        </a:cubicBezTo>
                        <a:close/>
                      </a:path>
                    </a:pathLst>
                  </a:custGeom>
                  <a:solidFill>
                    <a:srgbClr val="F7D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0" name="Graphic 4">
                  <a:extLst>
                    <a:ext uri="{FF2B5EF4-FFF2-40B4-BE49-F238E27FC236}">
                      <a16:creationId xmlns:a16="http://schemas.microsoft.com/office/drawing/2014/main" id="{256B0160-0E04-93EF-33C8-476CBE9F2E7C}"/>
                    </a:ext>
                  </a:extLst>
                </p:cNvPr>
                <p:cNvGrpSpPr/>
                <p:nvPr/>
              </p:nvGrpSpPr>
              <p:grpSpPr>
                <a:xfrm>
                  <a:off x="6604038" y="4151733"/>
                  <a:ext cx="307301" cy="794456"/>
                  <a:chOff x="6604038" y="4151733"/>
                  <a:chExt cx="307301" cy="794456"/>
                </a:xfrm>
              </p:grpSpPr>
              <p:sp>
                <p:nvSpPr>
                  <p:cNvPr id="549" name="Freeform: Shape 608">
                    <a:extLst>
                      <a:ext uri="{FF2B5EF4-FFF2-40B4-BE49-F238E27FC236}">
                        <a16:creationId xmlns:a16="http://schemas.microsoft.com/office/drawing/2014/main" id="{1A56E057-D988-B14A-DCA4-5F878F18B539}"/>
                      </a:ext>
                    </a:extLst>
                  </p:cNvPr>
                  <p:cNvSpPr/>
                  <p:nvPr/>
                </p:nvSpPr>
                <p:spPr>
                  <a:xfrm>
                    <a:off x="6606669" y="4151733"/>
                    <a:ext cx="302422" cy="662271"/>
                  </a:xfrm>
                  <a:custGeom>
                    <a:avLst/>
                    <a:gdLst>
                      <a:gd name="connsiteX0" fmla="*/ 301813 w 302422"/>
                      <a:gd name="connsiteY0" fmla="*/ 637436 h 662271"/>
                      <a:gd name="connsiteX1" fmla="*/ 294193 w 302422"/>
                      <a:gd name="connsiteY1" fmla="*/ 38314 h 662271"/>
                      <a:gd name="connsiteX2" fmla="*/ 1775 w 302422"/>
                      <a:gd name="connsiteY2" fmla="*/ 12596 h 662271"/>
                      <a:gd name="connsiteX3" fmla="*/ 198943 w 302422"/>
                      <a:gd name="connsiteY3" fmla="*/ 655534 h 662271"/>
                      <a:gd name="connsiteX4" fmla="*/ 301813 w 302422"/>
                      <a:gd name="connsiteY4" fmla="*/ 637436 h 662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422" h="662271">
                        <a:moveTo>
                          <a:pt x="301813" y="637436"/>
                        </a:moveTo>
                        <a:cubicBezTo>
                          <a:pt x="301813" y="637436"/>
                          <a:pt x="305623" y="71651"/>
                          <a:pt x="294193" y="38314"/>
                        </a:cubicBezTo>
                        <a:cubicBezTo>
                          <a:pt x="282763" y="4976"/>
                          <a:pt x="21778" y="-14074"/>
                          <a:pt x="1775" y="12596"/>
                        </a:cubicBezTo>
                        <a:cubicBezTo>
                          <a:pt x="-18227" y="39266"/>
                          <a:pt x="136078" y="524089"/>
                          <a:pt x="198943" y="655534"/>
                        </a:cubicBezTo>
                        <a:cubicBezTo>
                          <a:pt x="199895" y="655534"/>
                          <a:pt x="284668" y="679346"/>
                          <a:pt x="301813" y="637436"/>
                        </a:cubicBezTo>
                        <a:close/>
                      </a:path>
                    </a:pathLst>
                  </a:custGeom>
                  <a:solidFill>
                    <a:srgbClr val="CF7A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0" name="Freeform: Shape 609">
                    <a:extLst>
                      <a:ext uri="{FF2B5EF4-FFF2-40B4-BE49-F238E27FC236}">
                        <a16:creationId xmlns:a16="http://schemas.microsoft.com/office/drawing/2014/main" id="{40FD670C-7DCA-2B3E-7272-E571F0B4B6C5}"/>
                      </a:ext>
                    </a:extLst>
                  </p:cNvPr>
                  <p:cNvSpPr/>
                  <p:nvPr/>
                </p:nvSpPr>
                <p:spPr>
                  <a:xfrm>
                    <a:off x="6610350" y="4153638"/>
                    <a:ext cx="300990" cy="662376"/>
                  </a:xfrm>
                  <a:custGeom>
                    <a:avLst/>
                    <a:gdLst>
                      <a:gd name="connsiteX0" fmla="*/ 299085 w 300990"/>
                      <a:gd name="connsiteY0" fmla="*/ 623149 h 662376"/>
                      <a:gd name="connsiteX1" fmla="*/ 299085 w 300990"/>
                      <a:gd name="connsiteY1" fmla="*/ 622196 h 662376"/>
                      <a:gd name="connsiteX2" fmla="*/ 299085 w 300990"/>
                      <a:gd name="connsiteY2" fmla="*/ 614576 h 662376"/>
                      <a:gd name="connsiteX3" fmla="*/ 299085 w 300990"/>
                      <a:gd name="connsiteY3" fmla="*/ 585049 h 662376"/>
                      <a:gd name="connsiteX4" fmla="*/ 299085 w 300990"/>
                      <a:gd name="connsiteY4" fmla="*/ 582191 h 662376"/>
                      <a:gd name="connsiteX5" fmla="*/ 299085 w 300990"/>
                      <a:gd name="connsiteY5" fmla="*/ 565046 h 662376"/>
                      <a:gd name="connsiteX6" fmla="*/ 299085 w 300990"/>
                      <a:gd name="connsiteY6" fmla="*/ 559331 h 662376"/>
                      <a:gd name="connsiteX7" fmla="*/ 299085 w 300990"/>
                      <a:gd name="connsiteY7" fmla="*/ 540281 h 662376"/>
                      <a:gd name="connsiteX8" fmla="*/ 299085 w 300990"/>
                      <a:gd name="connsiteY8" fmla="*/ 537424 h 662376"/>
                      <a:gd name="connsiteX9" fmla="*/ 299085 w 300990"/>
                      <a:gd name="connsiteY9" fmla="*/ 525041 h 662376"/>
                      <a:gd name="connsiteX10" fmla="*/ 299085 w 300990"/>
                      <a:gd name="connsiteY10" fmla="*/ 524089 h 662376"/>
                      <a:gd name="connsiteX11" fmla="*/ 299085 w 300990"/>
                      <a:gd name="connsiteY11" fmla="*/ 512659 h 662376"/>
                      <a:gd name="connsiteX12" fmla="*/ 299085 w 300990"/>
                      <a:gd name="connsiteY12" fmla="*/ 508849 h 662376"/>
                      <a:gd name="connsiteX13" fmla="*/ 299085 w 300990"/>
                      <a:gd name="connsiteY13" fmla="*/ 499324 h 662376"/>
                      <a:gd name="connsiteX14" fmla="*/ 299085 w 300990"/>
                      <a:gd name="connsiteY14" fmla="*/ 494561 h 662376"/>
                      <a:gd name="connsiteX15" fmla="*/ 299085 w 300990"/>
                      <a:gd name="connsiteY15" fmla="*/ 437411 h 662376"/>
                      <a:gd name="connsiteX16" fmla="*/ 299085 w 300990"/>
                      <a:gd name="connsiteY16" fmla="*/ 437411 h 662376"/>
                      <a:gd name="connsiteX17" fmla="*/ 299085 w 300990"/>
                      <a:gd name="connsiteY17" fmla="*/ 405979 h 662376"/>
                      <a:gd name="connsiteX18" fmla="*/ 299085 w 300990"/>
                      <a:gd name="connsiteY18" fmla="*/ 405026 h 662376"/>
                      <a:gd name="connsiteX19" fmla="*/ 299085 w 300990"/>
                      <a:gd name="connsiteY19" fmla="*/ 373594 h 662376"/>
                      <a:gd name="connsiteX20" fmla="*/ 299085 w 300990"/>
                      <a:gd name="connsiteY20" fmla="*/ 371689 h 662376"/>
                      <a:gd name="connsiteX21" fmla="*/ 299085 w 300990"/>
                      <a:gd name="connsiteY21" fmla="*/ 357401 h 662376"/>
                      <a:gd name="connsiteX22" fmla="*/ 299085 w 300990"/>
                      <a:gd name="connsiteY22" fmla="*/ 356449 h 662376"/>
                      <a:gd name="connsiteX23" fmla="*/ 299085 w 300990"/>
                      <a:gd name="connsiteY23" fmla="*/ 342161 h 662376"/>
                      <a:gd name="connsiteX24" fmla="*/ 299085 w 300990"/>
                      <a:gd name="connsiteY24" fmla="*/ 339304 h 662376"/>
                      <a:gd name="connsiteX25" fmla="*/ 299085 w 300990"/>
                      <a:gd name="connsiteY25" fmla="*/ 325016 h 662376"/>
                      <a:gd name="connsiteX26" fmla="*/ 299085 w 300990"/>
                      <a:gd name="connsiteY26" fmla="*/ 324064 h 662376"/>
                      <a:gd name="connsiteX27" fmla="*/ 299085 w 300990"/>
                      <a:gd name="connsiteY27" fmla="*/ 292631 h 662376"/>
                      <a:gd name="connsiteX28" fmla="*/ 299085 w 300990"/>
                      <a:gd name="connsiteY28" fmla="*/ 289774 h 662376"/>
                      <a:gd name="connsiteX29" fmla="*/ 299085 w 300990"/>
                      <a:gd name="connsiteY29" fmla="*/ 277391 h 662376"/>
                      <a:gd name="connsiteX30" fmla="*/ 299085 w 300990"/>
                      <a:gd name="connsiteY30" fmla="*/ 273581 h 662376"/>
                      <a:gd name="connsiteX31" fmla="*/ 299085 w 300990"/>
                      <a:gd name="connsiteY31" fmla="*/ 261199 h 662376"/>
                      <a:gd name="connsiteX32" fmla="*/ 299085 w 300990"/>
                      <a:gd name="connsiteY32" fmla="*/ 259294 h 662376"/>
                      <a:gd name="connsiteX33" fmla="*/ 297180 w 300990"/>
                      <a:gd name="connsiteY33" fmla="*/ 184046 h 662376"/>
                      <a:gd name="connsiteX34" fmla="*/ 298132 w 300990"/>
                      <a:gd name="connsiteY34" fmla="*/ 144041 h 662376"/>
                      <a:gd name="connsiteX35" fmla="*/ 298132 w 300990"/>
                      <a:gd name="connsiteY35" fmla="*/ 142136 h 662376"/>
                      <a:gd name="connsiteX36" fmla="*/ 298132 w 300990"/>
                      <a:gd name="connsiteY36" fmla="*/ 126896 h 662376"/>
                      <a:gd name="connsiteX37" fmla="*/ 298132 w 300990"/>
                      <a:gd name="connsiteY37" fmla="*/ 125944 h 662376"/>
                      <a:gd name="connsiteX38" fmla="*/ 298132 w 300990"/>
                      <a:gd name="connsiteY38" fmla="*/ 110704 h 662376"/>
                      <a:gd name="connsiteX39" fmla="*/ 298132 w 300990"/>
                      <a:gd name="connsiteY39" fmla="*/ 109751 h 662376"/>
                      <a:gd name="connsiteX40" fmla="*/ 297180 w 300990"/>
                      <a:gd name="connsiteY40" fmla="*/ 95464 h 662376"/>
                      <a:gd name="connsiteX41" fmla="*/ 297180 w 300990"/>
                      <a:gd name="connsiteY41" fmla="*/ 95464 h 662376"/>
                      <a:gd name="connsiteX42" fmla="*/ 296228 w 300990"/>
                      <a:gd name="connsiteY42" fmla="*/ 69746 h 662376"/>
                      <a:gd name="connsiteX43" fmla="*/ 296228 w 300990"/>
                      <a:gd name="connsiteY43" fmla="*/ 69746 h 662376"/>
                      <a:gd name="connsiteX44" fmla="*/ 294322 w 300990"/>
                      <a:gd name="connsiteY44" fmla="*/ 44029 h 662376"/>
                      <a:gd name="connsiteX45" fmla="*/ 293370 w 300990"/>
                      <a:gd name="connsiteY45" fmla="*/ 38314 h 662376"/>
                      <a:gd name="connsiteX46" fmla="*/ 953 w 300990"/>
                      <a:gd name="connsiteY46" fmla="*/ 12596 h 662376"/>
                      <a:gd name="connsiteX47" fmla="*/ 0 w 300990"/>
                      <a:gd name="connsiteY47" fmla="*/ 14501 h 662376"/>
                      <a:gd name="connsiteX48" fmla="*/ 0 w 300990"/>
                      <a:gd name="connsiteY48" fmla="*/ 15454 h 662376"/>
                      <a:gd name="connsiteX49" fmla="*/ 0 w 300990"/>
                      <a:gd name="connsiteY49" fmla="*/ 17359 h 662376"/>
                      <a:gd name="connsiteX50" fmla="*/ 0 w 300990"/>
                      <a:gd name="connsiteY50" fmla="*/ 17359 h 662376"/>
                      <a:gd name="connsiteX51" fmla="*/ 0 w 300990"/>
                      <a:gd name="connsiteY51" fmla="*/ 18311 h 662376"/>
                      <a:gd name="connsiteX52" fmla="*/ 0 w 300990"/>
                      <a:gd name="connsiteY52" fmla="*/ 21169 h 662376"/>
                      <a:gd name="connsiteX53" fmla="*/ 0 w 300990"/>
                      <a:gd name="connsiteY53" fmla="*/ 21169 h 662376"/>
                      <a:gd name="connsiteX54" fmla="*/ 0 w 300990"/>
                      <a:gd name="connsiteY54" fmla="*/ 21169 h 662376"/>
                      <a:gd name="connsiteX55" fmla="*/ 0 w 300990"/>
                      <a:gd name="connsiteY55" fmla="*/ 24979 h 662376"/>
                      <a:gd name="connsiteX56" fmla="*/ 0 w 300990"/>
                      <a:gd name="connsiteY56" fmla="*/ 24979 h 662376"/>
                      <a:gd name="connsiteX57" fmla="*/ 2857 w 300990"/>
                      <a:gd name="connsiteY57" fmla="*/ 46886 h 662376"/>
                      <a:gd name="connsiteX58" fmla="*/ 26670 w 300990"/>
                      <a:gd name="connsiteY58" fmla="*/ 145946 h 662376"/>
                      <a:gd name="connsiteX59" fmla="*/ 189547 w 300990"/>
                      <a:gd name="connsiteY59" fmla="*/ 159281 h 662376"/>
                      <a:gd name="connsiteX60" fmla="*/ 237172 w 300990"/>
                      <a:gd name="connsiteY60" fmla="*/ 438364 h 662376"/>
                      <a:gd name="connsiteX61" fmla="*/ 122872 w 300990"/>
                      <a:gd name="connsiteY61" fmla="*/ 458366 h 662376"/>
                      <a:gd name="connsiteX62" fmla="*/ 199072 w 300990"/>
                      <a:gd name="connsiteY62" fmla="*/ 655534 h 662376"/>
                      <a:gd name="connsiteX63" fmla="*/ 297180 w 300990"/>
                      <a:gd name="connsiteY63" fmla="*/ 645056 h 662376"/>
                      <a:gd name="connsiteX64" fmla="*/ 300990 w 300990"/>
                      <a:gd name="connsiteY64" fmla="*/ 638389 h 662376"/>
                      <a:gd name="connsiteX65" fmla="*/ 300990 w 300990"/>
                      <a:gd name="connsiteY65" fmla="*/ 630769 h 662376"/>
                      <a:gd name="connsiteX66" fmla="*/ 299085 w 300990"/>
                      <a:gd name="connsiteY66" fmla="*/ 623149 h 662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300990" h="662376">
                        <a:moveTo>
                          <a:pt x="299085" y="623149"/>
                        </a:moveTo>
                        <a:cubicBezTo>
                          <a:pt x="299085" y="623149"/>
                          <a:pt x="299085" y="622196"/>
                          <a:pt x="299085" y="622196"/>
                        </a:cubicBezTo>
                        <a:cubicBezTo>
                          <a:pt x="299085" y="620291"/>
                          <a:pt x="299085" y="617434"/>
                          <a:pt x="299085" y="614576"/>
                        </a:cubicBezTo>
                        <a:cubicBezTo>
                          <a:pt x="299085" y="606956"/>
                          <a:pt x="299085" y="596479"/>
                          <a:pt x="299085" y="585049"/>
                        </a:cubicBezTo>
                        <a:cubicBezTo>
                          <a:pt x="299085" y="584096"/>
                          <a:pt x="299085" y="583144"/>
                          <a:pt x="299085" y="582191"/>
                        </a:cubicBezTo>
                        <a:cubicBezTo>
                          <a:pt x="299085" y="576476"/>
                          <a:pt x="299085" y="570761"/>
                          <a:pt x="299085" y="565046"/>
                        </a:cubicBezTo>
                        <a:cubicBezTo>
                          <a:pt x="299085" y="563141"/>
                          <a:pt x="299085" y="561236"/>
                          <a:pt x="299085" y="559331"/>
                        </a:cubicBezTo>
                        <a:cubicBezTo>
                          <a:pt x="299085" y="553616"/>
                          <a:pt x="299085" y="546949"/>
                          <a:pt x="299085" y="540281"/>
                        </a:cubicBezTo>
                        <a:cubicBezTo>
                          <a:pt x="299085" y="539329"/>
                          <a:pt x="299085" y="538376"/>
                          <a:pt x="299085" y="537424"/>
                        </a:cubicBezTo>
                        <a:cubicBezTo>
                          <a:pt x="299085" y="533614"/>
                          <a:pt x="299085" y="529804"/>
                          <a:pt x="299085" y="525041"/>
                        </a:cubicBezTo>
                        <a:cubicBezTo>
                          <a:pt x="299085" y="525041"/>
                          <a:pt x="299085" y="525041"/>
                          <a:pt x="299085" y="524089"/>
                        </a:cubicBezTo>
                        <a:cubicBezTo>
                          <a:pt x="299085" y="520279"/>
                          <a:pt x="299085" y="516469"/>
                          <a:pt x="299085" y="512659"/>
                        </a:cubicBezTo>
                        <a:cubicBezTo>
                          <a:pt x="299085" y="511706"/>
                          <a:pt x="299085" y="509801"/>
                          <a:pt x="299085" y="508849"/>
                        </a:cubicBezTo>
                        <a:cubicBezTo>
                          <a:pt x="299085" y="505991"/>
                          <a:pt x="299085" y="503134"/>
                          <a:pt x="299085" y="499324"/>
                        </a:cubicBezTo>
                        <a:cubicBezTo>
                          <a:pt x="299085" y="497419"/>
                          <a:pt x="299085" y="496466"/>
                          <a:pt x="299085" y="494561"/>
                        </a:cubicBezTo>
                        <a:cubicBezTo>
                          <a:pt x="299085" y="476464"/>
                          <a:pt x="299085" y="457414"/>
                          <a:pt x="299085" y="437411"/>
                        </a:cubicBezTo>
                        <a:cubicBezTo>
                          <a:pt x="299085" y="437411"/>
                          <a:pt x="299085" y="437411"/>
                          <a:pt x="299085" y="437411"/>
                        </a:cubicBezTo>
                        <a:cubicBezTo>
                          <a:pt x="299085" y="426934"/>
                          <a:pt x="299085" y="416456"/>
                          <a:pt x="299085" y="405979"/>
                        </a:cubicBezTo>
                        <a:cubicBezTo>
                          <a:pt x="299085" y="405979"/>
                          <a:pt x="299085" y="405979"/>
                          <a:pt x="299085" y="405026"/>
                        </a:cubicBezTo>
                        <a:cubicBezTo>
                          <a:pt x="299085" y="394549"/>
                          <a:pt x="299085" y="384071"/>
                          <a:pt x="299085" y="373594"/>
                        </a:cubicBezTo>
                        <a:cubicBezTo>
                          <a:pt x="299085" y="372641"/>
                          <a:pt x="299085" y="372641"/>
                          <a:pt x="299085" y="371689"/>
                        </a:cubicBezTo>
                        <a:cubicBezTo>
                          <a:pt x="299085" y="366926"/>
                          <a:pt x="299085" y="362164"/>
                          <a:pt x="299085" y="357401"/>
                        </a:cubicBezTo>
                        <a:cubicBezTo>
                          <a:pt x="299085" y="357401"/>
                          <a:pt x="299085" y="356449"/>
                          <a:pt x="299085" y="356449"/>
                        </a:cubicBezTo>
                        <a:cubicBezTo>
                          <a:pt x="299085" y="351686"/>
                          <a:pt x="299085" y="346924"/>
                          <a:pt x="299085" y="342161"/>
                        </a:cubicBezTo>
                        <a:cubicBezTo>
                          <a:pt x="299085" y="341209"/>
                          <a:pt x="299085" y="340256"/>
                          <a:pt x="299085" y="339304"/>
                        </a:cubicBezTo>
                        <a:cubicBezTo>
                          <a:pt x="299085" y="334541"/>
                          <a:pt x="299085" y="329779"/>
                          <a:pt x="299085" y="325016"/>
                        </a:cubicBezTo>
                        <a:cubicBezTo>
                          <a:pt x="299085" y="325016"/>
                          <a:pt x="299085" y="324064"/>
                          <a:pt x="299085" y="324064"/>
                        </a:cubicBezTo>
                        <a:cubicBezTo>
                          <a:pt x="299085" y="313586"/>
                          <a:pt x="299085" y="303109"/>
                          <a:pt x="299085" y="292631"/>
                        </a:cubicBezTo>
                        <a:cubicBezTo>
                          <a:pt x="299085" y="291679"/>
                          <a:pt x="299085" y="290726"/>
                          <a:pt x="299085" y="289774"/>
                        </a:cubicBezTo>
                        <a:cubicBezTo>
                          <a:pt x="299085" y="285964"/>
                          <a:pt x="299085" y="281201"/>
                          <a:pt x="299085" y="277391"/>
                        </a:cubicBezTo>
                        <a:cubicBezTo>
                          <a:pt x="299085" y="276439"/>
                          <a:pt x="299085" y="275486"/>
                          <a:pt x="299085" y="273581"/>
                        </a:cubicBezTo>
                        <a:cubicBezTo>
                          <a:pt x="299085" y="269771"/>
                          <a:pt x="299085" y="265009"/>
                          <a:pt x="299085" y="261199"/>
                        </a:cubicBezTo>
                        <a:cubicBezTo>
                          <a:pt x="299085" y="260246"/>
                          <a:pt x="299085" y="260246"/>
                          <a:pt x="299085" y="259294"/>
                        </a:cubicBezTo>
                        <a:cubicBezTo>
                          <a:pt x="296228" y="234529"/>
                          <a:pt x="297180" y="209764"/>
                          <a:pt x="297180" y="184046"/>
                        </a:cubicBezTo>
                        <a:cubicBezTo>
                          <a:pt x="297180" y="171664"/>
                          <a:pt x="297180" y="157376"/>
                          <a:pt x="298132" y="144041"/>
                        </a:cubicBezTo>
                        <a:cubicBezTo>
                          <a:pt x="298132" y="143089"/>
                          <a:pt x="298132" y="143089"/>
                          <a:pt x="298132" y="142136"/>
                        </a:cubicBezTo>
                        <a:cubicBezTo>
                          <a:pt x="298132" y="137374"/>
                          <a:pt x="298132" y="131659"/>
                          <a:pt x="298132" y="126896"/>
                        </a:cubicBezTo>
                        <a:cubicBezTo>
                          <a:pt x="298132" y="126896"/>
                          <a:pt x="298132" y="125944"/>
                          <a:pt x="298132" y="125944"/>
                        </a:cubicBezTo>
                        <a:cubicBezTo>
                          <a:pt x="298132" y="120229"/>
                          <a:pt x="298132" y="115466"/>
                          <a:pt x="298132" y="110704"/>
                        </a:cubicBezTo>
                        <a:cubicBezTo>
                          <a:pt x="298132" y="110704"/>
                          <a:pt x="298132" y="109751"/>
                          <a:pt x="298132" y="109751"/>
                        </a:cubicBezTo>
                        <a:cubicBezTo>
                          <a:pt x="298132" y="104989"/>
                          <a:pt x="298132" y="100226"/>
                          <a:pt x="297180" y="95464"/>
                        </a:cubicBezTo>
                        <a:cubicBezTo>
                          <a:pt x="297180" y="95464"/>
                          <a:pt x="297180" y="95464"/>
                          <a:pt x="297180" y="95464"/>
                        </a:cubicBezTo>
                        <a:cubicBezTo>
                          <a:pt x="297180" y="85939"/>
                          <a:pt x="296228" y="77366"/>
                          <a:pt x="296228" y="69746"/>
                        </a:cubicBezTo>
                        <a:cubicBezTo>
                          <a:pt x="296228" y="69746"/>
                          <a:pt x="296228" y="69746"/>
                          <a:pt x="296228" y="69746"/>
                        </a:cubicBezTo>
                        <a:cubicBezTo>
                          <a:pt x="295275" y="58316"/>
                          <a:pt x="295275" y="49744"/>
                          <a:pt x="294322" y="44029"/>
                        </a:cubicBezTo>
                        <a:cubicBezTo>
                          <a:pt x="294322" y="42124"/>
                          <a:pt x="293370" y="40219"/>
                          <a:pt x="293370" y="38314"/>
                        </a:cubicBezTo>
                        <a:cubicBezTo>
                          <a:pt x="281940" y="4976"/>
                          <a:pt x="20955" y="-14074"/>
                          <a:pt x="953" y="12596"/>
                        </a:cubicBezTo>
                        <a:cubicBezTo>
                          <a:pt x="953" y="12596"/>
                          <a:pt x="0" y="13549"/>
                          <a:pt x="0" y="14501"/>
                        </a:cubicBezTo>
                        <a:cubicBezTo>
                          <a:pt x="0" y="14501"/>
                          <a:pt x="0" y="14501"/>
                          <a:pt x="0" y="15454"/>
                        </a:cubicBezTo>
                        <a:cubicBezTo>
                          <a:pt x="0" y="16406"/>
                          <a:pt x="0" y="16406"/>
                          <a:pt x="0" y="17359"/>
                        </a:cubicBezTo>
                        <a:cubicBezTo>
                          <a:pt x="0" y="17359"/>
                          <a:pt x="0" y="17359"/>
                          <a:pt x="0" y="17359"/>
                        </a:cubicBezTo>
                        <a:cubicBezTo>
                          <a:pt x="0" y="17359"/>
                          <a:pt x="0" y="17359"/>
                          <a:pt x="0" y="18311"/>
                        </a:cubicBezTo>
                        <a:cubicBezTo>
                          <a:pt x="0" y="19264"/>
                          <a:pt x="0" y="20216"/>
                          <a:pt x="0" y="21169"/>
                        </a:cubicBezTo>
                        <a:cubicBezTo>
                          <a:pt x="0" y="21169"/>
                          <a:pt x="0" y="21169"/>
                          <a:pt x="0" y="21169"/>
                        </a:cubicBezTo>
                        <a:cubicBezTo>
                          <a:pt x="0" y="21169"/>
                          <a:pt x="0" y="21169"/>
                          <a:pt x="0" y="21169"/>
                        </a:cubicBezTo>
                        <a:cubicBezTo>
                          <a:pt x="0" y="22121"/>
                          <a:pt x="0" y="23074"/>
                          <a:pt x="0" y="24979"/>
                        </a:cubicBezTo>
                        <a:cubicBezTo>
                          <a:pt x="0" y="24979"/>
                          <a:pt x="0" y="24979"/>
                          <a:pt x="0" y="24979"/>
                        </a:cubicBezTo>
                        <a:cubicBezTo>
                          <a:pt x="0" y="30694"/>
                          <a:pt x="953" y="38314"/>
                          <a:pt x="2857" y="46886"/>
                        </a:cubicBezTo>
                        <a:cubicBezTo>
                          <a:pt x="7620" y="71651"/>
                          <a:pt x="16193" y="105941"/>
                          <a:pt x="26670" y="145946"/>
                        </a:cubicBezTo>
                        <a:cubicBezTo>
                          <a:pt x="92393" y="155471"/>
                          <a:pt x="170497" y="151661"/>
                          <a:pt x="189547" y="159281"/>
                        </a:cubicBezTo>
                        <a:cubicBezTo>
                          <a:pt x="252413" y="185951"/>
                          <a:pt x="252413" y="386929"/>
                          <a:pt x="237172" y="438364"/>
                        </a:cubicBezTo>
                        <a:cubicBezTo>
                          <a:pt x="220980" y="494561"/>
                          <a:pt x="162878" y="481226"/>
                          <a:pt x="122872" y="458366"/>
                        </a:cubicBezTo>
                        <a:cubicBezTo>
                          <a:pt x="151447" y="542186"/>
                          <a:pt x="180022" y="615529"/>
                          <a:pt x="199072" y="655534"/>
                        </a:cubicBezTo>
                        <a:cubicBezTo>
                          <a:pt x="199072" y="655534"/>
                          <a:pt x="273368" y="676489"/>
                          <a:pt x="297180" y="645056"/>
                        </a:cubicBezTo>
                        <a:cubicBezTo>
                          <a:pt x="299085" y="643151"/>
                          <a:pt x="300038" y="640294"/>
                          <a:pt x="300990" y="638389"/>
                        </a:cubicBezTo>
                        <a:cubicBezTo>
                          <a:pt x="300990" y="638389"/>
                          <a:pt x="300990" y="635531"/>
                          <a:pt x="300990" y="630769"/>
                        </a:cubicBezTo>
                        <a:cubicBezTo>
                          <a:pt x="299085" y="626959"/>
                          <a:pt x="299085" y="625054"/>
                          <a:pt x="299085" y="623149"/>
                        </a:cubicBezTo>
                        <a:close/>
                      </a:path>
                    </a:pathLst>
                  </a:custGeom>
                  <a:solidFill>
                    <a:srgbClr val="D57075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51" name="Graphic 4">
                    <a:extLst>
                      <a:ext uri="{FF2B5EF4-FFF2-40B4-BE49-F238E27FC236}">
                        <a16:creationId xmlns:a16="http://schemas.microsoft.com/office/drawing/2014/main" id="{184E9076-5863-4578-D9B4-5BDF2E97E27C}"/>
                      </a:ext>
                    </a:extLst>
                  </p:cNvPr>
                  <p:cNvGrpSpPr/>
                  <p:nvPr/>
                </p:nvGrpSpPr>
                <p:grpSpPr>
                  <a:xfrm>
                    <a:off x="6631057" y="4278630"/>
                    <a:ext cx="107880" cy="181009"/>
                    <a:chOff x="6631057" y="4278630"/>
                    <a:chExt cx="107880" cy="181009"/>
                  </a:xfrm>
                  <a:solidFill>
                    <a:srgbClr val="A6202C"/>
                  </a:solidFill>
                </p:grpSpPr>
                <p:sp>
                  <p:nvSpPr>
                    <p:cNvPr id="569" name="Freeform: Shape 611">
                      <a:extLst>
                        <a:ext uri="{FF2B5EF4-FFF2-40B4-BE49-F238E27FC236}">
                          <a16:creationId xmlns:a16="http://schemas.microsoft.com/office/drawing/2014/main" id="{58B6E374-1FB3-EBE5-F5B2-C889A1B93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6660" y="4387985"/>
                      <a:ext cx="12276" cy="32691"/>
                    </a:xfrm>
                    <a:custGeom>
                      <a:avLst/>
                      <a:gdLst>
                        <a:gd name="connsiteX0" fmla="*/ 5609 w 12276"/>
                        <a:gd name="connsiteY0" fmla="*/ 32567 h 32691"/>
                        <a:gd name="connsiteX1" fmla="*/ 2752 w 12276"/>
                        <a:gd name="connsiteY1" fmla="*/ 23995 h 32691"/>
                        <a:gd name="connsiteX2" fmla="*/ 847 w 12276"/>
                        <a:gd name="connsiteY2" fmla="*/ 16375 h 32691"/>
                        <a:gd name="connsiteX3" fmla="*/ 847 w 12276"/>
                        <a:gd name="connsiteY3" fmla="*/ 8755 h 32691"/>
                        <a:gd name="connsiteX4" fmla="*/ 847 w 12276"/>
                        <a:gd name="connsiteY4" fmla="*/ 183 h 32691"/>
                        <a:gd name="connsiteX5" fmla="*/ 8467 w 12276"/>
                        <a:gd name="connsiteY5" fmla="*/ 6850 h 32691"/>
                        <a:gd name="connsiteX6" fmla="*/ 12277 w 12276"/>
                        <a:gd name="connsiteY6" fmla="*/ 16375 h 32691"/>
                        <a:gd name="connsiteX7" fmla="*/ 10372 w 12276"/>
                        <a:gd name="connsiteY7" fmla="*/ 25900 h 32691"/>
                        <a:gd name="connsiteX8" fmla="*/ 5609 w 12276"/>
                        <a:gd name="connsiteY8" fmla="*/ 32567 h 32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76" h="32691">
                          <a:moveTo>
                            <a:pt x="5609" y="32567"/>
                          </a:moveTo>
                          <a:cubicBezTo>
                            <a:pt x="3704" y="32567"/>
                            <a:pt x="3704" y="27805"/>
                            <a:pt x="2752" y="23995"/>
                          </a:cubicBezTo>
                          <a:cubicBezTo>
                            <a:pt x="1799" y="20185"/>
                            <a:pt x="847" y="16375"/>
                            <a:pt x="847" y="16375"/>
                          </a:cubicBezTo>
                          <a:cubicBezTo>
                            <a:pt x="847" y="16375"/>
                            <a:pt x="847" y="12565"/>
                            <a:pt x="847" y="8755"/>
                          </a:cubicBezTo>
                          <a:cubicBezTo>
                            <a:pt x="847" y="4945"/>
                            <a:pt x="-1058" y="1135"/>
                            <a:pt x="847" y="183"/>
                          </a:cubicBezTo>
                          <a:cubicBezTo>
                            <a:pt x="1799" y="-770"/>
                            <a:pt x="6562" y="2087"/>
                            <a:pt x="8467" y="6850"/>
                          </a:cubicBezTo>
                          <a:cubicBezTo>
                            <a:pt x="11324" y="11612"/>
                            <a:pt x="12277" y="16375"/>
                            <a:pt x="12277" y="16375"/>
                          </a:cubicBezTo>
                          <a:cubicBezTo>
                            <a:pt x="12277" y="16375"/>
                            <a:pt x="12277" y="21137"/>
                            <a:pt x="10372" y="25900"/>
                          </a:cubicBezTo>
                          <a:cubicBezTo>
                            <a:pt x="9419" y="28758"/>
                            <a:pt x="7514" y="33520"/>
                            <a:pt x="5609" y="32567"/>
                          </a:cubicBezTo>
                          <a:close/>
                        </a:path>
                      </a:pathLst>
                    </a:custGeom>
                    <a:solidFill>
                      <a:srgbClr val="A6202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0" name="Freeform: Shape 612">
                      <a:extLst>
                        <a:ext uri="{FF2B5EF4-FFF2-40B4-BE49-F238E27FC236}">
                          <a16:creationId xmlns:a16="http://schemas.microsoft.com/office/drawing/2014/main" id="{BF215309-D63E-A68B-5A7F-A5D6B3F1E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1057" y="4278630"/>
                      <a:ext cx="78397" cy="181009"/>
                    </a:xfrm>
                    <a:custGeom>
                      <a:avLst/>
                      <a:gdLst>
                        <a:gd name="connsiteX0" fmla="*/ 78353 w 78397"/>
                        <a:gd name="connsiteY0" fmla="*/ 180975 h 181009"/>
                        <a:gd name="connsiteX1" fmla="*/ 45968 w 78397"/>
                        <a:gd name="connsiteY1" fmla="*/ 140970 h 181009"/>
                        <a:gd name="connsiteX2" fmla="*/ 20250 w 78397"/>
                        <a:gd name="connsiteY2" fmla="*/ 97155 h 181009"/>
                        <a:gd name="connsiteX3" fmla="*/ 14535 w 78397"/>
                        <a:gd name="connsiteY3" fmla="*/ 82867 h 181009"/>
                        <a:gd name="connsiteX4" fmla="*/ 4058 w 78397"/>
                        <a:gd name="connsiteY4" fmla="*/ 49530 h 181009"/>
                        <a:gd name="connsiteX5" fmla="*/ 248 w 78397"/>
                        <a:gd name="connsiteY5" fmla="*/ 15240 h 181009"/>
                        <a:gd name="connsiteX6" fmla="*/ 1200 w 78397"/>
                        <a:gd name="connsiteY6" fmla="*/ 3810 h 181009"/>
                        <a:gd name="connsiteX7" fmla="*/ 3105 w 78397"/>
                        <a:gd name="connsiteY7" fmla="*/ 0 h 181009"/>
                        <a:gd name="connsiteX8" fmla="*/ 4058 w 78397"/>
                        <a:gd name="connsiteY8" fmla="*/ 4763 h 181009"/>
                        <a:gd name="connsiteX9" fmla="*/ 5010 w 78397"/>
                        <a:gd name="connsiteY9" fmla="*/ 16192 h 181009"/>
                        <a:gd name="connsiteX10" fmla="*/ 12630 w 78397"/>
                        <a:gd name="connsiteY10" fmla="*/ 48577 h 181009"/>
                        <a:gd name="connsiteX11" fmla="*/ 25013 w 78397"/>
                        <a:gd name="connsiteY11" fmla="*/ 80010 h 181009"/>
                        <a:gd name="connsiteX12" fmla="*/ 31680 w 78397"/>
                        <a:gd name="connsiteY12" fmla="*/ 94297 h 181009"/>
                        <a:gd name="connsiteX13" fmla="*/ 53588 w 78397"/>
                        <a:gd name="connsiteY13" fmla="*/ 139065 h 181009"/>
                        <a:gd name="connsiteX14" fmla="*/ 78353 w 78397"/>
                        <a:gd name="connsiteY14" fmla="*/ 180975 h 181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8397" h="181009">
                          <a:moveTo>
                            <a:pt x="78353" y="180975"/>
                          </a:moveTo>
                          <a:cubicBezTo>
                            <a:pt x="77400" y="181927"/>
                            <a:pt x="60255" y="162877"/>
                            <a:pt x="45968" y="140970"/>
                          </a:cubicBezTo>
                          <a:cubicBezTo>
                            <a:pt x="31680" y="120015"/>
                            <a:pt x="20250" y="97155"/>
                            <a:pt x="20250" y="97155"/>
                          </a:cubicBezTo>
                          <a:cubicBezTo>
                            <a:pt x="20250" y="97155"/>
                            <a:pt x="17393" y="91440"/>
                            <a:pt x="14535" y="82867"/>
                          </a:cubicBezTo>
                          <a:cubicBezTo>
                            <a:pt x="11678" y="74295"/>
                            <a:pt x="6915" y="61913"/>
                            <a:pt x="4058" y="49530"/>
                          </a:cubicBezTo>
                          <a:cubicBezTo>
                            <a:pt x="1200" y="37147"/>
                            <a:pt x="-705" y="24765"/>
                            <a:pt x="248" y="15240"/>
                          </a:cubicBezTo>
                          <a:cubicBezTo>
                            <a:pt x="248" y="10477"/>
                            <a:pt x="1200" y="6667"/>
                            <a:pt x="1200" y="3810"/>
                          </a:cubicBezTo>
                          <a:cubicBezTo>
                            <a:pt x="2153" y="952"/>
                            <a:pt x="2153" y="0"/>
                            <a:pt x="3105" y="0"/>
                          </a:cubicBezTo>
                          <a:cubicBezTo>
                            <a:pt x="3105" y="0"/>
                            <a:pt x="4058" y="1905"/>
                            <a:pt x="4058" y="4763"/>
                          </a:cubicBezTo>
                          <a:cubicBezTo>
                            <a:pt x="4058" y="7620"/>
                            <a:pt x="4058" y="11430"/>
                            <a:pt x="5010" y="16192"/>
                          </a:cubicBezTo>
                          <a:cubicBezTo>
                            <a:pt x="5963" y="24765"/>
                            <a:pt x="8820" y="37147"/>
                            <a:pt x="12630" y="48577"/>
                          </a:cubicBezTo>
                          <a:cubicBezTo>
                            <a:pt x="16440" y="60007"/>
                            <a:pt x="21203" y="71438"/>
                            <a:pt x="25013" y="80010"/>
                          </a:cubicBezTo>
                          <a:cubicBezTo>
                            <a:pt x="28823" y="88582"/>
                            <a:pt x="31680" y="94297"/>
                            <a:pt x="31680" y="94297"/>
                          </a:cubicBezTo>
                          <a:cubicBezTo>
                            <a:pt x="31680" y="94297"/>
                            <a:pt x="41205" y="117157"/>
                            <a:pt x="53588" y="139065"/>
                          </a:cubicBezTo>
                          <a:cubicBezTo>
                            <a:pt x="65018" y="159067"/>
                            <a:pt x="79305" y="180022"/>
                            <a:pt x="78353" y="180975"/>
                          </a:cubicBezTo>
                          <a:close/>
                        </a:path>
                      </a:pathLst>
                    </a:custGeom>
                    <a:solidFill>
                      <a:srgbClr val="A6202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52" name="Freeform: Shape 613">
                    <a:extLst>
                      <a:ext uri="{FF2B5EF4-FFF2-40B4-BE49-F238E27FC236}">
                        <a16:creationId xmlns:a16="http://schemas.microsoft.com/office/drawing/2014/main" id="{B17679A5-03B7-9A93-9A2F-66B79AB190C4}"/>
                      </a:ext>
                    </a:extLst>
                  </p:cNvPr>
                  <p:cNvSpPr/>
                  <p:nvPr/>
                </p:nvSpPr>
                <p:spPr>
                  <a:xfrm>
                    <a:off x="6681073" y="4371158"/>
                    <a:ext cx="24288" cy="36875"/>
                  </a:xfrm>
                  <a:custGeom>
                    <a:avLst/>
                    <a:gdLst>
                      <a:gd name="connsiteX0" fmla="*/ 20717 w 24288"/>
                      <a:gd name="connsiteY0" fmla="*/ 36059 h 36875"/>
                      <a:gd name="connsiteX1" fmla="*/ 3572 w 24288"/>
                      <a:gd name="connsiteY1" fmla="*/ 23677 h 36875"/>
                      <a:gd name="connsiteX2" fmla="*/ 3572 w 24288"/>
                      <a:gd name="connsiteY2" fmla="*/ 817 h 36875"/>
                      <a:gd name="connsiteX3" fmla="*/ 20717 w 24288"/>
                      <a:gd name="connsiteY3" fmla="*/ 13199 h 36875"/>
                      <a:gd name="connsiteX4" fmla="*/ 20717 w 24288"/>
                      <a:gd name="connsiteY4" fmla="*/ 36059 h 36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88" h="36875">
                        <a:moveTo>
                          <a:pt x="20717" y="36059"/>
                        </a:moveTo>
                        <a:cubicBezTo>
                          <a:pt x="15955" y="38917"/>
                          <a:pt x="8334" y="34154"/>
                          <a:pt x="3572" y="23677"/>
                        </a:cubicBezTo>
                        <a:cubicBezTo>
                          <a:pt x="-1191" y="14152"/>
                          <a:pt x="-1191" y="3674"/>
                          <a:pt x="3572" y="817"/>
                        </a:cubicBezTo>
                        <a:cubicBezTo>
                          <a:pt x="8334" y="-2041"/>
                          <a:pt x="15955" y="2722"/>
                          <a:pt x="20717" y="13199"/>
                        </a:cubicBezTo>
                        <a:cubicBezTo>
                          <a:pt x="25480" y="22724"/>
                          <a:pt x="25480" y="33202"/>
                          <a:pt x="20717" y="36059"/>
                        </a:cubicBezTo>
                        <a:close/>
                      </a:path>
                    </a:pathLst>
                  </a:custGeom>
                  <a:solidFill>
                    <a:srgbClr val="CF7A53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53" name="Graphic 4">
                    <a:extLst>
                      <a:ext uri="{FF2B5EF4-FFF2-40B4-BE49-F238E27FC236}">
                        <a16:creationId xmlns:a16="http://schemas.microsoft.com/office/drawing/2014/main" id="{FAD8A594-B81B-2ADF-C463-483891DBF265}"/>
                      </a:ext>
                    </a:extLst>
                  </p:cNvPr>
                  <p:cNvGrpSpPr/>
                  <p:nvPr/>
                </p:nvGrpSpPr>
                <p:grpSpPr>
                  <a:xfrm>
                    <a:off x="6753225" y="4669155"/>
                    <a:ext cx="155257" cy="136277"/>
                    <a:chOff x="6753225" y="4669155"/>
                    <a:chExt cx="155257" cy="136277"/>
                  </a:xfrm>
                  <a:solidFill>
                    <a:srgbClr val="F7DB00"/>
                  </a:solidFill>
                </p:grpSpPr>
                <p:sp>
                  <p:nvSpPr>
                    <p:cNvPr id="567" name="Freeform: Shape 615">
                      <a:extLst>
                        <a:ext uri="{FF2B5EF4-FFF2-40B4-BE49-F238E27FC236}">
                          <a16:creationId xmlns:a16="http://schemas.microsoft.com/office/drawing/2014/main" id="{26F254B2-6593-3F75-8D0F-440891E8A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3225" y="4669155"/>
                      <a:ext cx="155257" cy="136277"/>
                    </a:xfrm>
                    <a:custGeom>
                      <a:avLst/>
                      <a:gdLst>
                        <a:gd name="connsiteX0" fmla="*/ 63818 w 155257"/>
                        <a:gd name="connsiteY0" fmla="*/ 8572 h 136277"/>
                        <a:gd name="connsiteX1" fmla="*/ 0 w 155257"/>
                        <a:gd name="connsiteY1" fmla="*/ 2857 h 136277"/>
                        <a:gd name="connsiteX2" fmla="*/ 51435 w 155257"/>
                        <a:gd name="connsiteY2" fmla="*/ 129540 h 136277"/>
                        <a:gd name="connsiteX3" fmla="*/ 154305 w 155257"/>
                        <a:gd name="connsiteY3" fmla="*/ 111442 h 136277"/>
                        <a:gd name="connsiteX4" fmla="*/ 155257 w 155257"/>
                        <a:gd name="connsiteY4" fmla="*/ 0 h 136277"/>
                        <a:gd name="connsiteX5" fmla="*/ 63818 w 155257"/>
                        <a:gd name="connsiteY5" fmla="*/ 8572 h 136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5257" h="136277">
                          <a:moveTo>
                            <a:pt x="63818" y="8572"/>
                          </a:moveTo>
                          <a:cubicBezTo>
                            <a:pt x="43815" y="7620"/>
                            <a:pt x="21907" y="6667"/>
                            <a:pt x="0" y="2857"/>
                          </a:cubicBezTo>
                          <a:cubicBezTo>
                            <a:pt x="19050" y="56197"/>
                            <a:pt x="37147" y="100965"/>
                            <a:pt x="51435" y="129540"/>
                          </a:cubicBezTo>
                          <a:cubicBezTo>
                            <a:pt x="51435" y="129540"/>
                            <a:pt x="136207" y="153352"/>
                            <a:pt x="154305" y="111442"/>
                          </a:cubicBezTo>
                          <a:cubicBezTo>
                            <a:pt x="154305" y="111442"/>
                            <a:pt x="154305" y="65722"/>
                            <a:pt x="155257" y="0"/>
                          </a:cubicBezTo>
                          <a:cubicBezTo>
                            <a:pt x="124778" y="7620"/>
                            <a:pt x="93345" y="9525"/>
                            <a:pt x="63818" y="8572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8" name="Freeform: Shape 616">
                      <a:extLst>
                        <a:ext uri="{FF2B5EF4-FFF2-40B4-BE49-F238E27FC236}">
                          <a16:creationId xmlns:a16="http://schemas.microsoft.com/office/drawing/2014/main" id="{F349D06C-8326-9D97-3ADD-16ED4E38A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609" y="4669155"/>
                      <a:ext cx="122872" cy="136277"/>
                    </a:xfrm>
                    <a:custGeom>
                      <a:avLst/>
                      <a:gdLst>
                        <a:gd name="connsiteX0" fmla="*/ 94297 w 122872"/>
                        <a:gd name="connsiteY0" fmla="*/ 5715 h 136277"/>
                        <a:gd name="connsiteX1" fmla="*/ 78105 w 122872"/>
                        <a:gd name="connsiteY1" fmla="*/ 84772 h 136277"/>
                        <a:gd name="connsiteX2" fmla="*/ 0 w 122872"/>
                        <a:gd name="connsiteY2" fmla="*/ 84772 h 136277"/>
                        <a:gd name="connsiteX3" fmla="*/ 19050 w 122872"/>
                        <a:gd name="connsiteY3" fmla="*/ 129540 h 136277"/>
                        <a:gd name="connsiteX4" fmla="*/ 121920 w 122872"/>
                        <a:gd name="connsiteY4" fmla="*/ 111442 h 136277"/>
                        <a:gd name="connsiteX5" fmla="*/ 122872 w 122872"/>
                        <a:gd name="connsiteY5" fmla="*/ 0 h 136277"/>
                        <a:gd name="connsiteX6" fmla="*/ 94297 w 122872"/>
                        <a:gd name="connsiteY6" fmla="*/ 5715 h 136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2872" h="136277">
                          <a:moveTo>
                            <a:pt x="94297" y="5715"/>
                          </a:moveTo>
                          <a:cubicBezTo>
                            <a:pt x="93345" y="40005"/>
                            <a:pt x="87630" y="70485"/>
                            <a:pt x="78105" y="84772"/>
                          </a:cubicBezTo>
                          <a:cubicBezTo>
                            <a:pt x="59055" y="111442"/>
                            <a:pt x="24765" y="99060"/>
                            <a:pt x="0" y="84772"/>
                          </a:cubicBezTo>
                          <a:cubicBezTo>
                            <a:pt x="6668" y="101917"/>
                            <a:pt x="13335" y="117157"/>
                            <a:pt x="19050" y="129540"/>
                          </a:cubicBezTo>
                          <a:cubicBezTo>
                            <a:pt x="19050" y="129540"/>
                            <a:pt x="103822" y="153352"/>
                            <a:pt x="121920" y="111442"/>
                          </a:cubicBezTo>
                          <a:cubicBezTo>
                            <a:pt x="121920" y="111442"/>
                            <a:pt x="121920" y="65722"/>
                            <a:pt x="122872" y="0"/>
                          </a:cubicBezTo>
                          <a:cubicBezTo>
                            <a:pt x="113347" y="2857"/>
                            <a:pt x="103822" y="4763"/>
                            <a:pt x="94297" y="571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4" name="Graphic 4">
                    <a:extLst>
                      <a:ext uri="{FF2B5EF4-FFF2-40B4-BE49-F238E27FC236}">
                        <a16:creationId xmlns:a16="http://schemas.microsoft.com/office/drawing/2014/main" id="{5DB95B3C-BB48-A966-E8AD-AE65EF9EE8C0}"/>
                      </a:ext>
                    </a:extLst>
                  </p:cNvPr>
                  <p:cNvGrpSpPr/>
                  <p:nvPr/>
                </p:nvGrpSpPr>
                <p:grpSpPr>
                  <a:xfrm>
                    <a:off x="6604038" y="4750319"/>
                    <a:ext cx="303491" cy="195869"/>
                    <a:chOff x="6604038" y="4750319"/>
                    <a:chExt cx="303491" cy="195869"/>
                  </a:xfrm>
                </p:grpSpPr>
                <p:sp>
                  <p:nvSpPr>
                    <p:cNvPr id="555" name="Freeform: Shape 618">
                      <a:extLst>
                        <a:ext uri="{FF2B5EF4-FFF2-40B4-BE49-F238E27FC236}">
                          <a16:creationId xmlns:a16="http://schemas.microsoft.com/office/drawing/2014/main" id="{58500EF9-0B32-900D-5FC9-5CBC186FD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5208" y="4780597"/>
                      <a:ext cx="302321" cy="164639"/>
                    </a:xfrm>
                    <a:custGeom>
                      <a:avLst/>
                      <a:gdLst>
                        <a:gd name="connsiteX0" fmla="*/ 302321 w 302321"/>
                        <a:gd name="connsiteY0" fmla="*/ 0 h 164639"/>
                        <a:gd name="connsiteX1" fmla="*/ 199451 w 302321"/>
                        <a:gd name="connsiteY1" fmla="*/ 13335 h 164639"/>
                        <a:gd name="connsiteX2" fmla="*/ 200404 w 302321"/>
                        <a:gd name="connsiteY2" fmla="*/ 18097 h 164639"/>
                        <a:gd name="connsiteX3" fmla="*/ 379 w 302321"/>
                        <a:gd name="connsiteY3" fmla="*/ 141922 h 164639"/>
                        <a:gd name="connsiteX4" fmla="*/ 301369 w 302321"/>
                        <a:gd name="connsiteY4" fmla="*/ 68580 h 164639"/>
                        <a:gd name="connsiteX5" fmla="*/ 302321 w 302321"/>
                        <a:gd name="connsiteY5" fmla="*/ 0 h 164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2321" h="164639">
                          <a:moveTo>
                            <a:pt x="302321" y="0"/>
                          </a:moveTo>
                          <a:cubicBezTo>
                            <a:pt x="267079" y="33338"/>
                            <a:pt x="224216" y="22860"/>
                            <a:pt x="199451" y="13335"/>
                          </a:cubicBezTo>
                          <a:cubicBezTo>
                            <a:pt x="199451" y="16193"/>
                            <a:pt x="200404" y="18097"/>
                            <a:pt x="200404" y="18097"/>
                          </a:cubicBezTo>
                          <a:cubicBezTo>
                            <a:pt x="200404" y="18097"/>
                            <a:pt x="-10099" y="94297"/>
                            <a:pt x="379" y="141922"/>
                          </a:cubicBezTo>
                          <a:cubicBezTo>
                            <a:pt x="10856" y="189547"/>
                            <a:pt x="263269" y="160972"/>
                            <a:pt x="301369" y="68580"/>
                          </a:cubicBezTo>
                          <a:cubicBezTo>
                            <a:pt x="301369" y="46672"/>
                            <a:pt x="301369" y="23813"/>
                            <a:pt x="302321" y="0"/>
                          </a:cubicBez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" name="Freeform: Shape 619">
                      <a:extLst>
                        <a:ext uri="{FF2B5EF4-FFF2-40B4-BE49-F238E27FC236}">
                          <a16:creationId xmlns:a16="http://schemas.microsoft.com/office/drawing/2014/main" id="{8A0E3CF4-3A82-93D9-D352-3FA8924CA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5291" y="4780597"/>
                      <a:ext cx="302238" cy="165592"/>
                    </a:xfrm>
                    <a:custGeom>
                      <a:avLst/>
                      <a:gdLst>
                        <a:gd name="connsiteX0" fmla="*/ 302239 w 302238"/>
                        <a:gd name="connsiteY0" fmla="*/ 0 h 165592"/>
                        <a:gd name="connsiteX1" fmla="*/ 281284 w 302238"/>
                        <a:gd name="connsiteY1" fmla="*/ 15240 h 165592"/>
                        <a:gd name="connsiteX2" fmla="*/ 117454 w 302238"/>
                        <a:gd name="connsiteY2" fmla="*/ 104775 h 165592"/>
                        <a:gd name="connsiteX3" fmla="*/ 42206 w 302238"/>
                        <a:gd name="connsiteY3" fmla="*/ 92393 h 165592"/>
                        <a:gd name="connsiteX4" fmla="*/ 296 w 302238"/>
                        <a:gd name="connsiteY4" fmla="*/ 142875 h 165592"/>
                        <a:gd name="connsiteX5" fmla="*/ 301286 w 302238"/>
                        <a:gd name="connsiteY5" fmla="*/ 69533 h 165592"/>
                        <a:gd name="connsiteX6" fmla="*/ 302239 w 302238"/>
                        <a:gd name="connsiteY6" fmla="*/ 0 h 16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2238" h="165592">
                          <a:moveTo>
                            <a:pt x="302239" y="0"/>
                          </a:moveTo>
                          <a:cubicBezTo>
                            <a:pt x="295571" y="6668"/>
                            <a:pt x="287951" y="11430"/>
                            <a:pt x="281284" y="15240"/>
                          </a:cubicBezTo>
                          <a:cubicBezTo>
                            <a:pt x="273664" y="52388"/>
                            <a:pt x="206989" y="95250"/>
                            <a:pt x="117454" y="104775"/>
                          </a:cubicBezTo>
                          <a:cubicBezTo>
                            <a:pt x="71734" y="109538"/>
                            <a:pt x="50779" y="101918"/>
                            <a:pt x="42206" y="92393"/>
                          </a:cubicBezTo>
                          <a:cubicBezTo>
                            <a:pt x="15536" y="109538"/>
                            <a:pt x="-2561" y="127635"/>
                            <a:pt x="296" y="142875"/>
                          </a:cubicBezTo>
                          <a:cubicBezTo>
                            <a:pt x="10774" y="190500"/>
                            <a:pt x="263186" y="161925"/>
                            <a:pt x="301286" y="69533"/>
                          </a:cubicBezTo>
                          <a:cubicBezTo>
                            <a:pt x="301286" y="46672"/>
                            <a:pt x="301286" y="23813"/>
                            <a:pt x="302239" y="0"/>
                          </a:cubicBez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7" name="Freeform: Shape 620">
                      <a:extLst>
                        <a:ext uri="{FF2B5EF4-FFF2-40B4-BE49-F238E27FC236}">
                          <a16:creationId xmlns:a16="http://schemas.microsoft.com/office/drawing/2014/main" id="{9FD330EF-1A75-31A2-9DE4-C40BED060B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4038" y="4840605"/>
                      <a:ext cx="301586" cy="104632"/>
                    </a:xfrm>
                    <a:custGeom>
                      <a:avLst/>
                      <a:gdLst>
                        <a:gd name="connsiteX0" fmla="*/ 301587 w 301586"/>
                        <a:gd name="connsiteY0" fmla="*/ 0 h 104632"/>
                        <a:gd name="connsiteX1" fmla="*/ 95847 w 301586"/>
                        <a:gd name="connsiteY1" fmla="*/ 71438 h 104632"/>
                        <a:gd name="connsiteX2" fmla="*/ 6312 w 301586"/>
                        <a:gd name="connsiteY2" fmla="*/ 61913 h 104632"/>
                        <a:gd name="connsiteX3" fmla="*/ 597 w 301586"/>
                        <a:gd name="connsiteY3" fmla="*/ 81915 h 104632"/>
                        <a:gd name="connsiteX4" fmla="*/ 301587 w 301586"/>
                        <a:gd name="connsiteY4" fmla="*/ 8572 h 104632"/>
                        <a:gd name="connsiteX5" fmla="*/ 301587 w 301586"/>
                        <a:gd name="connsiteY5" fmla="*/ 0 h 104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1586" h="104632">
                          <a:moveTo>
                            <a:pt x="301587" y="0"/>
                          </a:moveTo>
                          <a:cubicBezTo>
                            <a:pt x="263487" y="33338"/>
                            <a:pt x="186334" y="61913"/>
                            <a:pt x="95847" y="71438"/>
                          </a:cubicBezTo>
                          <a:cubicBezTo>
                            <a:pt x="45364" y="77152"/>
                            <a:pt x="19647" y="71438"/>
                            <a:pt x="6312" y="61913"/>
                          </a:cubicBezTo>
                          <a:cubicBezTo>
                            <a:pt x="1549" y="68580"/>
                            <a:pt x="-1308" y="75247"/>
                            <a:pt x="597" y="81915"/>
                          </a:cubicBezTo>
                          <a:cubicBezTo>
                            <a:pt x="11074" y="129540"/>
                            <a:pt x="263487" y="100965"/>
                            <a:pt x="301587" y="8572"/>
                          </a:cubicBezTo>
                          <a:cubicBezTo>
                            <a:pt x="301587" y="5715"/>
                            <a:pt x="301587" y="2857"/>
                            <a:pt x="30158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58" name="Graphic 4">
                      <a:extLst>
                        <a:ext uri="{FF2B5EF4-FFF2-40B4-BE49-F238E27FC236}">
                          <a16:creationId xmlns:a16="http://schemas.microsoft.com/office/drawing/2014/main" id="{A3DB8531-D02B-A756-CE18-1999740B6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04574" y="4807075"/>
                      <a:ext cx="108844" cy="63056"/>
                      <a:chOff x="6704574" y="4807075"/>
                      <a:chExt cx="108844" cy="63056"/>
                    </a:xfrm>
                    <a:solidFill>
                      <a:srgbClr val="FFFFFF"/>
                    </a:solidFill>
                  </p:grpSpPr>
                  <p:sp>
                    <p:nvSpPr>
                      <p:cNvPr id="564" name="Freeform: Shape 622">
                        <a:extLst>
                          <a:ext uri="{FF2B5EF4-FFF2-40B4-BE49-F238E27FC236}">
                            <a16:creationId xmlns:a16="http://schemas.microsoft.com/office/drawing/2014/main" id="{E0336A75-D695-F8B7-6AA5-44AD09266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04574" y="4831880"/>
                        <a:ext cx="51084" cy="38251"/>
                      </a:xfrm>
                      <a:custGeom>
                        <a:avLst/>
                        <a:gdLst>
                          <a:gd name="connsiteX0" fmla="*/ 35315 w 51084"/>
                          <a:gd name="connsiteY0" fmla="*/ 5867 h 38251"/>
                          <a:gd name="connsiteX1" fmla="*/ 29600 w 51084"/>
                          <a:gd name="connsiteY1" fmla="*/ 3009 h 38251"/>
                          <a:gd name="connsiteX2" fmla="*/ 23885 w 51084"/>
                          <a:gd name="connsiteY2" fmla="*/ 1104 h 38251"/>
                          <a:gd name="connsiteX3" fmla="*/ 17218 w 51084"/>
                          <a:gd name="connsiteY3" fmla="*/ 152 h 38251"/>
                          <a:gd name="connsiteX4" fmla="*/ 73 w 51084"/>
                          <a:gd name="connsiteY4" fmla="*/ 3962 h 38251"/>
                          <a:gd name="connsiteX5" fmla="*/ 16265 w 51084"/>
                          <a:gd name="connsiteY5" fmla="*/ 7772 h 38251"/>
                          <a:gd name="connsiteX6" fmla="*/ 21980 w 51084"/>
                          <a:gd name="connsiteY6" fmla="*/ 9677 h 38251"/>
                          <a:gd name="connsiteX7" fmla="*/ 25790 w 51084"/>
                          <a:gd name="connsiteY7" fmla="*/ 11582 h 38251"/>
                          <a:gd name="connsiteX8" fmla="*/ 29600 w 51084"/>
                          <a:gd name="connsiteY8" fmla="*/ 14439 h 38251"/>
                          <a:gd name="connsiteX9" fmla="*/ 33410 w 51084"/>
                          <a:gd name="connsiteY9" fmla="*/ 17297 h 38251"/>
                          <a:gd name="connsiteX10" fmla="*/ 37220 w 51084"/>
                          <a:gd name="connsiteY10" fmla="*/ 20154 h 38251"/>
                          <a:gd name="connsiteX11" fmla="*/ 41030 w 51084"/>
                          <a:gd name="connsiteY11" fmla="*/ 23964 h 38251"/>
                          <a:gd name="connsiteX12" fmla="*/ 50555 w 51084"/>
                          <a:gd name="connsiteY12" fmla="*/ 38252 h 38251"/>
                          <a:gd name="connsiteX13" fmla="*/ 47698 w 51084"/>
                          <a:gd name="connsiteY13" fmla="*/ 20154 h 38251"/>
                          <a:gd name="connsiteX14" fmla="*/ 35315 w 51084"/>
                          <a:gd name="connsiteY14" fmla="*/ 5867 h 38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51084" h="38251">
                            <a:moveTo>
                              <a:pt x="35315" y="5867"/>
                            </a:moveTo>
                            <a:cubicBezTo>
                              <a:pt x="35315" y="5867"/>
                              <a:pt x="33410" y="4914"/>
                              <a:pt x="29600" y="3009"/>
                            </a:cubicBezTo>
                            <a:cubicBezTo>
                              <a:pt x="27695" y="2057"/>
                              <a:pt x="25790" y="1104"/>
                              <a:pt x="23885" y="1104"/>
                            </a:cubicBezTo>
                            <a:cubicBezTo>
                              <a:pt x="21980" y="1104"/>
                              <a:pt x="19123" y="152"/>
                              <a:pt x="17218" y="152"/>
                            </a:cubicBezTo>
                            <a:cubicBezTo>
                              <a:pt x="7693" y="-801"/>
                              <a:pt x="-880" y="3009"/>
                              <a:pt x="73" y="3962"/>
                            </a:cubicBezTo>
                            <a:cubicBezTo>
                              <a:pt x="73" y="5867"/>
                              <a:pt x="8645" y="5867"/>
                              <a:pt x="16265" y="7772"/>
                            </a:cubicBezTo>
                            <a:cubicBezTo>
                              <a:pt x="18170" y="7772"/>
                              <a:pt x="20075" y="9677"/>
                              <a:pt x="21980" y="9677"/>
                            </a:cubicBezTo>
                            <a:cubicBezTo>
                              <a:pt x="23885" y="10629"/>
                              <a:pt x="24838" y="10629"/>
                              <a:pt x="25790" y="11582"/>
                            </a:cubicBezTo>
                            <a:cubicBezTo>
                              <a:pt x="27695" y="13487"/>
                              <a:pt x="29600" y="14439"/>
                              <a:pt x="29600" y="14439"/>
                            </a:cubicBezTo>
                            <a:cubicBezTo>
                              <a:pt x="29600" y="14439"/>
                              <a:pt x="31505" y="15392"/>
                              <a:pt x="33410" y="17297"/>
                            </a:cubicBezTo>
                            <a:cubicBezTo>
                              <a:pt x="34363" y="18249"/>
                              <a:pt x="36268" y="19202"/>
                              <a:pt x="37220" y="20154"/>
                            </a:cubicBezTo>
                            <a:cubicBezTo>
                              <a:pt x="38173" y="21107"/>
                              <a:pt x="40078" y="23012"/>
                              <a:pt x="41030" y="23964"/>
                            </a:cubicBezTo>
                            <a:cubicBezTo>
                              <a:pt x="45793" y="30632"/>
                              <a:pt x="48650" y="38252"/>
                              <a:pt x="50555" y="38252"/>
                            </a:cubicBezTo>
                            <a:cubicBezTo>
                              <a:pt x="51507" y="38252"/>
                              <a:pt x="51507" y="28727"/>
                              <a:pt x="47698" y="20154"/>
                            </a:cubicBezTo>
                            <a:cubicBezTo>
                              <a:pt x="42935" y="12534"/>
                              <a:pt x="35315" y="5867"/>
                              <a:pt x="35315" y="586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" name="Freeform: Shape 623">
                        <a:extLst>
                          <a:ext uri="{FF2B5EF4-FFF2-40B4-BE49-F238E27FC236}">
                            <a16:creationId xmlns:a16="http://schemas.microsoft.com/office/drawing/2014/main" id="{D923CC2C-861D-DBF3-6E1B-0D852CF53C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31317" y="4820452"/>
                        <a:ext cx="52885" cy="41107"/>
                      </a:xfrm>
                      <a:custGeom>
                        <a:avLst/>
                        <a:gdLst>
                          <a:gd name="connsiteX0" fmla="*/ 41910 w 52885"/>
                          <a:gd name="connsiteY0" fmla="*/ 10628 h 41107"/>
                          <a:gd name="connsiteX1" fmla="*/ 37147 w 52885"/>
                          <a:gd name="connsiteY1" fmla="*/ 5865 h 41107"/>
                          <a:gd name="connsiteX2" fmla="*/ 18097 w 52885"/>
                          <a:gd name="connsiteY2" fmla="*/ 150 h 41107"/>
                          <a:gd name="connsiteX3" fmla="*/ 0 w 52885"/>
                          <a:gd name="connsiteY3" fmla="*/ 4913 h 41107"/>
                          <a:gd name="connsiteX4" fmla="*/ 16192 w 52885"/>
                          <a:gd name="connsiteY4" fmla="*/ 8723 h 41107"/>
                          <a:gd name="connsiteX5" fmla="*/ 25717 w 52885"/>
                          <a:gd name="connsiteY5" fmla="*/ 13485 h 41107"/>
                          <a:gd name="connsiteX6" fmla="*/ 29527 w 52885"/>
                          <a:gd name="connsiteY6" fmla="*/ 16343 h 41107"/>
                          <a:gd name="connsiteX7" fmla="*/ 33338 w 52885"/>
                          <a:gd name="connsiteY7" fmla="*/ 19200 h 41107"/>
                          <a:gd name="connsiteX8" fmla="*/ 41910 w 52885"/>
                          <a:gd name="connsiteY8" fmla="*/ 26820 h 41107"/>
                          <a:gd name="connsiteX9" fmla="*/ 52388 w 52885"/>
                          <a:gd name="connsiteY9" fmla="*/ 41108 h 41107"/>
                          <a:gd name="connsiteX10" fmla="*/ 48577 w 52885"/>
                          <a:gd name="connsiteY10" fmla="*/ 23010 h 41107"/>
                          <a:gd name="connsiteX11" fmla="*/ 41910 w 52885"/>
                          <a:gd name="connsiteY11" fmla="*/ 10628 h 411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2885" h="41107">
                            <a:moveTo>
                              <a:pt x="41910" y="10628"/>
                            </a:moveTo>
                            <a:cubicBezTo>
                              <a:pt x="39052" y="7770"/>
                              <a:pt x="37147" y="5865"/>
                              <a:pt x="37147" y="5865"/>
                            </a:cubicBezTo>
                            <a:cubicBezTo>
                              <a:pt x="37147" y="5865"/>
                              <a:pt x="28575" y="1103"/>
                              <a:pt x="18097" y="150"/>
                            </a:cubicBezTo>
                            <a:cubicBezTo>
                              <a:pt x="8572" y="-802"/>
                              <a:pt x="0" y="3008"/>
                              <a:pt x="0" y="4913"/>
                            </a:cubicBezTo>
                            <a:cubicBezTo>
                              <a:pt x="952" y="6818"/>
                              <a:pt x="8572" y="5865"/>
                              <a:pt x="16192" y="8723"/>
                            </a:cubicBezTo>
                            <a:cubicBezTo>
                              <a:pt x="20002" y="10628"/>
                              <a:pt x="23813" y="11580"/>
                              <a:pt x="25717" y="13485"/>
                            </a:cubicBezTo>
                            <a:cubicBezTo>
                              <a:pt x="28575" y="15390"/>
                              <a:pt x="29527" y="16343"/>
                              <a:pt x="29527" y="16343"/>
                            </a:cubicBezTo>
                            <a:cubicBezTo>
                              <a:pt x="29527" y="16343"/>
                              <a:pt x="31432" y="17295"/>
                              <a:pt x="33338" y="19200"/>
                            </a:cubicBezTo>
                            <a:cubicBezTo>
                              <a:pt x="36195" y="20153"/>
                              <a:pt x="38100" y="23963"/>
                              <a:pt x="41910" y="26820"/>
                            </a:cubicBezTo>
                            <a:cubicBezTo>
                              <a:pt x="47625" y="32535"/>
                              <a:pt x="50482" y="41108"/>
                              <a:pt x="52388" y="41108"/>
                            </a:cubicBezTo>
                            <a:cubicBezTo>
                              <a:pt x="53340" y="41108"/>
                              <a:pt x="53340" y="31583"/>
                              <a:pt x="48577" y="23010"/>
                            </a:cubicBezTo>
                            <a:cubicBezTo>
                              <a:pt x="47625" y="17295"/>
                              <a:pt x="44767" y="13485"/>
                              <a:pt x="41910" y="1062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6" name="Freeform: Shape 624">
                        <a:extLst>
                          <a:ext uri="{FF2B5EF4-FFF2-40B4-BE49-F238E27FC236}">
                            <a16:creationId xmlns:a16="http://schemas.microsoft.com/office/drawing/2014/main" id="{251CA30F-C416-04B0-BF94-90A9C5D813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9892" y="4807075"/>
                        <a:ext cx="53526" cy="41149"/>
                      </a:xfrm>
                      <a:custGeom>
                        <a:avLst/>
                        <a:gdLst>
                          <a:gd name="connsiteX0" fmla="*/ 48577 w 53526"/>
                          <a:gd name="connsiteY0" fmla="*/ 22099 h 41149"/>
                          <a:gd name="connsiteX1" fmla="*/ 36195 w 53526"/>
                          <a:gd name="connsiteY1" fmla="*/ 6859 h 41149"/>
                          <a:gd name="connsiteX2" fmla="*/ 18097 w 53526"/>
                          <a:gd name="connsiteY2" fmla="*/ 192 h 41149"/>
                          <a:gd name="connsiteX3" fmla="*/ 0 w 53526"/>
                          <a:gd name="connsiteY3" fmla="*/ 3049 h 41149"/>
                          <a:gd name="connsiteX4" fmla="*/ 16192 w 53526"/>
                          <a:gd name="connsiteY4" fmla="*/ 7812 h 41149"/>
                          <a:gd name="connsiteX5" fmla="*/ 25717 w 53526"/>
                          <a:gd name="connsiteY5" fmla="*/ 13527 h 41149"/>
                          <a:gd name="connsiteX6" fmla="*/ 29527 w 53526"/>
                          <a:gd name="connsiteY6" fmla="*/ 16384 h 41149"/>
                          <a:gd name="connsiteX7" fmla="*/ 41910 w 53526"/>
                          <a:gd name="connsiteY7" fmla="*/ 26862 h 41149"/>
                          <a:gd name="connsiteX8" fmla="*/ 52388 w 53526"/>
                          <a:gd name="connsiteY8" fmla="*/ 41149 h 41149"/>
                          <a:gd name="connsiteX9" fmla="*/ 48577 w 53526"/>
                          <a:gd name="connsiteY9" fmla="*/ 22099 h 41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3526" h="41149">
                            <a:moveTo>
                              <a:pt x="48577" y="22099"/>
                            </a:moveTo>
                            <a:cubicBezTo>
                              <a:pt x="43815" y="13527"/>
                              <a:pt x="36195" y="6859"/>
                              <a:pt x="36195" y="6859"/>
                            </a:cubicBezTo>
                            <a:cubicBezTo>
                              <a:pt x="36195" y="6859"/>
                              <a:pt x="27622" y="2097"/>
                              <a:pt x="18097" y="192"/>
                            </a:cubicBezTo>
                            <a:cubicBezTo>
                              <a:pt x="8572" y="-761"/>
                              <a:pt x="0" y="2097"/>
                              <a:pt x="0" y="3049"/>
                            </a:cubicBezTo>
                            <a:cubicBezTo>
                              <a:pt x="0" y="4954"/>
                              <a:pt x="8572" y="4954"/>
                              <a:pt x="16192" y="7812"/>
                            </a:cubicBezTo>
                            <a:cubicBezTo>
                              <a:pt x="20002" y="9717"/>
                              <a:pt x="23813" y="10669"/>
                              <a:pt x="25717" y="13527"/>
                            </a:cubicBezTo>
                            <a:cubicBezTo>
                              <a:pt x="28575" y="15432"/>
                              <a:pt x="29527" y="16384"/>
                              <a:pt x="29527" y="16384"/>
                            </a:cubicBezTo>
                            <a:cubicBezTo>
                              <a:pt x="29527" y="16384"/>
                              <a:pt x="36195" y="20194"/>
                              <a:pt x="41910" y="26862"/>
                            </a:cubicBezTo>
                            <a:cubicBezTo>
                              <a:pt x="47625" y="32577"/>
                              <a:pt x="50482" y="41149"/>
                              <a:pt x="52388" y="41149"/>
                            </a:cubicBezTo>
                            <a:cubicBezTo>
                              <a:pt x="54292" y="40197"/>
                              <a:pt x="54292" y="30672"/>
                              <a:pt x="48577" y="2209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59" name="Freeform: Shape 625">
                      <a:extLst>
                        <a:ext uri="{FF2B5EF4-FFF2-40B4-BE49-F238E27FC236}">
                          <a16:creationId xmlns:a16="http://schemas.microsoft.com/office/drawing/2014/main" id="{3ACAAD97-C1DE-DB79-AD86-6D1E7C3BE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6540" y="4840605"/>
                      <a:ext cx="299084" cy="103949"/>
                    </a:xfrm>
                    <a:custGeom>
                      <a:avLst/>
                      <a:gdLst>
                        <a:gd name="connsiteX0" fmla="*/ 299085 w 299084"/>
                        <a:gd name="connsiteY0" fmla="*/ 0 h 103949"/>
                        <a:gd name="connsiteX1" fmla="*/ 93345 w 299084"/>
                        <a:gd name="connsiteY1" fmla="*/ 71438 h 103949"/>
                        <a:gd name="connsiteX2" fmla="*/ 3810 w 299084"/>
                        <a:gd name="connsiteY2" fmla="*/ 61913 h 103949"/>
                        <a:gd name="connsiteX3" fmla="*/ 0 w 299084"/>
                        <a:gd name="connsiteY3" fmla="*/ 68580 h 103949"/>
                        <a:gd name="connsiteX4" fmla="*/ 100013 w 299084"/>
                        <a:gd name="connsiteY4" fmla="*/ 78105 h 103949"/>
                        <a:gd name="connsiteX5" fmla="*/ 214313 w 299084"/>
                        <a:gd name="connsiteY5" fmla="*/ 60960 h 103949"/>
                        <a:gd name="connsiteX6" fmla="*/ 1905 w 299084"/>
                        <a:gd name="connsiteY6" fmla="*/ 88582 h 103949"/>
                        <a:gd name="connsiteX7" fmla="*/ 298132 w 299084"/>
                        <a:gd name="connsiteY7" fmla="*/ 7620 h 103949"/>
                        <a:gd name="connsiteX8" fmla="*/ 299085 w 299084"/>
                        <a:gd name="connsiteY8" fmla="*/ 0 h 103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9084" h="103949">
                          <a:moveTo>
                            <a:pt x="299085" y="0"/>
                          </a:moveTo>
                          <a:cubicBezTo>
                            <a:pt x="260985" y="33338"/>
                            <a:pt x="183832" y="61913"/>
                            <a:pt x="93345" y="71438"/>
                          </a:cubicBezTo>
                          <a:cubicBezTo>
                            <a:pt x="42863" y="77152"/>
                            <a:pt x="17145" y="71438"/>
                            <a:pt x="3810" y="61913"/>
                          </a:cubicBezTo>
                          <a:cubicBezTo>
                            <a:pt x="1905" y="64770"/>
                            <a:pt x="953" y="66675"/>
                            <a:pt x="0" y="68580"/>
                          </a:cubicBezTo>
                          <a:cubicBezTo>
                            <a:pt x="10478" y="75247"/>
                            <a:pt x="39053" y="87630"/>
                            <a:pt x="100013" y="78105"/>
                          </a:cubicBezTo>
                          <a:cubicBezTo>
                            <a:pt x="183832" y="65722"/>
                            <a:pt x="215265" y="53340"/>
                            <a:pt x="214313" y="60960"/>
                          </a:cubicBezTo>
                          <a:cubicBezTo>
                            <a:pt x="214313" y="68580"/>
                            <a:pt x="76200" y="113347"/>
                            <a:pt x="1905" y="88582"/>
                          </a:cubicBezTo>
                          <a:cubicBezTo>
                            <a:pt x="36195" y="125730"/>
                            <a:pt x="262890" y="94297"/>
                            <a:pt x="298132" y="7620"/>
                          </a:cubicBezTo>
                          <a:cubicBezTo>
                            <a:pt x="299085" y="5715"/>
                            <a:pt x="299085" y="2857"/>
                            <a:pt x="299085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60" name="Graphic 4">
                      <a:extLst>
                        <a:ext uri="{FF2B5EF4-FFF2-40B4-BE49-F238E27FC236}">
                          <a16:creationId xmlns:a16="http://schemas.microsoft.com/office/drawing/2014/main" id="{671668AB-46EA-4194-1BEB-C5383FF70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9950" y="4750319"/>
                      <a:ext cx="59250" cy="74092"/>
                      <a:chOff x="6789950" y="4750319"/>
                      <a:chExt cx="59250" cy="74092"/>
                    </a:xfrm>
                  </p:grpSpPr>
                  <p:sp>
                    <p:nvSpPr>
                      <p:cNvPr id="562" name="Freeform: Shape 627">
                        <a:extLst>
                          <a:ext uri="{FF2B5EF4-FFF2-40B4-BE49-F238E27FC236}">
                            <a16:creationId xmlns:a16="http://schemas.microsoft.com/office/drawing/2014/main" id="{56D677A1-D56A-E604-9879-29D2958237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9950" y="4750319"/>
                        <a:ext cx="59250" cy="74092"/>
                      </a:xfrm>
                      <a:custGeom>
                        <a:avLst/>
                        <a:gdLst>
                          <a:gd name="connsiteX0" fmla="*/ 18519 w 59250"/>
                          <a:gd name="connsiteY0" fmla="*/ 1702 h 74092"/>
                          <a:gd name="connsiteX1" fmla="*/ 5184 w 59250"/>
                          <a:gd name="connsiteY1" fmla="*/ 54090 h 74092"/>
                          <a:gd name="connsiteX2" fmla="*/ 6137 w 59250"/>
                          <a:gd name="connsiteY2" fmla="*/ 53137 h 74092"/>
                          <a:gd name="connsiteX3" fmla="*/ 7089 w 59250"/>
                          <a:gd name="connsiteY3" fmla="*/ 53137 h 74092"/>
                          <a:gd name="connsiteX4" fmla="*/ 39474 w 59250"/>
                          <a:gd name="connsiteY4" fmla="*/ 74093 h 74092"/>
                          <a:gd name="connsiteX5" fmla="*/ 18519 w 59250"/>
                          <a:gd name="connsiteY5" fmla="*/ 1702 h 740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250" h="74092">
                            <a:moveTo>
                              <a:pt x="18519" y="1702"/>
                            </a:moveTo>
                            <a:cubicBezTo>
                              <a:pt x="-12913" y="13133"/>
                              <a:pt x="5184" y="54090"/>
                              <a:pt x="5184" y="54090"/>
                            </a:cubicBezTo>
                            <a:lnTo>
                              <a:pt x="6137" y="53137"/>
                            </a:lnTo>
                            <a:cubicBezTo>
                              <a:pt x="6137" y="53137"/>
                              <a:pt x="6137" y="53137"/>
                              <a:pt x="7089" y="53137"/>
                            </a:cubicBezTo>
                            <a:cubicBezTo>
                              <a:pt x="11852" y="53137"/>
                              <a:pt x="39474" y="74093"/>
                              <a:pt x="39474" y="74093"/>
                            </a:cubicBezTo>
                            <a:cubicBezTo>
                              <a:pt x="80431" y="38850"/>
                              <a:pt x="49952" y="-9727"/>
                              <a:pt x="18519" y="170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" name="Freeform: Shape 628">
                        <a:extLst>
                          <a:ext uri="{FF2B5EF4-FFF2-40B4-BE49-F238E27FC236}">
                            <a16:creationId xmlns:a16="http://schemas.microsoft.com/office/drawing/2014/main" id="{2B8BED6C-3F38-8BCA-1839-7EF15A9C01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0372" y="4750427"/>
                        <a:ext cx="58609" cy="73984"/>
                      </a:xfrm>
                      <a:custGeom>
                        <a:avLst/>
                        <a:gdLst>
                          <a:gd name="connsiteX0" fmla="*/ 21908 w 58609"/>
                          <a:gd name="connsiteY0" fmla="*/ 642 h 73984"/>
                          <a:gd name="connsiteX1" fmla="*/ 30480 w 58609"/>
                          <a:gd name="connsiteY1" fmla="*/ 55888 h 73984"/>
                          <a:gd name="connsiteX2" fmla="*/ 0 w 58609"/>
                          <a:gd name="connsiteY2" fmla="*/ 37790 h 73984"/>
                          <a:gd name="connsiteX3" fmla="*/ 4763 w 58609"/>
                          <a:gd name="connsiteY3" fmla="*/ 53982 h 73984"/>
                          <a:gd name="connsiteX4" fmla="*/ 5715 w 58609"/>
                          <a:gd name="connsiteY4" fmla="*/ 53030 h 73984"/>
                          <a:gd name="connsiteX5" fmla="*/ 6668 w 58609"/>
                          <a:gd name="connsiteY5" fmla="*/ 53030 h 73984"/>
                          <a:gd name="connsiteX6" fmla="*/ 39053 w 58609"/>
                          <a:gd name="connsiteY6" fmla="*/ 73985 h 73984"/>
                          <a:gd name="connsiteX7" fmla="*/ 21908 w 58609"/>
                          <a:gd name="connsiteY7" fmla="*/ 642 h 739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8609" h="73984">
                            <a:moveTo>
                              <a:pt x="21908" y="642"/>
                            </a:moveTo>
                            <a:cubicBezTo>
                              <a:pt x="41910" y="16835"/>
                              <a:pt x="56197" y="51125"/>
                              <a:pt x="30480" y="55888"/>
                            </a:cubicBezTo>
                            <a:cubicBezTo>
                              <a:pt x="14288" y="58745"/>
                              <a:pt x="5715" y="49220"/>
                              <a:pt x="0" y="37790"/>
                            </a:cubicBezTo>
                            <a:cubicBezTo>
                              <a:pt x="953" y="46363"/>
                              <a:pt x="4763" y="53982"/>
                              <a:pt x="4763" y="53982"/>
                            </a:cubicBezTo>
                            <a:lnTo>
                              <a:pt x="5715" y="53030"/>
                            </a:lnTo>
                            <a:cubicBezTo>
                              <a:pt x="5715" y="53030"/>
                              <a:pt x="5715" y="53030"/>
                              <a:pt x="6668" y="53030"/>
                            </a:cubicBezTo>
                            <a:cubicBezTo>
                              <a:pt x="11430" y="53030"/>
                              <a:pt x="39053" y="73985"/>
                              <a:pt x="39053" y="73985"/>
                            </a:cubicBezTo>
                            <a:cubicBezTo>
                              <a:pt x="78105" y="40647"/>
                              <a:pt x="51435" y="-6025"/>
                              <a:pt x="21908" y="642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61" name="Freeform: Shape 629">
                      <a:extLst>
                        <a:ext uri="{FF2B5EF4-FFF2-40B4-BE49-F238E27FC236}">
                          <a16:creationId xmlns:a16="http://schemas.microsoft.com/office/drawing/2014/main" id="{7B684156-53BC-55B6-7966-1BDB57615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7317" y="4850427"/>
                      <a:ext cx="51085" cy="28315"/>
                    </a:xfrm>
                    <a:custGeom>
                      <a:avLst/>
                      <a:gdLst>
                        <a:gd name="connsiteX0" fmla="*/ 50665 w 51085"/>
                        <a:gd name="connsiteY0" fmla="*/ 4465 h 28315"/>
                        <a:gd name="connsiteX1" fmla="*/ 40188 w 51085"/>
                        <a:gd name="connsiteY1" fmla="*/ 16847 h 28315"/>
                        <a:gd name="connsiteX2" fmla="*/ 23995 w 51085"/>
                        <a:gd name="connsiteY2" fmla="*/ 13990 h 28315"/>
                        <a:gd name="connsiteX3" fmla="*/ 34473 w 51085"/>
                        <a:gd name="connsiteY3" fmla="*/ 1607 h 28315"/>
                        <a:gd name="connsiteX4" fmla="*/ 50665 w 51085"/>
                        <a:gd name="connsiteY4" fmla="*/ 4465 h 28315"/>
                        <a:gd name="connsiteX5" fmla="*/ 6850 w 51085"/>
                        <a:gd name="connsiteY5" fmla="*/ 17800 h 28315"/>
                        <a:gd name="connsiteX6" fmla="*/ 183 w 51085"/>
                        <a:gd name="connsiteY6" fmla="*/ 25420 h 28315"/>
                        <a:gd name="connsiteX7" fmla="*/ 10660 w 51085"/>
                        <a:gd name="connsiteY7" fmla="*/ 27325 h 28315"/>
                        <a:gd name="connsiteX8" fmla="*/ 17327 w 51085"/>
                        <a:gd name="connsiteY8" fmla="*/ 19705 h 28315"/>
                        <a:gd name="connsiteX9" fmla="*/ 6850 w 51085"/>
                        <a:gd name="connsiteY9" fmla="*/ 17800 h 283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1085" h="28315">
                          <a:moveTo>
                            <a:pt x="50665" y="4465"/>
                          </a:moveTo>
                          <a:cubicBezTo>
                            <a:pt x="52570" y="8275"/>
                            <a:pt x="47808" y="13990"/>
                            <a:pt x="40188" y="16847"/>
                          </a:cubicBezTo>
                          <a:cubicBezTo>
                            <a:pt x="32567" y="19705"/>
                            <a:pt x="25900" y="18752"/>
                            <a:pt x="23995" y="13990"/>
                          </a:cubicBezTo>
                          <a:cubicBezTo>
                            <a:pt x="22090" y="10180"/>
                            <a:pt x="26852" y="4465"/>
                            <a:pt x="34473" y="1607"/>
                          </a:cubicBezTo>
                          <a:cubicBezTo>
                            <a:pt x="41140" y="-1250"/>
                            <a:pt x="48760" y="-298"/>
                            <a:pt x="50665" y="4465"/>
                          </a:cubicBezTo>
                          <a:close/>
                          <a:moveTo>
                            <a:pt x="6850" y="17800"/>
                          </a:moveTo>
                          <a:cubicBezTo>
                            <a:pt x="2088" y="19705"/>
                            <a:pt x="-770" y="22562"/>
                            <a:pt x="183" y="25420"/>
                          </a:cubicBezTo>
                          <a:cubicBezTo>
                            <a:pt x="1135" y="28277"/>
                            <a:pt x="5898" y="29230"/>
                            <a:pt x="10660" y="27325"/>
                          </a:cubicBezTo>
                          <a:cubicBezTo>
                            <a:pt x="15423" y="25420"/>
                            <a:pt x="18280" y="22562"/>
                            <a:pt x="17327" y="19705"/>
                          </a:cubicBezTo>
                          <a:cubicBezTo>
                            <a:pt x="16375" y="16847"/>
                            <a:pt x="11613" y="15895"/>
                            <a:pt x="6850" y="1780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1" name="Graphic 4">
                  <a:extLst>
                    <a:ext uri="{FF2B5EF4-FFF2-40B4-BE49-F238E27FC236}">
                      <a16:creationId xmlns:a16="http://schemas.microsoft.com/office/drawing/2014/main" id="{4C8117FD-177D-53D7-39ED-080EBB3F7E3D}"/>
                    </a:ext>
                  </a:extLst>
                </p:cNvPr>
                <p:cNvGrpSpPr/>
                <p:nvPr/>
              </p:nvGrpSpPr>
              <p:grpSpPr>
                <a:xfrm>
                  <a:off x="6953605" y="4198406"/>
                  <a:ext cx="306349" cy="794456"/>
                  <a:chOff x="6953605" y="4198406"/>
                  <a:chExt cx="306349" cy="794456"/>
                </a:xfrm>
              </p:grpSpPr>
              <p:sp>
                <p:nvSpPr>
                  <p:cNvPr id="527" name="Freeform: Shape 631">
                    <a:extLst>
                      <a:ext uri="{FF2B5EF4-FFF2-40B4-BE49-F238E27FC236}">
                        <a16:creationId xmlns:a16="http://schemas.microsoft.com/office/drawing/2014/main" id="{1DFD0930-0A3F-A12C-4E97-F1DC1D08F96F}"/>
                      </a:ext>
                    </a:extLst>
                  </p:cNvPr>
                  <p:cNvSpPr/>
                  <p:nvPr/>
                </p:nvSpPr>
                <p:spPr>
                  <a:xfrm>
                    <a:off x="6956237" y="4198406"/>
                    <a:ext cx="302422" cy="662271"/>
                  </a:xfrm>
                  <a:custGeom>
                    <a:avLst/>
                    <a:gdLst>
                      <a:gd name="connsiteX0" fmla="*/ 301813 w 302422"/>
                      <a:gd name="connsiteY0" fmla="*/ 637437 h 662271"/>
                      <a:gd name="connsiteX1" fmla="*/ 294193 w 302422"/>
                      <a:gd name="connsiteY1" fmla="*/ 38314 h 662271"/>
                      <a:gd name="connsiteX2" fmla="*/ 1775 w 302422"/>
                      <a:gd name="connsiteY2" fmla="*/ 12596 h 662271"/>
                      <a:gd name="connsiteX3" fmla="*/ 198943 w 302422"/>
                      <a:gd name="connsiteY3" fmla="*/ 655534 h 662271"/>
                      <a:gd name="connsiteX4" fmla="*/ 301813 w 302422"/>
                      <a:gd name="connsiteY4" fmla="*/ 637437 h 662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422" h="662271">
                        <a:moveTo>
                          <a:pt x="301813" y="637437"/>
                        </a:moveTo>
                        <a:cubicBezTo>
                          <a:pt x="301813" y="637437"/>
                          <a:pt x="305623" y="71651"/>
                          <a:pt x="294193" y="38314"/>
                        </a:cubicBezTo>
                        <a:cubicBezTo>
                          <a:pt x="282763" y="4976"/>
                          <a:pt x="21778" y="-14074"/>
                          <a:pt x="1775" y="12596"/>
                        </a:cubicBezTo>
                        <a:cubicBezTo>
                          <a:pt x="-18227" y="39266"/>
                          <a:pt x="136078" y="524089"/>
                          <a:pt x="198943" y="655534"/>
                        </a:cubicBezTo>
                        <a:cubicBezTo>
                          <a:pt x="199895" y="655534"/>
                          <a:pt x="284668" y="679346"/>
                          <a:pt x="301813" y="637437"/>
                        </a:cubicBezTo>
                        <a:close/>
                      </a:path>
                    </a:pathLst>
                  </a:custGeom>
                  <a:solidFill>
                    <a:srgbClr val="CF7A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8" name="Freeform: Shape 632">
                    <a:extLst>
                      <a:ext uri="{FF2B5EF4-FFF2-40B4-BE49-F238E27FC236}">
                        <a16:creationId xmlns:a16="http://schemas.microsoft.com/office/drawing/2014/main" id="{5E1A1E52-DC44-DE77-ABC9-EC89702C166A}"/>
                      </a:ext>
                    </a:extLst>
                  </p:cNvPr>
                  <p:cNvSpPr/>
                  <p:nvPr/>
                </p:nvSpPr>
                <p:spPr>
                  <a:xfrm>
                    <a:off x="6958965" y="4200311"/>
                    <a:ext cx="300990" cy="662376"/>
                  </a:xfrm>
                  <a:custGeom>
                    <a:avLst/>
                    <a:gdLst>
                      <a:gd name="connsiteX0" fmla="*/ 299085 w 300990"/>
                      <a:gd name="connsiteY0" fmla="*/ 623149 h 662376"/>
                      <a:gd name="connsiteX1" fmla="*/ 299085 w 300990"/>
                      <a:gd name="connsiteY1" fmla="*/ 622196 h 662376"/>
                      <a:gd name="connsiteX2" fmla="*/ 299085 w 300990"/>
                      <a:gd name="connsiteY2" fmla="*/ 614576 h 662376"/>
                      <a:gd name="connsiteX3" fmla="*/ 299085 w 300990"/>
                      <a:gd name="connsiteY3" fmla="*/ 585049 h 662376"/>
                      <a:gd name="connsiteX4" fmla="*/ 299085 w 300990"/>
                      <a:gd name="connsiteY4" fmla="*/ 582191 h 662376"/>
                      <a:gd name="connsiteX5" fmla="*/ 299085 w 300990"/>
                      <a:gd name="connsiteY5" fmla="*/ 565046 h 662376"/>
                      <a:gd name="connsiteX6" fmla="*/ 299085 w 300990"/>
                      <a:gd name="connsiteY6" fmla="*/ 559331 h 662376"/>
                      <a:gd name="connsiteX7" fmla="*/ 299085 w 300990"/>
                      <a:gd name="connsiteY7" fmla="*/ 540281 h 662376"/>
                      <a:gd name="connsiteX8" fmla="*/ 299085 w 300990"/>
                      <a:gd name="connsiteY8" fmla="*/ 537424 h 662376"/>
                      <a:gd name="connsiteX9" fmla="*/ 299085 w 300990"/>
                      <a:gd name="connsiteY9" fmla="*/ 525041 h 662376"/>
                      <a:gd name="connsiteX10" fmla="*/ 299085 w 300990"/>
                      <a:gd name="connsiteY10" fmla="*/ 524089 h 662376"/>
                      <a:gd name="connsiteX11" fmla="*/ 299085 w 300990"/>
                      <a:gd name="connsiteY11" fmla="*/ 512659 h 662376"/>
                      <a:gd name="connsiteX12" fmla="*/ 299085 w 300990"/>
                      <a:gd name="connsiteY12" fmla="*/ 508849 h 662376"/>
                      <a:gd name="connsiteX13" fmla="*/ 299085 w 300990"/>
                      <a:gd name="connsiteY13" fmla="*/ 499324 h 662376"/>
                      <a:gd name="connsiteX14" fmla="*/ 299085 w 300990"/>
                      <a:gd name="connsiteY14" fmla="*/ 494561 h 662376"/>
                      <a:gd name="connsiteX15" fmla="*/ 299085 w 300990"/>
                      <a:gd name="connsiteY15" fmla="*/ 437411 h 662376"/>
                      <a:gd name="connsiteX16" fmla="*/ 299085 w 300990"/>
                      <a:gd name="connsiteY16" fmla="*/ 437411 h 662376"/>
                      <a:gd name="connsiteX17" fmla="*/ 299085 w 300990"/>
                      <a:gd name="connsiteY17" fmla="*/ 405979 h 662376"/>
                      <a:gd name="connsiteX18" fmla="*/ 299085 w 300990"/>
                      <a:gd name="connsiteY18" fmla="*/ 405026 h 662376"/>
                      <a:gd name="connsiteX19" fmla="*/ 299085 w 300990"/>
                      <a:gd name="connsiteY19" fmla="*/ 373594 h 662376"/>
                      <a:gd name="connsiteX20" fmla="*/ 299085 w 300990"/>
                      <a:gd name="connsiteY20" fmla="*/ 371689 h 662376"/>
                      <a:gd name="connsiteX21" fmla="*/ 299085 w 300990"/>
                      <a:gd name="connsiteY21" fmla="*/ 357401 h 662376"/>
                      <a:gd name="connsiteX22" fmla="*/ 299085 w 300990"/>
                      <a:gd name="connsiteY22" fmla="*/ 356449 h 662376"/>
                      <a:gd name="connsiteX23" fmla="*/ 299085 w 300990"/>
                      <a:gd name="connsiteY23" fmla="*/ 342161 h 662376"/>
                      <a:gd name="connsiteX24" fmla="*/ 299085 w 300990"/>
                      <a:gd name="connsiteY24" fmla="*/ 339304 h 662376"/>
                      <a:gd name="connsiteX25" fmla="*/ 299085 w 300990"/>
                      <a:gd name="connsiteY25" fmla="*/ 325016 h 662376"/>
                      <a:gd name="connsiteX26" fmla="*/ 299085 w 300990"/>
                      <a:gd name="connsiteY26" fmla="*/ 324064 h 662376"/>
                      <a:gd name="connsiteX27" fmla="*/ 299085 w 300990"/>
                      <a:gd name="connsiteY27" fmla="*/ 292631 h 662376"/>
                      <a:gd name="connsiteX28" fmla="*/ 299085 w 300990"/>
                      <a:gd name="connsiteY28" fmla="*/ 289774 h 662376"/>
                      <a:gd name="connsiteX29" fmla="*/ 299085 w 300990"/>
                      <a:gd name="connsiteY29" fmla="*/ 277391 h 662376"/>
                      <a:gd name="connsiteX30" fmla="*/ 299085 w 300990"/>
                      <a:gd name="connsiteY30" fmla="*/ 273581 h 662376"/>
                      <a:gd name="connsiteX31" fmla="*/ 299085 w 300990"/>
                      <a:gd name="connsiteY31" fmla="*/ 261199 h 662376"/>
                      <a:gd name="connsiteX32" fmla="*/ 299085 w 300990"/>
                      <a:gd name="connsiteY32" fmla="*/ 259294 h 662376"/>
                      <a:gd name="connsiteX33" fmla="*/ 297180 w 300990"/>
                      <a:gd name="connsiteY33" fmla="*/ 184046 h 662376"/>
                      <a:gd name="connsiteX34" fmla="*/ 298132 w 300990"/>
                      <a:gd name="connsiteY34" fmla="*/ 144041 h 662376"/>
                      <a:gd name="connsiteX35" fmla="*/ 298132 w 300990"/>
                      <a:gd name="connsiteY35" fmla="*/ 142136 h 662376"/>
                      <a:gd name="connsiteX36" fmla="*/ 298132 w 300990"/>
                      <a:gd name="connsiteY36" fmla="*/ 126896 h 662376"/>
                      <a:gd name="connsiteX37" fmla="*/ 298132 w 300990"/>
                      <a:gd name="connsiteY37" fmla="*/ 125944 h 662376"/>
                      <a:gd name="connsiteX38" fmla="*/ 298132 w 300990"/>
                      <a:gd name="connsiteY38" fmla="*/ 110704 h 662376"/>
                      <a:gd name="connsiteX39" fmla="*/ 298132 w 300990"/>
                      <a:gd name="connsiteY39" fmla="*/ 109751 h 662376"/>
                      <a:gd name="connsiteX40" fmla="*/ 297180 w 300990"/>
                      <a:gd name="connsiteY40" fmla="*/ 95464 h 662376"/>
                      <a:gd name="connsiteX41" fmla="*/ 297180 w 300990"/>
                      <a:gd name="connsiteY41" fmla="*/ 95464 h 662376"/>
                      <a:gd name="connsiteX42" fmla="*/ 296228 w 300990"/>
                      <a:gd name="connsiteY42" fmla="*/ 69746 h 662376"/>
                      <a:gd name="connsiteX43" fmla="*/ 296228 w 300990"/>
                      <a:gd name="connsiteY43" fmla="*/ 69746 h 662376"/>
                      <a:gd name="connsiteX44" fmla="*/ 294322 w 300990"/>
                      <a:gd name="connsiteY44" fmla="*/ 44029 h 662376"/>
                      <a:gd name="connsiteX45" fmla="*/ 293370 w 300990"/>
                      <a:gd name="connsiteY45" fmla="*/ 38314 h 662376"/>
                      <a:gd name="connsiteX46" fmla="*/ 953 w 300990"/>
                      <a:gd name="connsiteY46" fmla="*/ 12596 h 662376"/>
                      <a:gd name="connsiteX47" fmla="*/ 0 w 300990"/>
                      <a:gd name="connsiteY47" fmla="*/ 14501 h 662376"/>
                      <a:gd name="connsiteX48" fmla="*/ 0 w 300990"/>
                      <a:gd name="connsiteY48" fmla="*/ 15454 h 662376"/>
                      <a:gd name="connsiteX49" fmla="*/ 0 w 300990"/>
                      <a:gd name="connsiteY49" fmla="*/ 17359 h 662376"/>
                      <a:gd name="connsiteX50" fmla="*/ 0 w 300990"/>
                      <a:gd name="connsiteY50" fmla="*/ 17359 h 662376"/>
                      <a:gd name="connsiteX51" fmla="*/ 0 w 300990"/>
                      <a:gd name="connsiteY51" fmla="*/ 18311 h 662376"/>
                      <a:gd name="connsiteX52" fmla="*/ 0 w 300990"/>
                      <a:gd name="connsiteY52" fmla="*/ 21169 h 662376"/>
                      <a:gd name="connsiteX53" fmla="*/ 0 w 300990"/>
                      <a:gd name="connsiteY53" fmla="*/ 21169 h 662376"/>
                      <a:gd name="connsiteX54" fmla="*/ 0 w 300990"/>
                      <a:gd name="connsiteY54" fmla="*/ 21169 h 662376"/>
                      <a:gd name="connsiteX55" fmla="*/ 0 w 300990"/>
                      <a:gd name="connsiteY55" fmla="*/ 24979 h 662376"/>
                      <a:gd name="connsiteX56" fmla="*/ 0 w 300990"/>
                      <a:gd name="connsiteY56" fmla="*/ 24979 h 662376"/>
                      <a:gd name="connsiteX57" fmla="*/ 2857 w 300990"/>
                      <a:gd name="connsiteY57" fmla="*/ 46886 h 662376"/>
                      <a:gd name="connsiteX58" fmla="*/ 26670 w 300990"/>
                      <a:gd name="connsiteY58" fmla="*/ 145946 h 662376"/>
                      <a:gd name="connsiteX59" fmla="*/ 189547 w 300990"/>
                      <a:gd name="connsiteY59" fmla="*/ 159281 h 662376"/>
                      <a:gd name="connsiteX60" fmla="*/ 237172 w 300990"/>
                      <a:gd name="connsiteY60" fmla="*/ 438364 h 662376"/>
                      <a:gd name="connsiteX61" fmla="*/ 122872 w 300990"/>
                      <a:gd name="connsiteY61" fmla="*/ 458366 h 662376"/>
                      <a:gd name="connsiteX62" fmla="*/ 199072 w 300990"/>
                      <a:gd name="connsiteY62" fmla="*/ 655534 h 662376"/>
                      <a:gd name="connsiteX63" fmla="*/ 297180 w 300990"/>
                      <a:gd name="connsiteY63" fmla="*/ 645056 h 662376"/>
                      <a:gd name="connsiteX64" fmla="*/ 300990 w 300990"/>
                      <a:gd name="connsiteY64" fmla="*/ 638389 h 662376"/>
                      <a:gd name="connsiteX65" fmla="*/ 300990 w 300990"/>
                      <a:gd name="connsiteY65" fmla="*/ 630769 h 662376"/>
                      <a:gd name="connsiteX66" fmla="*/ 299085 w 300990"/>
                      <a:gd name="connsiteY66" fmla="*/ 623149 h 662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300990" h="662376">
                        <a:moveTo>
                          <a:pt x="299085" y="623149"/>
                        </a:moveTo>
                        <a:cubicBezTo>
                          <a:pt x="299085" y="623149"/>
                          <a:pt x="299085" y="622196"/>
                          <a:pt x="299085" y="622196"/>
                        </a:cubicBezTo>
                        <a:cubicBezTo>
                          <a:pt x="299085" y="620291"/>
                          <a:pt x="299085" y="617434"/>
                          <a:pt x="299085" y="614576"/>
                        </a:cubicBezTo>
                        <a:cubicBezTo>
                          <a:pt x="299085" y="606956"/>
                          <a:pt x="299085" y="596479"/>
                          <a:pt x="299085" y="585049"/>
                        </a:cubicBezTo>
                        <a:cubicBezTo>
                          <a:pt x="299085" y="584096"/>
                          <a:pt x="299085" y="583144"/>
                          <a:pt x="299085" y="582191"/>
                        </a:cubicBezTo>
                        <a:cubicBezTo>
                          <a:pt x="299085" y="576476"/>
                          <a:pt x="299085" y="570761"/>
                          <a:pt x="299085" y="565046"/>
                        </a:cubicBezTo>
                        <a:cubicBezTo>
                          <a:pt x="299085" y="563141"/>
                          <a:pt x="299085" y="561236"/>
                          <a:pt x="299085" y="559331"/>
                        </a:cubicBezTo>
                        <a:cubicBezTo>
                          <a:pt x="299085" y="553616"/>
                          <a:pt x="299085" y="546949"/>
                          <a:pt x="299085" y="540281"/>
                        </a:cubicBezTo>
                        <a:cubicBezTo>
                          <a:pt x="299085" y="539329"/>
                          <a:pt x="299085" y="538376"/>
                          <a:pt x="299085" y="537424"/>
                        </a:cubicBezTo>
                        <a:cubicBezTo>
                          <a:pt x="299085" y="533614"/>
                          <a:pt x="299085" y="529804"/>
                          <a:pt x="299085" y="525041"/>
                        </a:cubicBezTo>
                        <a:cubicBezTo>
                          <a:pt x="299085" y="525041"/>
                          <a:pt x="299085" y="525041"/>
                          <a:pt x="299085" y="524089"/>
                        </a:cubicBezTo>
                        <a:cubicBezTo>
                          <a:pt x="299085" y="520279"/>
                          <a:pt x="299085" y="516469"/>
                          <a:pt x="299085" y="512659"/>
                        </a:cubicBezTo>
                        <a:cubicBezTo>
                          <a:pt x="299085" y="511706"/>
                          <a:pt x="299085" y="509801"/>
                          <a:pt x="299085" y="508849"/>
                        </a:cubicBezTo>
                        <a:cubicBezTo>
                          <a:pt x="299085" y="505991"/>
                          <a:pt x="299085" y="503134"/>
                          <a:pt x="299085" y="499324"/>
                        </a:cubicBezTo>
                        <a:cubicBezTo>
                          <a:pt x="299085" y="497419"/>
                          <a:pt x="299085" y="496466"/>
                          <a:pt x="299085" y="494561"/>
                        </a:cubicBezTo>
                        <a:cubicBezTo>
                          <a:pt x="299085" y="476464"/>
                          <a:pt x="299085" y="457414"/>
                          <a:pt x="299085" y="437411"/>
                        </a:cubicBezTo>
                        <a:cubicBezTo>
                          <a:pt x="299085" y="437411"/>
                          <a:pt x="299085" y="437411"/>
                          <a:pt x="299085" y="437411"/>
                        </a:cubicBezTo>
                        <a:cubicBezTo>
                          <a:pt x="299085" y="426934"/>
                          <a:pt x="299085" y="416456"/>
                          <a:pt x="299085" y="405979"/>
                        </a:cubicBezTo>
                        <a:cubicBezTo>
                          <a:pt x="299085" y="405979"/>
                          <a:pt x="299085" y="405979"/>
                          <a:pt x="299085" y="405026"/>
                        </a:cubicBezTo>
                        <a:cubicBezTo>
                          <a:pt x="299085" y="394549"/>
                          <a:pt x="299085" y="384071"/>
                          <a:pt x="299085" y="373594"/>
                        </a:cubicBezTo>
                        <a:cubicBezTo>
                          <a:pt x="299085" y="372641"/>
                          <a:pt x="299085" y="372641"/>
                          <a:pt x="299085" y="371689"/>
                        </a:cubicBezTo>
                        <a:cubicBezTo>
                          <a:pt x="299085" y="366926"/>
                          <a:pt x="299085" y="362164"/>
                          <a:pt x="299085" y="357401"/>
                        </a:cubicBezTo>
                        <a:cubicBezTo>
                          <a:pt x="299085" y="357401"/>
                          <a:pt x="299085" y="356449"/>
                          <a:pt x="299085" y="356449"/>
                        </a:cubicBezTo>
                        <a:cubicBezTo>
                          <a:pt x="299085" y="351686"/>
                          <a:pt x="299085" y="346924"/>
                          <a:pt x="299085" y="342161"/>
                        </a:cubicBezTo>
                        <a:cubicBezTo>
                          <a:pt x="299085" y="341209"/>
                          <a:pt x="299085" y="340256"/>
                          <a:pt x="299085" y="339304"/>
                        </a:cubicBezTo>
                        <a:cubicBezTo>
                          <a:pt x="299085" y="334541"/>
                          <a:pt x="299085" y="329779"/>
                          <a:pt x="299085" y="325016"/>
                        </a:cubicBezTo>
                        <a:cubicBezTo>
                          <a:pt x="299085" y="325016"/>
                          <a:pt x="299085" y="324064"/>
                          <a:pt x="299085" y="324064"/>
                        </a:cubicBezTo>
                        <a:cubicBezTo>
                          <a:pt x="299085" y="313586"/>
                          <a:pt x="299085" y="303109"/>
                          <a:pt x="299085" y="292631"/>
                        </a:cubicBezTo>
                        <a:cubicBezTo>
                          <a:pt x="299085" y="291679"/>
                          <a:pt x="299085" y="290726"/>
                          <a:pt x="299085" y="289774"/>
                        </a:cubicBezTo>
                        <a:cubicBezTo>
                          <a:pt x="299085" y="285964"/>
                          <a:pt x="299085" y="281201"/>
                          <a:pt x="299085" y="277391"/>
                        </a:cubicBezTo>
                        <a:cubicBezTo>
                          <a:pt x="299085" y="276439"/>
                          <a:pt x="299085" y="275486"/>
                          <a:pt x="299085" y="273581"/>
                        </a:cubicBezTo>
                        <a:cubicBezTo>
                          <a:pt x="299085" y="269771"/>
                          <a:pt x="299085" y="265009"/>
                          <a:pt x="299085" y="261199"/>
                        </a:cubicBezTo>
                        <a:cubicBezTo>
                          <a:pt x="299085" y="260246"/>
                          <a:pt x="299085" y="260246"/>
                          <a:pt x="299085" y="259294"/>
                        </a:cubicBezTo>
                        <a:cubicBezTo>
                          <a:pt x="296228" y="234529"/>
                          <a:pt x="297180" y="209764"/>
                          <a:pt x="297180" y="184046"/>
                        </a:cubicBezTo>
                        <a:cubicBezTo>
                          <a:pt x="297180" y="171664"/>
                          <a:pt x="297180" y="157376"/>
                          <a:pt x="298132" y="144041"/>
                        </a:cubicBezTo>
                        <a:cubicBezTo>
                          <a:pt x="298132" y="143089"/>
                          <a:pt x="298132" y="143089"/>
                          <a:pt x="298132" y="142136"/>
                        </a:cubicBezTo>
                        <a:cubicBezTo>
                          <a:pt x="298132" y="137374"/>
                          <a:pt x="298132" y="131659"/>
                          <a:pt x="298132" y="126896"/>
                        </a:cubicBezTo>
                        <a:cubicBezTo>
                          <a:pt x="298132" y="126896"/>
                          <a:pt x="298132" y="125944"/>
                          <a:pt x="298132" y="125944"/>
                        </a:cubicBezTo>
                        <a:cubicBezTo>
                          <a:pt x="298132" y="120229"/>
                          <a:pt x="298132" y="115466"/>
                          <a:pt x="298132" y="110704"/>
                        </a:cubicBezTo>
                        <a:cubicBezTo>
                          <a:pt x="298132" y="110704"/>
                          <a:pt x="298132" y="109751"/>
                          <a:pt x="298132" y="109751"/>
                        </a:cubicBezTo>
                        <a:cubicBezTo>
                          <a:pt x="298132" y="104989"/>
                          <a:pt x="298132" y="100226"/>
                          <a:pt x="297180" y="95464"/>
                        </a:cubicBezTo>
                        <a:cubicBezTo>
                          <a:pt x="297180" y="95464"/>
                          <a:pt x="297180" y="95464"/>
                          <a:pt x="297180" y="95464"/>
                        </a:cubicBezTo>
                        <a:cubicBezTo>
                          <a:pt x="297180" y="85939"/>
                          <a:pt x="296228" y="77366"/>
                          <a:pt x="296228" y="69746"/>
                        </a:cubicBezTo>
                        <a:cubicBezTo>
                          <a:pt x="296228" y="69746"/>
                          <a:pt x="296228" y="69746"/>
                          <a:pt x="296228" y="69746"/>
                        </a:cubicBezTo>
                        <a:cubicBezTo>
                          <a:pt x="295275" y="58316"/>
                          <a:pt x="295275" y="49744"/>
                          <a:pt x="294322" y="44029"/>
                        </a:cubicBezTo>
                        <a:cubicBezTo>
                          <a:pt x="294322" y="42124"/>
                          <a:pt x="293370" y="40219"/>
                          <a:pt x="293370" y="38314"/>
                        </a:cubicBezTo>
                        <a:cubicBezTo>
                          <a:pt x="281940" y="4976"/>
                          <a:pt x="20955" y="-14074"/>
                          <a:pt x="953" y="12596"/>
                        </a:cubicBezTo>
                        <a:cubicBezTo>
                          <a:pt x="953" y="12596"/>
                          <a:pt x="0" y="13549"/>
                          <a:pt x="0" y="14501"/>
                        </a:cubicBezTo>
                        <a:cubicBezTo>
                          <a:pt x="0" y="14501"/>
                          <a:pt x="0" y="14501"/>
                          <a:pt x="0" y="15454"/>
                        </a:cubicBezTo>
                        <a:cubicBezTo>
                          <a:pt x="0" y="16406"/>
                          <a:pt x="0" y="16406"/>
                          <a:pt x="0" y="17359"/>
                        </a:cubicBezTo>
                        <a:cubicBezTo>
                          <a:pt x="0" y="17359"/>
                          <a:pt x="0" y="17359"/>
                          <a:pt x="0" y="17359"/>
                        </a:cubicBezTo>
                        <a:cubicBezTo>
                          <a:pt x="0" y="17359"/>
                          <a:pt x="0" y="17359"/>
                          <a:pt x="0" y="18311"/>
                        </a:cubicBezTo>
                        <a:cubicBezTo>
                          <a:pt x="0" y="19264"/>
                          <a:pt x="0" y="20216"/>
                          <a:pt x="0" y="21169"/>
                        </a:cubicBezTo>
                        <a:cubicBezTo>
                          <a:pt x="0" y="21169"/>
                          <a:pt x="0" y="21169"/>
                          <a:pt x="0" y="21169"/>
                        </a:cubicBezTo>
                        <a:cubicBezTo>
                          <a:pt x="0" y="21169"/>
                          <a:pt x="0" y="21169"/>
                          <a:pt x="0" y="21169"/>
                        </a:cubicBezTo>
                        <a:cubicBezTo>
                          <a:pt x="0" y="22121"/>
                          <a:pt x="0" y="23074"/>
                          <a:pt x="0" y="24979"/>
                        </a:cubicBezTo>
                        <a:cubicBezTo>
                          <a:pt x="0" y="24979"/>
                          <a:pt x="0" y="24979"/>
                          <a:pt x="0" y="24979"/>
                        </a:cubicBezTo>
                        <a:cubicBezTo>
                          <a:pt x="0" y="30694"/>
                          <a:pt x="953" y="38314"/>
                          <a:pt x="2857" y="46886"/>
                        </a:cubicBezTo>
                        <a:cubicBezTo>
                          <a:pt x="7620" y="71651"/>
                          <a:pt x="16192" y="105941"/>
                          <a:pt x="26670" y="145946"/>
                        </a:cubicBezTo>
                        <a:cubicBezTo>
                          <a:pt x="92392" y="155471"/>
                          <a:pt x="170497" y="151661"/>
                          <a:pt x="189547" y="159281"/>
                        </a:cubicBezTo>
                        <a:cubicBezTo>
                          <a:pt x="252413" y="185951"/>
                          <a:pt x="252413" y="386929"/>
                          <a:pt x="237172" y="438364"/>
                        </a:cubicBezTo>
                        <a:cubicBezTo>
                          <a:pt x="220980" y="494561"/>
                          <a:pt x="162878" y="481226"/>
                          <a:pt x="122872" y="458366"/>
                        </a:cubicBezTo>
                        <a:cubicBezTo>
                          <a:pt x="151447" y="542186"/>
                          <a:pt x="180022" y="615529"/>
                          <a:pt x="199072" y="655534"/>
                        </a:cubicBezTo>
                        <a:cubicBezTo>
                          <a:pt x="199072" y="655534"/>
                          <a:pt x="273367" y="676489"/>
                          <a:pt x="297180" y="645056"/>
                        </a:cubicBezTo>
                        <a:cubicBezTo>
                          <a:pt x="299085" y="643151"/>
                          <a:pt x="300038" y="640294"/>
                          <a:pt x="300990" y="638389"/>
                        </a:cubicBezTo>
                        <a:cubicBezTo>
                          <a:pt x="300990" y="638389"/>
                          <a:pt x="300990" y="635531"/>
                          <a:pt x="300990" y="630769"/>
                        </a:cubicBezTo>
                        <a:cubicBezTo>
                          <a:pt x="299085" y="626959"/>
                          <a:pt x="299085" y="625054"/>
                          <a:pt x="299085" y="623149"/>
                        </a:cubicBezTo>
                        <a:close/>
                      </a:path>
                    </a:pathLst>
                  </a:custGeom>
                  <a:solidFill>
                    <a:srgbClr val="D57075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29" name="Graphic 4">
                    <a:extLst>
                      <a:ext uri="{FF2B5EF4-FFF2-40B4-BE49-F238E27FC236}">
                        <a16:creationId xmlns:a16="http://schemas.microsoft.com/office/drawing/2014/main" id="{F519D353-3BE5-527B-1689-70CA536FCC9B}"/>
                      </a:ext>
                    </a:extLst>
                  </p:cNvPr>
                  <p:cNvGrpSpPr/>
                  <p:nvPr/>
                </p:nvGrpSpPr>
                <p:grpSpPr>
                  <a:xfrm>
                    <a:off x="6980624" y="4325302"/>
                    <a:ext cx="107880" cy="181009"/>
                    <a:chOff x="6980624" y="4325302"/>
                    <a:chExt cx="107880" cy="181009"/>
                  </a:xfrm>
                  <a:solidFill>
                    <a:srgbClr val="A6202C"/>
                  </a:solidFill>
                </p:grpSpPr>
                <p:sp>
                  <p:nvSpPr>
                    <p:cNvPr id="547" name="Freeform: Shape 634">
                      <a:extLst>
                        <a:ext uri="{FF2B5EF4-FFF2-40B4-BE49-F238E27FC236}">
                          <a16:creationId xmlns:a16="http://schemas.microsoft.com/office/drawing/2014/main" id="{71FB73B9-4E35-64B9-A6A2-AEBB6C9E3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6228" y="4434657"/>
                      <a:ext cx="12276" cy="32691"/>
                    </a:xfrm>
                    <a:custGeom>
                      <a:avLst/>
                      <a:gdLst>
                        <a:gd name="connsiteX0" fmla="*/ 5609 w 12276"/>
                        <a:gd name="connsiteY0" fmla="*/ 32567 h 32691"/>
                        <a:gd name="connsiteX1" fmla="*/ 2752 w 12276"/>
                        <a:gd name="connsiteY1" fmla="*/ 23995 h 32691"/>
                        <a:gd name="connsiteX2" fmla="*/ 847 w 12276"/>
                        <a:gd name="connsiteY2" fmla="*/ 16375 h 32691"/>
                        <a:gd name="connsiteX3" fmla="*/ 847 w 12276"/>
                        <a:gd name="connsiteY3" fmla="*/ 8755 h 32691"/>
                        <a:gd name="connsiteX4" fmla="*/ 847 w 12276"/>
                        <a:gd name="connsiteY4" fmla="*/ 183 h 32691"/>
                        <a:gd name="connsiteX5" fmla="*/ 8467 w 12276"/>
                        <a:gd name="connsiteY5" fmla="*/ 6850 h 32691"/>
                        <a:gd name="connsiteX6" fmla="*/ 12277 w 12276"/>
                        <a:gd name="connsiteY6" fmla="*/ 16375 h 32691"/>
                        <a:gd name="connsiteX7" fmla="*/ 10372 w 12276"/>
                        <a:gd name="connsiteY7" fmla="*/ 25900 h 32691"/>
                        <a:gd name="connsiteX8" fmla="*/ 5609 w 12276"/>
                        <a:gd name="connsiteY8" fmla="*/ 32567 h 32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276" h="32691">
                          <a:moveTo>
                            <a:pt x="5609" y="32567"/>
                          </a:moveTo>
                          <a:cubicBezTo>
                            <a:pt x="3704" y="32567"/>
                            <a:pt x="3704" y="27805"/>
                            <a:pt x="2752" y="23995"/>
                          </a:cubicBezTo>
                          <a:cubicBezTo>
                            <a:pt x="1799" y="20185"/>
                            <a:pt x="847" y="16375"/>
                            <a:pt x="847" y="16375"/>
                          </a:cubicBezTo>
                          <a:cubicBezTo>
                            <a:pt x="847" y="16375"/>
                            <a:pt x="847" y="12565"/>
                            <a:pt x="847" y="8755"/>
                          </a:cubicBezTo>
                          <a:cubicBezTo>
                            <a:pt x="847" y="4945"/>
                            <a:pt x="-1058" y="1135"/>
                            <a:pt x="847" y="183"/>
                          </a:cubicBezTo>
                          <a:cubicBezTo>
                            <a:pt x="1799" y="-770"/>
                            <a:pt x="6562" y="2087"/>
                            <a:pt x="8467" y="6850"/>
                          </a:cubicBezTo>
                          <a:cubicBezTo>
                            <a:pt x="11324" y="11612"/>
                            <a:pt x="12277" y="16375"/>
                            <a:pt x="12277" y="16375"/>
                          </a:cubicBezTo>
                          <a:cubicBezTo>
                            <a:pt x="12277" y="16375"/>
                            <a:pt x="12277" y="21137"/>
                            <a:pt x="10372" y="25900"/>
                          </a:cubicBezTo>
                          <a:cubicBezTo>
                            <a:pt x="9419" y="28758"/>
                            <a:pt x="7514" y="33520"/>
                            <a:pt x="5609" y="32567"/>
                          </a:cubicBezTo>
                          <a:close/>
                        </a:path>
                      </a:pathLst>
                    </a:custGeom>
                    <a:solidFill>
                      <a:srgbClr val="A6202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8" name="Freeform: Shape 635">
                      <a:extLst>
                        <a:ext uri="{FF2B5EF4-FFF2-40B4-BE49-F238E27FC236}">
                          <a16:creationId xmlns:a16="http://schemas.microsoft.com/office/drawing/2014/main" id="{6364885A-DC98-C4E1-E587-1747F6B60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0624" y="4325302"/>
                      <a:ext cx="78398" cy="181009"/>
                    </a:xfrm>
                    <a:custGeom>
                      <a:avLst/>
                      <a:gdLst>
                        <a:gd name="connsiteX0" fmla="*/ 78353 w 78398"/>
                        <a:gd name="connsiteY0" fmla="*/ 180975 h 181009"/>
                        <a:gd name="connsiteX1" fmla="*/ 45968 w 78398"/>
                        <a:gd name="connsiteY1" fmla="*/ 140970 h 181009"/>
                        <a:gd name="connsiteX2" fmla="*/ 20250 w 78398"/>
                        <a:gd name="connsiteY2" fmla="*/ 97155 h 181009"/>
                        <a:gd name="connsiteX3" fmla="*/ 14535 w 78398"/>
                        <a:gd name="connsiteY3" fmla="*/ 82867 h 181009"/>
                        <a:gd name="connsiteX4" fmla="*/ 4058 w 78398"/>
                        <a:gd name="connsiteY4" fmla="*/ 49530 h 181009"/>
                        <a:gd name="connsiteX5" fmla="*/ 248 w 78398"/>
                        <a:gd name="connsiteY5" fmla="*/ 15240 h 181009"/>
                        <a:gd name="connsiteX6" fmla="*/ 1200 w 78398"/>
                        <a:gd name="connsiteY6" fmla="*/ 3810 h 181009"/>
                        <a:gd name="connsiteX7" fmla="*/ 3105 w 78398"/>
                        <a:gd name="connsiteY7" fmla="*/ 0 h 181009"/>
                        <a:gd name="connsiteX8" fmla="*/ 4058 w 78398"/>
                        <a:gd name="connsiteY8" fmla="*/ 4763 h 181009"/>
                        <a:gd name="connsiteX9" fmla="*/ 5010 w 78398"/>
                        <a:gd name="connsiteY9" fmla="*/ 16192 h 181009"/>
                        <a:gd name="connsiteX10" fmla="*/ 12630 w 78398"/>
                        <a:gd name="connsiteY10" fmla="*/ 48578 h 181009"/>
                        <a:gd name="connsiteX11" fmla="*/ 25013 w 78398"/>
                        <a:gd name="connsiteY11" fmla="*/ 80010 h 181009"/>
                        <a:gd name="connsiteX12" fmla="*/ 31680 w 78398"/>
                        <a:gd name="connsiteY12" fmla="*/ 94297 h 181009"/>
                        <a:gd name="connsiteX13" fmla="*/ 53588 w 78398"/>
                        <a:gd name="connsiteY13" fmla="*/ 139065 h 181009"/>
                        <a:gd name="connsiteX14" fmla="*/ 78353 w 78398"/>
                        <a:gd name="connsiteY14" fmla="*/ 180975 h 181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8398" h="181009">
                          <a:moveTo>
                            <a:pt x="78353" y="180975"/>
                          </a:moveTo>
                          <a:cubicBezTo>
                            <a:pt x="77400" y="181928"/>
                            <a:pt x="60255" y="162878"/>
                            <a:pt x="45968" y="140970"/>
                          </a:cubicBezTo>
                          <a:cubicBezTo>
                            <a:pt x="31680" y="120015"/>
                            <a:pt x="20250" y="97155"/>
                            <a:pt x="20250" y="97155"/>
                          </a:cubicBezTo>
                          <a:cubicBezTo>
                            <a:pt x="20250" y="97155"/>
                            <a:pt x="17393" y="91440"/>
                            <a:pt x="14535" y="82867"/>
                          </a:cubicBezTo>
                          <a:cubicBezTo>
                            <a:pt x="11678" y="74295"/>
                            <a:pt x="6915" y="61913"/>
                            <a:pt x="4058" y="49530"/>
                          </a:cubicBezTo>
                          <a:cubicBezTo>
                            <a:pt x="1200" y="37147"/>
                            <a:pt x="-705" y="24765"/>
                            <a:pt x="248" y="15240"/>
                          </a:cubicBezTo>
                          <a:cubicBezTo>
                            <a:pt x="248" y="10478"/>
                            <a:pt x="1200" y="6667"/>
                            <a:pt x="1200" y="3810"/>
                          </a:cubicBezTo>
                          <a:cubicBezTo>
                            <a:pt x="2153" y="953"/>
                            <a:pt x="2153" y="0"/>
                            <a:pt x="3105" y="0"/>
                          </a:cubicBezTo>
                          <a:cubicBezTo>
                            <a:pt x="3105" y="0"/>
                            <a:pt x="4058" y="1905"/>
                            <a:pt x="4058" y="4763"/>
                          </a:cubicBezTo>
                          <a:cubicBezTo>
                            <a:pt x="4058" y="7620"/>
                            <a:pt x="4058" y="11430"/>
                            <a:pt x="5010" y="16192"/>
                          </a:cubicBezTo>
                          <a:cubicBezTo>
                            <a:pt x="5963" y="24765"/>
                            <a:pt x="8820" y="37147"/>
                            <a:pt x="12630" y="48578"/>
                          </a:cubicBezTo>
                          <a:cubicBezTo>
                            <a:pt x="16440" y="60007"/>
                            <a:pt x="21203" y="71438"/>
                            <a:pt x="25013" y="80010"/>
                          </a:cubicBezTo>
                          <a:cubicBezTo>
                            <a:pt x="28823" y="88582"/>
                            <a:pt x="31680" y="94297"/>
                            <a:pt x="31680" y="94297"/>
                          </a:cubicBezTo>
                          <a:cubicBezTo>
                            <a:pt x="31680" y="94297"/>
                            <a:pt x="41205" y="117157"/>
                            <a:pt x="53588" y="139065"/>
                          </a:cubicBezTo>
                          <a:cubicBezTo>
                            <a:pt x="65018" y="159067"/>
                            <a:pt x="79305" y="180022"/>
                            <a:pt x="78353" y="180975"/>
                          </a:cubicBezTo>
                          <a:close/>
                        </a:path>
                      </a:pathLst>
                    </a:custGeom>
                    <a:solidFill>
                      <a:srgbClr val="A6202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30" name="Freeform: Shape 636">
                    <a:extLst>
                      <a:ext uri="{FF2B5EF4-FFF2-40B4-BE49-F238E27FC236}">
                        <a16:creationId xmlns:a16="http://schemas.microsoft.com/office/drawing/2014/main" id="{38C56887-9704-7E30-E4E2-8CECFCBD0FCC}"/>
                      </a:ext>
                    </a:extLst>
                  </p:cNvPr>
                  <p:cNvSpPr/>
                  <p:nvPr/>
                </p:nvSpPr>
                <p:spPr>
                  <a:xfrm>
                    <a:off x="7030640" y="4417830"/>
                    <a:ext cx="24288" cy="36797"/>
                  </a:xfrm>
                  <a:custGeom>
                    <a:avLst/>
                    <a:gdLst>
                      <a:gd name="connsiteX0" fmla="*/ 20717 w 24288"/>
                      <a:gd name="connsiteY0" fmla="*/ 36059 h 36797"/>
                      <a:gd name="connsiteX1" fmla="*/ 3572 w 24288"/>
                      <a:gd name="connsiteY1" fmla="*/ 23677 h 36797"/>
                      <a:gd name="connsiteX2" fmla="*/ 3572 w 24288"/>
                      <a:gd name="connsiteY2" fmla="*/ 817 h 36797"/>
                      <a:gd name="connsiteX3" fmla="*/ 20717 w 24288"/>
                      <a:gd name="connsiteY3" fmla="*/ 13199 h 36797"/>
                      <a:gd name="connsiteX4" fmla="*/ 20717 w 24288"/>
                      <a:gd name="connsiteY4" fmla="*/ 36059 h 3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88" h="36797">
                        <a:moveTo>
                          <a:pt x="20717" y="36059"/>
                        </a:moveTo>
                        <a:cubicBezTo>
                          <a:pt x="15954" y="38917"/>
                          <a:pt x="8334" y="33202"/>
                          <a:pt x="3572" y="23677"/>
                        </a:cubicBezTo>
                        <a:cubicBezTo>
                          <a:pt x="-1191" y="14152"/>
                          <a:pt x="-1191" y="3674"/>
                          <a:pt x="3572" y="817"/>
                        </a:cubicBezTo>
                        <a:cubicBezTo>
                          <a:pt x="8334" y="-2041"/>
                          <a:pt x="15954" y="2722"/>
                          <a:pt x="20717" y="13199"/>
                        </a:cubicBezTo>
                        <a:cubicBezTo>
                          <a:pt x="25479" y="22724"/>
                          <a:pt x="25479" y="33202"/>
                          <a:pt x="20717" y="36059"/>
                        </a:cubicBezTo>
                        <a:close/>
                      </a:path>
                    </a:pathLst>
                  </a:custGeom>
                  <a:solidFill>
                    <a:srgbClr val="CF7A53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31" name="Graphic 4">
                    <a:extLst>
                      <a:ext uri="{FF2B5EF4-FFF2-40B4-BE49-F238E27FC236}">
                        <a16:creationId xmlns:a16="http://schemas.microsoft.com/office/drawing/2014/main" id="{4C4424C0-5B13-A641-02C4-5C4D3A647764}"/>
                      </a:ext>
                    </a:extLst>
                  </p:cNvPr>
                  <p:cNvGrpSpPr/>
                  <p:nvPr/>
                </p:nvGrpSpPr>
                <p:grpSpPr>
                  <a:xfrm>
                    <a:off x="7102792" y="4715827"/>
                    <a:ext cx="155257" cy="136277"/>
                    <a:chOff x="7102792" y="4715827"/>
                    <a:chExt cx="155257" cy="136277"/>
                  </a:xfrm>
                  <a:solidFill>
                    <a:srgbClr val="F7DB00"/>
                  </a:solidFill>
                </p:grpSpPr>
                <p:sp>
                  <p:nvSpPr>
                    <p:cNvPr id="545" name="Freeform: Shape 638">
                      <a:extLst>
                        <a:ext uri="{FF2B5EF4-FFF2-40B4-BE49-F238E27FC236}">
                          <a16:creationId xmlns:a16="http://schemas.microsoft.com/office/drawing/2014/main" id="{0EE24E46-185B-8332-7EE6-50A8900A86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2792" y="4715827"/>
                      <a:ext cx="155257" cy="136277"/>
                    </a:xfrm>
                    <a:custGeom>
                      <a:avLst/>
                      <a:gdLst>
                        <a:gd name="connsiteX0" fmla="*/ 63817 w 155257"/>
                        <a:gd name="connsiteY0" fmla="*/ 8572 h 136277"/>
                        <a:gd name="connsiteX1" fmla="*/ 0 w 155257"/>
                        <a:gd name="connsiteY1" fmla="*/ 2857 h 136277"/>
                        <a:gd name="connsiteX2" fmla="*/ 51435 w 155257"/>
                        <a:gd name="connsiteY2" fmla="*/ 129540 h 136277"/>
                        <a:gd name="connsiteX3" fmla="*/ 154305 w 155257"/>
                        <a:gd name="connsiteY3" fmla="*/ 111442 h 136277"/>
                        <a:gd name="connsiteX4" fmla="*/ 155257 w 155257"/>
                        <a:gd name="connsiteY4" fmla="*/ 0 h 136277"/>
                        <a:gd name="connsiteX5" fmla="*/ 63817 w 155257"/>
                        <a:gd name="connsiteY5" fmla="*/ 8572 h 136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5257" h="136277">
                          <a:moveTo>
                            <a:pt x="63817" y="8572"/>
                          </a:moveTo>
                          <a:cubicBezTo>
                            <a:pt x="43815" y="7620"/>
                            <a:pt x="21907" y="6667"/>
                            <a:pt x="0" y="2857"/>
                          </a:cubicBezTo>
                          <a:cubicBezTo>
                            <a:pt x="19050" y="56197"/>
                            <a:pt x="37147" y="100965"/>
                            <a:pt x="51435" y="129540"/>
                          </a:cubicBezTo>
                          <a:cubicBezTo>
                            <a:pt x="51435" y="129540"/>
                            <a:pt x="136207" y="153353"/>
                            <a:pt x="154305" y="111442"/>
                          </a:cubicBezTo>
                          <a:cubicBezTo>
                            <a:pt x="154305" y="111442"/>
                            <a:pt x="154305" y="65722"/>
                            <a:pt x="155257" y="0"/>
                          </a:cubicBezTo>
                          <a:cubicBezTo>
                            <a:pt x="124777" y="7620"/>
                            <a:pt x="93345" y="9525"/>
                            <a:pt x="63817" y="8572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6" name="Freeform: Shape 639">
                      <a:extLst>
                        <a:ext uri="{FF2B5EF4-FFF2-40B4-BE49-F238E27FC236}">
                          <a16:creationId xmlns:a16="http://schemas.microsoft.com/office/drawing/2014/main" id="{4C01BE8D-E469-8160-5057-8A014D219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5177" y="4715827"/>
                      <a:ext cx="122872" cy="136277"/>
                    </a:xfrm>
                    <a:custGeom>
                      <a:avLst/>
                      <a:gdLst>
                        <a:gd name="connsiteX0" fmla="*/ 94297 w 122872"/>
                        <a:gd name="connsiteY0" fmla="*/ 5715 h 136277"/>
                        <a:gd name="connsiteX1" fmla="*/ 78105 w 122872"/>
                        <a:gd name="connsiteY1" fmla="*/ 84772 h 136277"/>
                        <a:gd name="connsiteX2" fmla="*/ 0 w 122872"/>
                        <a:gd name="connsiteY2" fmla="*/ 84772 h 136277"/>
                        <a:gd name="connsiteX3" fmla="*/ 19050 w 122872"/>
                        <a:gd name="connsiteY3" fmla="*/ 129540 h 136277"/>
                        <a:gd name="connsiteX4" fmla="*/ 121920 w 122872"/>
                        <a:gd name="connsiteY4" fmla="*/ 111442 h 136277"/>
                        <a:gd name="connsiteX5" fmla="*/ 122872 w 122872"/>
                        <a:gd name="connsiteY5" fmla="*/ 0 h 136277"/>
                        <a:gd name="connsiteX6" fmla="*/ 94297 w 122872"/>
                        <a:gd name="connsiteY6" fmla="*/ 5715 h 136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2872" h="136277">
                          <a:moveTo>
                            <a:pt x="94297" y="5715"/>
                          </a:moveTo>
                          <a:cubicBezTo>
                            <a:pt x="93345" y="40005"/>
                            <a:pt x="87630" y="70485"/>
                            <a:pt x="78105" y="84772"/>
                          </a:cubicBezTo>
                          <a:cubicBezTo>
                            <a:pt x="59055" y="111442"/>
                            <a:pt x="24765" y="99060"/>
                            <a:pt x="0" y="84772"/>
                          </a:cubicBezTo>
                          <a:cubicBezTo>
                            <a:pt x="6667" y="101917"/>
                            <a:pt x="13335" y="117157"/>
                            <a:pt x="19050" y="129540"/>
                          </a:cubicBezTo>
                          <a:cubicBezTo>
                            <a:pt x="19050" y="129540"/>
                            <a:pt x="103822" y="153353"/>
                            <a:pt x="121920" y="111442"/>
                          </a:cubicBezTo>
                          <a:cubicBezTo>
                            <a:pt x="121920" y="111442"/>
                            <a:pt x="121920" y="65722"/>
                            <a:pt x="122872" y="0"/>
                          </a:cubicBezTo>
                          <a:cubicBezTo>
                            <a:pt x="113347" y="2857"/>
                            <a:pt x="103822" y="4763"/>
                            <a:pt x="94297" y="571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2" name="Graphic 4">
                    <a:extLst>
                      <a:ext uri="{FF2B5EF4-FFF2-40B4-BE49-F238E27FC236}">
                        <a16:creationId xmlns:a16="http://schemas.microsoft.com/office/drawing/2014/main" id="{5DD5479F-79DF-96CB-9CCB-07342738A3EC}"/>
                      </a:ext>
                    </a:extLst>
                  </p:cNvPr>
                  <p:cNvGrpSpPr/>
                  <p:nvPr/>
                </p:nvGrpSpPr>
                <p:grpSpPr>
                  <a:xfrm>
                    <a:off x="6953605" y="4796992"/>
                    <a:ext cx="303491" cy="195869"/>
                    <a:chOff x="6953605" y="4796992"/>
                    <a:chExt cx="303491" cy="195869"/>
                  </a:xfrm>
                </p:grpSpPr>
                <p:sp>
                  <p:nvSpPr>
                    <p:cNvPr id="533" name="Freeform: Shape 641">
                      <a:extLst>
                        <a:ext uri="{FF2B5EF4-FFF2-40B4-BE49-F238E27FC236}">
                          <a16:creationId xmlns:a16="http://schemas.microsoft.com/office/drawing/2014/main" id="{3EBB1062-ED09-2736-0DEA-54E37CE3A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4776" y="4827269"/>
                      <a:ext cx="302320" cy="164640"/>
                    </a:xfrm>
                    <a:custGeom>
                      <a:avLst/>
                      <a:gdLst>
                        <a:gd name="connsiteX0" fmla="*/ 302321 w 302320"/>
                        <a:gd name="connsiteY0" fmla="*/ 0 h 164640"/>
                        <a:gd name="connsiteX1" fmla="*/ 199451 w 302320"/>
                        <a:gd name="connsiteY1" fmla="*/ 13335 h 164640"/>
                        <a:gd name="connsiteX2" fmla="*/ 200404 w 302320"/>
                        <a:gd name="connsiteY2" fmla="*/ 18098 h 164640"/>
                        <a:gd name="connsiteX3" fmla="*/ 379 w 302320"/>
                        <a:gd name="connsiteY3" fmla="*/ 141923 h 164640"/>
                        <a:gd name="connsiteX4" fmla="*/ 301368 w 302320"/>
                        <a:gd name="connsiteY4" fmla="*/ 68580 h 164640"/>
                        <a:gd name="connsiteX5" fmla="*/ 302321 w 302320"/>
                        <a:gd name="connsiteY5" fmla="*/ 0 h 164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2320" h="164640">
                          <a:moveTo>
                            <a:pt x="302321" y="0"/>
                          </a:moveTo>
                          <a:cubicBezTo>
                            <a:pt x="267079" y="33338"/>
                            <a:pt x="224216" y="22860"/>
                            <a:pt x="199451" y="13335"/>
                          </a:cubicBezTo>
                          <a:cubicBezTo>
                            <a:pt x="199451" y="16193"/>
                            <a:pt x="200404" y="18098"/>
                            <a:pt x="200404" y="18098"/>
                          </a:cubicBezTo>
                          <a:cubicBezTo>
                            <a:pt x="200404" y="18098"/>
                            <a:pt x="-10099" y="94298"/>
                            <a:pt x="379" y="141923"/>
                          </a:cubicBezTo>
                          <a:cubicBezTo>
                            <a:pt x="10856" y="189548"/>
                            <a:pt x="263268" y="160973"/>
                            <a:pt x="301368" y="68580"/>
                          </a:cubicBezTo>
                          <a:cubicBezTo>
                            <a:pt x="301368" y="45720"/>
                            <a:pt x="301368" y="22860"/>
                            <a:pt x="302321" y="0"/>
                          </a:cubicBez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4" name="Freeform: Shape 642">
                      <a:extLst>
                        <a:ext uri="{FF2B5EF4-FFF2-40B4-BE49-F238E27FC236}">
                          <a16:creationId xmlns:a16="http://schemas.microsoft.com/office/drawing/2014/main" id="{E2F9228D-1827-53E5-C145-E4E8A7CB2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4858" y="4827269"/>
                      <a:ext cx="302238" cy="165592"/>
                    </a:xfrm>
                    <a:custGeom>
                      <a:avLst/>
                      <a:gdLst>
                        <a:gd name="connsiteX0" fmla="*/ 302239 w 302238"/>
                        <a:gd name="connsiteY0" fmla="*/ 0 h 165592"/>
                        <a:gd name="connsiteX1" fmla="*/ 281284 w 302238"/>
                        <a:gd name="connsiteY1" fmla="*/ 15240 h 165592"/>
                        <a:gd name="connsiteX2" fmla="*/ 117454 w 302238"/>
                        <a:gd name="connsiteY2" fmla="*/ 104775 h 165592"/>
                        <a:gd name="connsiteX3" fmla="*/ 42206 w 302238"/>
                        <a:gd name="connsiteY3" fmla="*/ 92393 h 165592"/>
                        <a:gd name="connsiteX4" fmla="*/ 296 w 302238"/>
                        <a:gd name="connsiteY4" fmla="*/ 142875 h 165592"/>
                        <a:gd name="connsiteX5" fmla="*/ 301286 w 302238"/>
                        <a:gd name="connsiteY5" fmla="*/ 69533 h 165592"/>
                        <a:gd name="connsiteX6" fmla="*/ 302239 w 302238"/>
                        <a:gd name="connsiteY6" fmla="*/ 0 h 165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2238" h="165592">
                          <a:moveTo>
                            <a:pt x="302239" y="0"/>
                          </a:moveTo>
                          <a:cubicBezTo>
                            <a:pt x="295571" y="6668"/>
                            <a:pt x="287951" y="11430"/>
                            <a:pt x="281284" y="15240"/>
                          </a:cubicBezTo>
                          <a:cubicBezTo>
                            <a:pt x="273664" y="52388"/>
                            <a:pt x="206989" y="95250"/>
                            <a:pt x="117454" y="104775"/>
                          </a:cubicBezTo>
                          <a:cubicBezTo>
                            <a:pt x="71734" y="109538"/>
                            <a:pt x="50779" y="101918"/>
                            <a:pt x="42206" y="92393"/>
                          </a:cubicBezTo>
                          <a:cubicBezTo>
                            <a:pt x="15536" y="109538"/>
                            <a:pt x="-2561" y="127635"/>
                            <a:pt x="296" y="142875"/>
                          </a:cubicBezTo>
                          <a:cubicBezTo>
                            <a:pt x="10774" y="190500"/>
                            <a:pt x="263186" y="161925"/>
                            <a:pt x="301286" y="69533"/>
                          </a:cubicBezTo>
                          <a:cubicBezTo>
                            <a:pt x="301286" y="46673"/>
                            <a:pt x="301286" y="22860"/>
                            <a:pt x="302239" y="0"/>
                          </a:cubicBez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5" name="Freeform: Shape 643">
                      <a:extLst>
                        <a:ext uri="{FF2B5EF4-FFF2-40B4-BE49-F238E27FC236}">
                          <a16:creationId xmlns:a16="http://schemas.microsoft.com/office/drawing/2014/main" id="{068AA822-1BC6-2F47-9520-1CEF2F607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3605" y="4887277"/>
                      <a:ext cx="301586" cy="104632"/>
                    </a:xfrm>
                    <a:custGeom>
                      <a:avLst/>
                      <a:gdLst>
                        <a:gd name="connsiteX0" fmla="*/ 301587 w 301586"/>
                        <a:gd name="connsiteY0" fmla="*/ 0 h 104632"/>
                        <a:gd name="connsiteX1" fmla="*/ 95847 w 301586"/>
                        <a:gd name="connsiteY1" fmla="*/ 71438 h 104632"/>
                        <a:gd name="connsiteX2" fmla="*/ 6312 w 301586"/>
                        <a:gd name="connsiteY2" fmla="*/ 61913 h 104632"/>
                        <a:gd name="connsiteX3" fmla="*/ 597 w 301586"/>
                        <a:gd name="connsiteY3" fmla="*/ 81915 h 104632"/>
                        <a:gd name="connsiteX4" fmla="*/ 301587 w 301586"/>
                        <a:gd name="connsiteY4" fmla="*/ 8572 h 104632"/>
                        <a:gd name="connsiteX5" fmla="*/ 301587 w 301586"/>
                        <a:gd name="connsiteY5" fmla="*/ 0 h 104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1586" h="104632">
                          <a:moveTo>
                            <a:pt x="301587" y="0"/>
                          </a:moveTo>
                          <a:cubicBezTo>
                            <a:pt x="262534" y="33338"/>
                            <a:pt x="186334" y="61913"/>
                            <a:pt x="95847" y="71438"/>
                          </a:cubicBezTo>
                          <a:cubicBezTo>
                            <a:pt x="45364" y="77153"/>
                            <a:pt x="19647" y="71438"/>
                            <a:pt x="6312" y="61913"/>
                          </a:cubicBezTo>
                          <a:cubicBezTo>
                            <a:pt x="1549" y="68580"/>
                            <a:pt x="-1308" y="75247"/>
                            <a:pt x="597" y="81915"/>
                          </a:cubicBezTo>
                          <a:cubicBezTo>
                            <a:pt x="11074" y="129540"/>
                            <a:pt x="263487" y="100965"/>
                            <a:pt x="301587" y="8572"/>
                          </a:cubicBezTo>
                          <a:cubicBezTo>
                            <a:pt x="301587" y="5715"/>
                            <a:pt x="301587" y="2857"/>
                            <a:pt x="30158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6" name="Graphic 4">
                      <a:extLst>
                        <a:ext uri="{FF2B5EF4-FFF2-40B4-BE49-F238E27FC236}">
                          <a16:creationId xmlns:a16="http://schemas.microsoft.com/office/drawing/2014/main" id="{45401D89-AFDF-CC53-7CD5-A94A23C363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4142" y="4853748"/>
                      <a:ext cx="108624" cy="63056"/>
                      <a:chOff x="7054142" y="4853748"/>
                      <a:chExt cx="108624" cy="63056"/>
                    </a:xfrm>
                    <a:solidFill>
                      <a:srgbClr val="FFFFFF"/>
                    </a:solidFill>
                  </p:grpSpPr>
                  <p:sp>
                    <p:nvSpPr>
                      <p:cNvPr id="542" name="Freeform: Shape 645">
                        <a:extLst>
                          <a:ext uri="{FF2B5EF4-FFF2-40B4-BE49-F238E27FC236}">
                            <a16:creationId xmlns:a16="http://schemas.microsoft.com/office/drawing/2014/main" id="{DA430A49-25E4-39DC-F1B0-1F0C627120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54142" y="4878553"/>
                        <a:ext cx="51084" cy="38251"/>
                      </a:xfrm>
                      <a:custGeom>
                        <a:avLst/>
                        <a:gdLst>
                          <a:gd name="connsiteX0" fmla="*/ 35315 w 51084"/>
                          <a:gd name="connsiteY0" fmla="*/ 5866 h 38251"/>
                          <a:gd name="connsiteX1" fmla="*/ 29600 w 51084"/>
                          <a:gd name="connsiteY1" fmla="*/ 3009 h 38251"/>
                          <a:gd name="connsiteX2" fmla="*/ 23885 w 51084"/>
                          <a:gd name="connsiteY2" fmla="*/ 1104 h 38251"/>
                          <a:gd name="connsiteX3" fmla="*/ 17217 w 51084"/>
                          <a:gd name="connsiteY3" fmla="*/ 152 h 38251"/>
                          <a:gd name="connsiteX4" fmla="*/ 73 w 51084"/>
                          <a:gd name="connsiteY4" fmla="*/ 3962 h 38251"/>
                          <a:gd name="connsiteX5" fmla="*/ 16265 w 51084"/>
                          <a:gd name="connsiteY5" fmla="*/ 7771 h 38251"/>
                          <a:gd name="connsiteX6" fmla="*/ 21980 w 51084"/>
                          <a:gd name="connsiteY6" fmla="*/ 9677 h 38251"/>
                          <a:gd name="connsiteX7" fmla="*/ 25790 w 51084"/>
                          <a:gd name="connsiteY7" fmla="*/ 11581 h 38251"/>
                          <a:gd name="connsiteX8" fmla="*/ 29600 w 51084"/>
                          <a:gd name="connsiteY8" fmla="*/ 14439 h 38251"/>
                          <a:gd name="connsiteX9" fmla="*/ 33410 w 51084"/>
                          <a:gd name="connsiteY9" fmla="*/ 17296 h 38251"/>
                          <a:gd name="connsiteX10" fmla="*/ 37220 w 51084"/>
                          <a:gd name="connsiteY10" fmla="*/ 20154 h 38251"/>
                          <a:gd name="connsiteX11" fmla="*/ 41030 w 51084"/>
                          <a:gd name="connsiteY11" fmla="*/ 23964 h 38251"/>
                          <a:gd name="connsiteX12" fmla="*/ 50555 w 51084"/>
                          <a:gd name="connsiteY12" fmla="*/ 38252 h 38251"/>
                          <a:gd name="connsiteX13" fmla="*/ 47698 w 51084"/>
                          <a:gd name="connsiteY13" fmla="*/ 20154 h 38251"/>
                          <a:gd name="connsiteX14" fmla="*/ 35315 w 51084"/>
                          <a:gd name="connsiteY14" fmla="*/ 5866 h 38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51084" h="38251">
                            <a:moveTo>
                              <a:pt x="35315" y="5866"/>
                            </a:moveTo>
                            <a:cubicBezTo>
                              <a:pt x="35315" y="5866"/>
                              <a:pt x="33410" y="4914"/>
                              <a:pt x="29600" y="3009"/>
                            </a:cubicBezTo>
                            <a:cubicBezTo>
                              <a:pt x="27695" y="2056"/>
                              <a:pt x="25790" y="1104"/>
                              <a:pt x="23885" y="1104"/>
                            </a:cubicBezTo>
                            <a:cubicBezTo>
                              <a:pt x="21980" y="1104"/>
                              <a:pt x="19123" y="152"/>
                              <a:pt x="17217" y="152"/>
                            </a:cubicBezTo>
                            <a:cubicBezTo>
                              <a:pt x="7692" y="-801"/>
                              <a:pt x="-880" y="3009"/>
                              <a:pt x="73" y="3962"/>
                            </a:cubicBezTo>
                            <a:cubicBezTo>
                              <a:pt x="73" y="5866"/>
                              <a:pt x="8645" y="5866"/>
                              <a:pt x="16265" y="7771"/>
                            </a:cubicBezTo>
                            <a:cubicBezTo>
                              <a:pt x="18170" y="7771"/>
                              <a:pt x="20075" y="9677"/>
                              <a:pt x="21980" y="9677"/>
                            </a:cubicBezTo>
                            <a:cubicBezTo>
                              <a:pt x="23885" y="10629"/>
                              <a:pt x="24838" y="10629"/>
                              <a:pt x="25790" y="11581"/>
                            </a:cubicBezTo>
                            <a:cubicBezTo>
                              <a:pt x="27695" y="13487"/>
                              <a:pt x="29600" y="14439"/>
                              <a:pt x="29600" y="14439"/>
                            </a:cubicBezTo>
                            <a:cubicBezTo>
                              <a:pt x="29600" y="14439"/>
                              <a:pt x="31505" y="15391"/>
                              <a:pt x="33410" y="17296"/>
                            </a:cubicBezTo>
                            <a:cubicBezTo>
                              <a:pt x="34363" y="18249"/>
                              <a:pt x="36267" y="19202"/>
                              <a:pt x="37220" y="20154"/>
                            </a:cubicBezTo>
                            <a:cubicBezTo>
                              <a:pt x="38173" y="21106"/>
                              <a:pt x="40077" y="23012"/>
                              <a:pt x="41030" y="23964"/>
                            </a:cubicBezTo>
                            <a:cubicBezTo>
                              <a:pt x="45792" y="30631"/>
                              <a:pt x="48650" y="38252"/>
                              <a:pt x="50555" y="38252"/>
                            </a:cubicBezTo>
                            <a:cubicBezTo>
                              <a:pt x="51507" y="38252"/>
                              <a:pt x="51507" y="28727"/>
                              <a:pt x="47698" y="20154"/>
                            </a:cubicBezTo>
                            <a:cubicBezTo>
                              <a:pt x="42935" y="12534"/>
                              <a:pt x="35315" y="5866"/>
                              <a:pt x="35315" y="586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3" name="Freeform: Shape 646">
                        <a:extLst>
                          <a:ext uri="{FF2B5EF4-FFF2-40B4-BE49-F238E27FC236}">
                            <a16:creationId xmlns:a16="http://schemas.microsoft.com/office/drawing/2014/main" id="{C75B1B4F-38D4-5301-85EB-8C806F1734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80884" y="4867124"/>
                        <a:ext cx="52885" cy="41107"/>
                      </a:xfrm>
                      <a:custGeom>
                        <a:avLst/>
                        <a:gdLst>
                          <a:gd name="connsiteX0" fmla="*/ 41910 w 52885"/>
                          <a:gd name="connsiteY0" fmla="*/ 10628 h 41107"/>
                          <a:gd name="connsiteX1" fmla="*/ 37147 w 52885"/>
                          <a:gd name="connsiteY1" fmla="*/ 5865 h 41107"/>
                          <a:gd name="connsiteX2" fmla="*/ 18097 w 52885"/>
                          <a:gd name="connsiteY2" fmla="*/ 150 h 41107"/>
                          <a:gd name="connsiteX3" fmla="*/ 0 w 52885"/>
                          <a:gd name="connsiteY3" fmla="*/ 4913 h 41107"/>
                          <a:gd name="connsiteX4" fmla="*/ 16193 w 52885"/>
                          <a:gd name="connsiteY4" fmla="*/ 8723 h 41107"/>
                          <a:gd name="connsiteX5" fmla="*/ 25718 w 52885"/>
                          <a:gd name="connsiteY5" fmla="*/ 13485 h 41107"/>
                          <a:gd name="connsiteX6" fmla="*/ 29528 w 52885"/>
                          <a:gd name="connsiteY6" fmla="*/ 16343 h 41107"/>
                          <a:gd name="connsiteX7" fmla="*/ 33338 w 52885"/>
                          <a:gd name="connsiteY7" fmla="*/ 19200 h 41107"/>
                          <a:gd name="connsiteX8" fmla="*/ 41910 w 52885"/>
                          <a:gd name="connsiteY8" fmla="*/ 26820 h 41107"/>
                          <a:gd name="connsiteX9" fmla="*/ 52388 w 52885"/>
                          <a:gd name="connsiteY9" fmla="*/ 41108 h 41107"/>
                          <a:gd name="connsiteX10" fmla="*/ 48578 w 52885"/>
                          <a:gd name="connsiteY10" fmla="*/ 23010 h 41107"/>
                          <a:gd name="connsiteX11" fmla="*/ 41910 w 52885"/>
                          <a:gd name="connsiteY11" fmla="*/ 10628 h 411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2885" h="41107">
                            <a:moveTo>
                              <a:pt x="41910" y="10628"/>
                            </a:moveTo>
                            <a:cubicBezTo>
                              <a:pt x="39053" y="7770"/>
                              <a:pt x="37147" y="5865"/>
                              <a:pt x="37147" y="5865"/>
                            </a:cubicBezTo>
                            <a:cubicBezTo>
                              <a:pt x="37147" y="5865"/>
                              <a:pt x="28575" y="1103"/>
                              <a:pt x="18097" y="150"/>
                            </a:cubicBezTo>
                            <a:cubicBezTo>
                              <a:pt x="8572" y="-802"/>
                              <a:pt x="0" y="3008"/>
                              <a:pt x="0" y="4913"/>
                            </a:cubicBezTo>
                            <a:cubicBezTo>
                              <a:pt x="953" y="6818"/>
                              <a:pt x="8572" y="5865"/>
                              <a:pt x="16193" y="8723"/>
                            </a:cubicBezTo>
                            <a:cubicBezTo>
                              <a:pt x="20003" y="10628"/>
                              <a:pt x="23813" y="11580"/>
                              <a:pt x="25718" y="13485"/>
                            </a:cubicBezTo>
                            <a:cubicBezTo>
                              <a:pt x="28575" y="15390"/>
                              <a:pt x="29528" y="16343"/>
                              <a:pt x="29528" y="16343"/>
                            </a:cubicBezTo>
                            <a:cubicBezTo>
                              <a:pt x="29528" y="16343"/>
                              <a:pt x="31433" y="17295"/>
                              <a:pt x="33338" y="19200"/>
                            </a:cubicBezTo>
                            <a:cubicBezTo>
                              <a:pt x="36195" y="20153"/>
                              <a:pt x="38100" y="23963"/>
                              <a:pt x="41910" y="26820"/>
                            </a:cubicBezTo>
                            <a:cubicBezTo>
                              <a:pt x="47625" y="32535"/>
                              <a:pt x="50483" y="41108"/>
                              <a:pt x="52388" y="41108"/>
                            </a:cubicBezTo>
                            <a:cubicBezTo>
                              <a:pt x="53340" y="41108"/>
                              <a:pt x="53340" y="31583"/>
                              <a:pt x="48578" y="23010"/>
                            </a:cubicBezTo>
                            <a:cubicBezTo>
                              <a:pt x="47625" y="17295"/>
                              <a:pt x="44768" y="13485"/>
                              <a:pt x="41910" y="1062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4" name="Freeform: Shape 647">
                        <a:extLst>
                          <a:ext uri="{FF2B5EF4-FFF2-40B4-BE49-F238E27FC236}">
                            <a16:creationId xmlns:a16="http://schemas.microsoft.com/office/drawing/2014/main" id="{4DE88250-7CD8-3FD3-6ACC-3284008D3B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9459" y="4853748"/>
                        <a:ext cx="53307" cy="41149"/>
                      </a:xfrm>
                      <a:custGeom>
                        <a:avLst/>
                        <a:gdLst>
                          <a:gd name="connsiteX0" fmla="*/ 48578 w 53307"/>
                          <a:gd name="connsiteY0" fmla="*/ 22099 h 41149"/>
                          <a:gd name="connsiteX1" fmla="*/ 36195 w 53307"/>
                          <a:gd name="connsiteY1" fmla="*/ 6859 h 41149"/>
                          <a:gd name="connsiteX2" fmla="*/ 18097 w 53307"/>
                          <a:gd name="connsiteY2" fmla="*/ 192 h 41149"/>
                          <a:gd name="connsiteX3" fmla="*/ 0 w 53307"/>
                          <a:gd name="connsiteY3" fmla="*/ 3049 h 41149"/>
                          <a:gd name="connsiteX4" fmla="*/ 16193 w 53307"/>
                          <a:gd name="connsiteY4" fmla="*/ 7812 h 41149"/>
                          <a:gd name="connsiteX5" fmla="*/ 25718 w 53307"/>
                          <a:gd name="connsiteY5" fmla="*/ 13527 h 41149"/>
                          <a:gd name="connsiteX6" fmla="*/ 29528 w 53307"/>
                          <a:gd name="connsiteY6" fmla="*/ 16384 h 41149"/>
                          <a:gd name="connsiteX7" fmla="*/ 41910 w 53307"/>
                          <a:gd name="connsiteY7" fmla="*/ 26862 h 41149"/>
                          <a:gd name="connsiteX8" fmla="*/ 52388 w 53307"/>
                          <a:gd name="connsiteY8" fmla="*/ 41149 h 41149"/>
                          <a:gd name="connsiteX9" fmla="*/ 48578 w 53307"/>
                          <a:gd name="connsiteY9" fmla="*/ 22099 h 41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3307" h="41149">
                            <a:moveTo>
                              <a:pt x="48578" y="22099"/>
                            </a:moveTo>
                            <a:cubicBezTo>
                              <a:pt x="43815" y="13527"/>
                              <a:pt x="36195" y="6859"/>
                              <a:pt x="36195" y="6859"/>
                            </a:cubicBezTo>
                            <a:cubicBezTo>
                              <a:pt x="36195" y="6859"/>
                              <a:pt x="27622" y="2097"/>
                              <a:pt x="18097" y="192"/>
                            </a:cubicBezTo>
                            <a:cubicBezTo>
                              <a:pt x="8572" y="-761"/>
                              <a:pt x="0" y="2097"/>
                              <a:pt x="0" y="3049"/>
                            </a:cubicBezTo>
                            <a:cubicBezTo>
                              <a:pt x="0" y="4954"/>
                              <a:pt x="8572" y="4954"/>
                              <a:pt x="16193" y="7812"/>
                            </a:cubicBezTo>
                            <a:cubicBezTo>
                              <a:pt x="20003" y="9717"/>
                              <a:pt x="23813" y="10669"/>
                              <a:pt x="25718" y="13527"/>
                            </a:cubicBezTo>
                            <a:cubicBezTo>
                              <a:pt x="28575" y="15432"/>
                              <a:pt x="29528" y="16384"/>
                              <a:pt x="29528" y="16384"/>
                            </a:cubicBezTo>
                            <a:cubicBezTo>
                              <a:pt x="29528" y="16384"/>
                              <a:pt x="36195" y="20194"/>
                              <a:pt x="41910" y="26862"/>
                            </a:cubicBezTo>
                            <a:cubicBezTo>
                              <a:pt x="47625" y="32577"/>
                              <a:pt x="50483" y="41149"/>
                              <a:pt x="52388" y="41149"/>
                            </a:cubicBezTo>
                            <a:cubicBezTo>
                              <a:pt x="54293" y="40197"/>
                              <a:pt x="53340" y="30672"/>
                              <a:pt x="48578" y="2209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37" name="Freeform: Shape 648">
                      <a:extLst>
                        <a:ext uri="{FF2B5EF4-FFF2-40B4-BE49-F238E27FC236}">
                          <a16:creationId xmlns:a16="http://schemas.microsoft.com/office/drawing/2014/main" id="{B05B13E6-541E-CAEA-BA9A-DCABC393F7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6107" y="4887277"/>
                      <a:ext cx="299085" cy="103949"/>
                    </a:xfrm>
                    <a:custGeom>
                      <a:avLst/>
                      <a:gdLst>
                        <a:gd name="connsiteX0" fmla="*/ 299085 w 299085"/>
                        <a:gd name="connsiteY0" fmla="*/ 0 h 103949"/>
                        <a:gd name="connsiteX1" fmla="*/ 93345 w 299085"/>
                        <a:gd name="connsiteY1" fmla="*/ 71438 h 103949"/>
                        <a:gd name="connsiteX2" fmla="*/ 3810 w 299085"/>
                        <a:gd name="connsiteY2" fmla="*/ 61913 h 103949"/>
                        <a:gd name="connsiteX3" fmla="*/ 0 w 299085"/>
                        <a:gd name="connsiteY3" fmla="*/ 68580 h 103949"/>
                        <a:gd name="connsiteX4" fmla="*/ 100013 w 299085"/>
                        <a:gd name="connsiteY4" fmla="*/ 78105 h 103949"/>
                        <a:gd name="connsiteX5" fmla="*/ 214313 w 299085"/>
                        <a:gd name="connsiteY5" fmla="*/ 60960 h 103949"/>
                        <a:gd name="connsiteX6" fmla="*/ 1905 w 299085"/>
                        <a:gd name="connsiteY6" fmla="*/ 88582 h 103949"/>
                        <a:gd name="connsiteX7" fmla="*/ 298133 w 299085"/>
                        <a:gd name="connsiteY7" fmla="*/ 7620 h 103949"/>
                        <a:gd name="connsiteX8" fmla="*/ 299085 w 299085"/>
                        <a:gd name="connsiteY8" fmla="*/ 0 h 103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9085" h="103949">
                          <a:moveTo>
                            <a:pt x="299085" y="0"/>
                          </a:moveTo>
                          <a:cubicBezTo>
                            <a:pt x="260033" y="33338"/>
                            <a:pt x="183833" y="61913"/>
                            <a:pt x="93345" y="71438"/>
                          </a:cubicBezTo>
                          <a:cubicBezTo>
                            <a:pt x="42863" y="77153"/>
                            <a:pt x="17145" y="71438"/>
                            <a:pt x="3810" y="61913"/>
                          </a:cubicBezTo>
                          <a:cubicBezTo>
                            <a:pt x="1905" y="64770"/>
                            <a:pt x="953" y="66675"/>
                            <a:pt x="0" y="68580"/>
                          </a:cubicBezTo>
                          <a:cubicBezTo>
                            <a:pt x="10478" y="75247"/>
                            <a:pt x="39053" y="87630"/>
                            <a:pt x="100013" y="78105"/>
                          </a:cubicBezTo>
                          <a:cubicBezTo>
                            <a:pt x="183833" y="65722"/>
                            <a:pt x="215265" y="53340"/>
                            <a:pt x="214313" y="60960"/>
                          </a:cubicBezTo>
                          <a:cubicBezTo>
                            <a:pt x="214313" y="68580"/>
                            <a:pt x="76200" y="113347"/>
                            <a:pt x="1905" y="88582"/>
                          </a:cubicBezTo>
                          <a:cubicBezTo>
                            <a:pt x="36195" y="125730"/>
                            <a:pt x="262890" y="94297"/>
                            <a:pt x="298133" y="7620"/>
                          </a:cubicBezTo>
                          <a:cubicBezTo>
                            <a:pt x="299085" y="5715"/>
                            <a:pt x="299085" y="2857"/>
                            <a:pt x="299085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8" name="Graphic 4">
                      <a:extLst>
                        <a:ext uri="{FF2B5EF4-FFF2-40B4-BE49-F238E27FC236}">
                          <a16:creationId xmlns:a16="http://schemas.microsoft.com/office/drawing/2014/main" id="{88B8BBBC-5ECA-0788-75DB-701AADECC7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9518" y="4796992"/>
                      <a:ext cx="59250" cy="74092"/>
                      <a:chOff x="7139518" y="4796992"/>
                      <a:chExt cx="59250" cy="74092"/>
                    </a:xfrm>
                  </p:grpSpPr>
                  <p:sp>
                    <p:nvSpPr>
                      <p:cNvPr id="540" name="Freeform: Shape 650">
                        <a:extLst>
                          <a:ext uri="{FF2B5EF4-FFF2-40B4-BE49-F238E27FC236}">
                            <a16:creationId xmlns:a16="http://schemas.microsoft.com/office/drawing/2014/main" id="{D4F37D33-313C-2E6D-3BEC-F0442BBF3D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9518" y="4796992"/>
                        <a:ext cx="59250" cy="74092"/>
                      </a:xfrm>
                      <a:custGeom>
                        <a:avLst/>
                        <a:gdLst>
                          <a:gd name="connsiteX0" fmla="*/ 18519 w 59250"/>
                          <a:gd name="connsiteY0" fmla="*/ 1702 h 74092"/>
                          <a:gd name="connsiteX1" fmla="*/ 5184 w 59250"/>
                          <a:gd name="connsiteY1" fmla="*/ 54090 h 74092"/>
                          <a:gd name="connsiteX2" fmla="*/ 6137 w 59250"/>
                          <a:gd name="connsiteY2" fmla="*/ 53138 h 74092"/>
                          <a:gd name="connsiteX3" fmla="*/ 7089 w 59250"/>
                          <a:gd name="connsiteY3" fmla="*/ 53138 h 74092"/>
                          <a:gd name="connsiteX4" fmla="*/ 39474 w 59250"/>
                          <a:gd name="connsiteY4" fmla="*/ 74093 h 74092"/>
                          <a:gd name="connsiteX5" fmla="*/ 18519 w 59250"/>
                          <a:gd name="connsiteY5" fmla="*/ 1702 h 740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250" h="74092">
                            <a:moveTo>
                              <a:pt x="18519" y="1702"/>
                            </a:moveTo>
                            <a:cubicBezTo>
                              <a:pt x="-12913" y="13133"/>
                              <a:pt x="5184" y="54090"/>
                              <a:pt x="5184" y="54090"/>
                            </a:cubicBezTo>
                            <a:lnTo>
                              <a:pt x="6137" y="53138"/>
                            </a:lnTo>
                            <a:cubicBezTo>
                              <a:pt x="6137" y="53138"/>
                              <a:pt x="6137" y="53138"/>
                              <a:pt x="7089" y="53138"/>
                            </a:cubicBezTo>
                            <a:cubicBezTo>
                              <a:pt x="11851" y="53138"/>
                              <a:pt x="39474" y="74093"/>
                              <a:pt x="39474" y="74093"/>
                            </a:cubicBezTo>
                            <a:cubicBezTo>
                              <a:pt x="80431" y="38850"/>
                              <a:pt x="49951" y="-9727"/>
                              <a:pt x="18519" y="170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" name="Freeform: Shape 651">
                        <a:extLst>
                          <a:ext uri="{FF2B5EF4-FFF2-40B4-BE49-F238E27FC236}">
                            <a16:creationId xmlns:a16="http://schemas.microsoft.com/office/drawing/2014/main" id="{E7436C85-F119-3915-FF96-F387B66B87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9940" y="4797100"/>
                        <a:ext cx="58609" cy="73984"/>
                      </a:xfrm>
                      <a:custGeom>
                        <a:avLst/>
                        <a:gdLst>
                          <a:gd name="connsiteX0" fmla="*/ 21907 w 58609"/>
                          <a:gd name="connsiteY0" fmla="*/ 642 h 73984"/>
                          <a:gd name="connsiteX1" fmla="*/ 30480 w 58609"/>
                          <a:gd name="connsiteY1" fmla="*/ 55887 h 73984"/>
                          <a:gd name="connsiteX2" fmla="*/ 0 w 58609"/>
                          <a:gd name="connsiteY2" fmla="*/ 37790 h 73984"/>
                          <a:gd name="connsiteX3" fmla="*/ 4763 w 58609"/>
                          <a:gd name="connsiteY3" fmla="*/ 53982 h 73984"/>
                          <a:gd name="connsiteX4" fmla="*/ 5715 w 58609"/>
                          <a:gd name="connsiteY4" fmla="*/ 53030 h 73984"/>
                          <a:gd name="connsiteX5" fmla="*/ 6667 w 58609"/>
                          <a:gd name="connsiteY5" fmla="*/ 53030 h 73984"/>
                          <a:gd name="connsiteX6" fmla="*/ 39053 w 58609"/>
                          <a:gd name="connsiteY6" fmla="*/ 73985 h 73984"/>
                          <a:gd name="connsiteX7" fmla="*/ 21907 w 58609"/>
                          <a:gd name="connsiteY7" fmla="*/ 642 h 739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8609" h="73984">
                            <a:moveTo>
                              <a:pt x="21907" y="642"/>
                            </a:moveTo>
                            <a:cubicBezTo>
                              <a:pt x="41910" y="16835"/>
                              <a:pt x="56197" y="51125"/>
                              <a:pt x="30480" y="55887"/>
                            </a:cubicBezTo>
                            <a:cubicBezTo>
                              <a:pt x="14288" y="58745"/>
                              <a:pt x="5715" y="49220"/>
                              <a:pt x="0" y="37790"/>
                            </a:cubicBezTo>
                            <a:cubicBezTo>
                              <a:pt x="953" y="46362"/>
                              <a:pt x="4763" y="53982"/>
                              <a:pt x="4763" y="53982"/>
                            </a:cubicBezTo>
                            <a:lnTo>
                              <a:pt x="5715" y="53030"/>
                            </a:lnTo>
                            <a:cubicBezTo>
                              <a:pt x="5715" y="53030"/>
                              <a:pt x="5715" y="53030"/>
                              <a:pt x="6667" y="53030"/>
                            </a:cubicBezTo>
                            <a:cubicBezTo>
                              <a:pt x="11430" y="53030"/>
                              <a:pt x="39053" y="73985"/>
                              <a:pt x="39053" y="73985"/>
                            </a:cubicBezTo>
                            <a:cubicBezTo>
                              <a:pt x="78105" y="40647"/>
                              <a:pt x="51435" y="-6025"/>
                              <a:pt x="21907" y="642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39" name="Freeform: Shape 652">
                      <a:extLst>
                        <a:ext uri="{FF2B5EF4-FFF2-40B4-BE49-F238E27FC236}">
                          <a16:creationId xmlns:a16="http://schemas.microsoft.com/office/drawing/2014/main" id="{A7D99E9F-5F5A-F0AD-6009-B0C71C614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6885" y="4897100"/>
                      <a:ext cx="51085" cy="28316"/>
                    </a:xfrm>
                    <a:custGeom>
                      <a:avLst/>
                      <a:gdLst>
                        <a:gd name="connsiteX0" fmla="*/ 50665 w 51085"/>
                        <a:gd name="connsiteY0" fmla="*/ 4465 h 28316"/>
                        <a:gd name="connsiteX1" fmla="*/ 40187 w 51085"/>
                        <a:gd name="connsiteY1" fmla="*/ 16847 h 28316"/>
                        <a:gd name="connsiteX2" fmla="*/ 23995 w 51085"/>
                        <a:gd name="connsiteY2" fmla="*/ 13990 h 28316"/>
                        <a:gd name="connsiteX3" fmla="*/ 33520 w 51085"/>
                        <a:gd name="connsiteY3" fmla="*/ 1607 h 28316"/>
                        <a:gd name="connsiteX4" fmla="*/ 50665 w 51085"/>
                        <a:gd name="connsiteY4" fmla="*/ 4465 h 28316"/>
                        <a:gd name="connsiteX5" fmla="*/ 6850 w 51085"/>
                        <a:gd name="connsiteY5" fmla="*/ 17800 h 28316"/>
                        <a:gd name="connsiteX6" fmla="*/ 183 w 51085"/>
                        <a:gd name="connsiteY6" fmla="*/ 25420 h 28316"/>
                        <a:gd name="connsiteX7" fmla="*/ 10660 w 51085"/>
                        <a:gd name="connsiteY7" fmla="*/ 27325 h 28316"/>
                        <a:gd name="connsiteX8" fmla="*/ 17327 w 51085"/>
                        <a:gd name="connsiteY8" fmla="*/ 19705 h 28316"/>
                        <a:gd name="connsiteX9" fmla="*/ 6850 w 51085"/>
                        <a:gd name="connsiteY9" fmla="*/ 17800 h 28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1085" h="28316">
                          <a:moveTo>
                            <a:pt x="50665" y="4465"/>
                          </a:moveTo>
                          <a:cubicBezTo>
                            <a:pt x="52570" y="8275"/>
                            <a:pt x="47808" y="13990"/>
                            <a:pt x="40187" y="16847"/>
                          </a:cubicBezTo>
                          <a:cubicBezTo>
                            <a:pt x="32567" y="19705"/>
                            <a:pt x="25900" y="18752"/>
                            <a:pt x="23995" y="13990"/>
                          </a:cubicBezTo>
                          <a:cubicBezTo>
                            <a:pt x="22090" y="10180"/>
                            <a:pt x="26852" y="4465"/>
                            <a:pt x="33520" y="1607"/>
                          </a:cubicBezTo>
                          <a:cubicBezTo>
                            <a:pt x="41140" y="-1250"/>
                            <a:pt x="48760" y="-298"/>
                            <a:pt x="50665" y="4465"/>
                          </a:cubicBezTo>
                          <a:close/>
                          <a:moveTo>
                            <a:pt x="6850" y="17800"/>
                          </a:moveTo>
                          <a:cubicBezTo>
                            <a:pt x="2087" y="19705"/>
                            <a:pt x="-770" y="22562"/>
                            <a:pt x="183" y="25420"/>
                          </a:cubicBezTo>
                          <a:cubicBezTo>
                            <a:pt x="1135" y="28277"/>
                            <a:pt x="5897" y="29230"/>
                            <a:pt x="10660" y="27325"/>
                          </a:cubicBezTo>
                          <a:cubicBezTo>
                            <a:pt x="15422" y="25420"/>
                            <a:pt x="18280" y="22562"/>
                            <a:pt x="17327" y="19705"/>
                          </a:cubicBezTo>
                          <a:cubicBezTo>
                            <a:pt x="16375" y="16847"/>
                            <a:pt x="11612" y="15895"/>
                            <a:pt x="6850" y="1780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2" name="Graphic 4">
                  <a:extLst>
                    <a:ext uri="{FF2B5EF4-FFF2-40B4-BE49-F238E27FC236}">
                      <a16:creationId xmlns:a16="http://schemas.microsoft.com/office/drawing/2014/main" id="{3E278603-B434-39C9-1AEB-25783256F2DC}"/>
                    </a:ext>
                  </a:extLst>
                </p:cNvPr>
                <p:cNvGrpSpPr/>
                <p:nvPr/>
              </p:nvGrpSpPr>
              <p:grpSpPr>
                <a:xfrm>
                  <a:off x="6545580" y="3062327"/>
                  <a:ext cx="751522" cy="1346794"/>
                  <a:chOff x="6545580" y="3062327"/>
                  <a:chExt cx="751522" cy="1346794"/>
                </a:xfrm>
              </p:grpSpPr>
              <p:grpSp>
                <p:nvGrpSpPr>
                  <p:cNvPr id="496" name="Graphic 4">
                    <a:extLst>
                      <a:ext uri="{FF2B5EF4-FFF2-40B4-BE49-F238E27FC236}">
                        <a16:creationId xmlns:a16="http://schemas.microsoft.com/office/drawing/2014/main" id="{EF9FD716-7235-A63D-0861-6C48592D858A}"/>
                      </a:ext>
                    </a:extLst>
                  </p:cNvPr>
                  <p:cNvGrpSpPr/>
                  <p:nvPr/>
                </p:nvGrpSpPr>
                <p:grpSpPr>
                  <a:xfrm>
                    <a:off x="6545580" y="3062327"/>
                    <a:ext cx="751522" cy="1346794"/>
                    <a:chOff x="6545580" y="3062327"/>
                    <a:chExt cx="751522" cy="1346794"/>
                  </a:xfrm>
                </p:grpSpPr>
                <p:sp>
                  <p:nvSpPr>
                    <p:cNvPr id="503" name="Freeform: Shape 655">
                      <a:extLst>
                        <a:ext uri="{FF2B5EF4-FFF2-40B4-BE49-F238E27FC236}">
                          <a16:creationId xmlns:a16="http://schemas.microsoft.com/office/drawing/2014/main" id="{6057F150-6656-7DA4-E651-EFC2909EA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6946" y="3062327"/>
                      <a:ext cx="740041" cy="1334832"/>
                    </a:xfrm>
                    <a:custGeom>
                      <a:avLst/>
                      <a:gdLst>
                        <a:gd name="connsiteX0" fmla="*/ 724916 w 740041"/>
                        <a:gd name="connsiteY0" fmla="*/ 1154390 h 1334832"/>
                        <a:gd name="connsiteX1" fmla="*/ 710628 w 740041"/>
                        <a:gd name="connsiteY1" fmla="*/ 883880 h 1334832"/>
                        <a:gd name="connsiteX2" fmla="*/ 627760 w 740041"/>
                        <a:gd name="connsiteY2" fmla="*/ 636230 h 1334832"/>
                        <a:gd name="connsiteX3" fmla="*/ 579183 w 740041"/>
                        <a:gd name="connsiteY3" fmla="*/ 526692 h 1334832"/>
                        <a:gd name="connsiteX4" fmla="*/ 559181 w 740041"/>
                        <a:gd name="connsiteY4" fmla="*/ 431442 h 1334832"/>
                        <a:gd name="connsiteX5" fmla="*/ 599185 w 740041"/>
                        <a:gd name="connsiteY5" fmla="*/ 180935 h 1334832"/>
                        <a:gd name="connsiteX6" fmla="*/ 596328 w 740041"/>
                        <a:gd name="connsiteY6" fmla="*/ 61872 h 1334832"/>
                        <a:gd name="connsiteX7" fmla="*/ 379158 w 740041"/>
                        <a:gd name="connsiteY7" fmla="*/ 1865 h 1334832"/>
                        <a:gd name="connsiteX8" fmla="*/ 137223 w 740041"/>
                        <a:gd name="connsiteY8" fmla="*/ 42822 h 1334832"/>
                        <a:gd name="connsiteX9" fmla="*/ 75310 w 740041"/>
                        <a:gd name="connsiteY9" fmla="*/ 293330 h 1334832"/>
                        <a:gd name="connsiteX10" fmla="*/ 75310 w 740041"/>
                        <a:gd name="connsiteY10" fmla="*/ 420965 h 1334832"/>
                        <a:gd name="connsiteX11" fmla="*/ 76263 w 740041"/>
                        <a:gd name="connsiteY11" fmla="*/ 428585 h 1334832"/>
                        <a:gd name="connsiteX12" fmla="*/ 71501 w 740041"/>
                        <a:gd name="connsiteY12" fmla="*/ 429537 h 1334832"/>
                        <a:gd name="connsiteX13" fmla="*/ 79121 w 740041"/>
                        <a:gd name="connsiteY13" fmla="*/ 436205 h 1334832"/>
                        <a:gd name="connsiteX14" fmla="*/ 79121 w 740041"/>
                        <a:gd name="connsiteY14" fmla="*/ 437157 h 1334832"/>
                        <a:gd name="connsiteX15" fmla="*/ 63 w 740041"/>
                        <a:gd name="connsiteY15" fmla="*/ 841970 h 1334832"/>
                        <a:gd name="connsiteX16" fmla="*/ 40068 w 740041"/>
                        <a:gd name="connsiteY16" fmla="*/ 1193442 h 1334832"/>
                        <a:gd name="connsiteX17" fmla="*/ 25781 w 740041"/>
                        <a:gd name="connsiteY17" fmla="*/ 1230590 h 1334832"/>
                        <a:gd name="connsiteX18" fmla="*/ 53403 w 740041"/>
                        <a:gd name="connsiteY18" fmla="*/ 1312505 h 1334832"/>
                        <a:gd name="connsiteX19" fmla="*/ 361060 w 740041"/>
                        <a:gd name="connsiteY19" fmla="*/ 1322030 h 1334832"/>
                        <a:gd name="connsiteX20" fmla="*/ 559181 w 740041"/>
                        <a:gd name="connsiteY20" fmla="*/ 1333460 h 1334832"/>
                        <a:gd name="connsiteX21" fmla="*/ 731583 w 740041"/>
                        <a:gd name="connsiteY21" fmla="*/ 1298217 h 1334832"/>
                        <a:gd name="connsiteX22" fmla="*/ 724916 w 740041"/>
                        <a:gd name="connsiteY22" fmla="*/ 1154390 h 1334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740041" h="1334832">
                          <a:moveTo>
                            <a:pt x="724916" y="1154390"/>
                          </a:moveTo>
                          <a:cubicBezTo>
                            <a:pt x="724916" y="1154390"/>
                            <a:pt x="739203" y="1001037"/>
                            <a:pt x="710628" y="883880"/>
                          </a:cubicBezTo>
                          <a:cubicBezTo>
                            <a:pt x="690626" y="799107"/>
                            <a:pt x="661098" y="717192"/>
                            <a:pt x="627760" y="636230"/>
                          </a:cubicBezTo>
                          <a:cubicBezTo>
                            <a:pt x="612521" y="599082"/>
                            <a:pt x="596328" y="562887"/>
                            <a:pt x="579183" y="526692"/>
                          </a:cubicBezTo>
                          <a:cubicBezTo>
                            <a:pt x="564896" y="498117"/>
                            <a:pt x="545846" y="464780"/>
                            <a:pt x="559181" y="431442"/>
                          </a:cubicBezTo>
                          <a:cubicBezTo>
                            <a:pt x="592518" y="350480"/>
                            <a:pt x="597281" y="267612"/>
                            <a:pt x="599185" y="180935"/>
                          </a:cubicBezTo>
                          <a:cubicBezTo>
                            <a:pt x="600138" y="152360"/>
                            <a:pt x="612521" y="88542"/>
                            <a:pt x="596328" y="61872"/>
                          </a:cubicBezTo>
                          <a:cubicBezTo>
                            <a:pt x="583946" y="41870"/>
                            <a:pt x="501078" y="10437"/>
                            <a:pt x="379158" y="1865"/>
                          </a:cubicBezTo>
                          <a:cubicBezTo>
                            <a:pt x="203898" y="-10518"/>
                            <a:pt x="137223" y="42822"/>
                            <a:pt x="137223" y="42822"/>
                          </a:cubicBezTo>
                          <a:cubicBezTo>
                            <a:pt x="72453" y="84732"/>
                            <a:pt x="78168" y="227607"/>
                            <a:pt x="75310" y="293330"/>
                          </a:cubicBezTo>
                          <a:cubicBezTo>
                            <a:pt x="73406" y="335240"/>
                            <a:pt x="71501" y="379055"/>
                            <a:pt x="75310" y="420965"/>
                          </a:cubicBezTo>
                          <a:cubicBezTo>
                            <a:pt x="75310" y="423822"/>
                            <a:pt x="76263" y="426680"/>
                            <a:pt x="76263" y="428585"/>
                          </a:cubicBezTo>
                          <a:cubicBezTo>
                            <a:pt x="73406" y="429537"/>
                            <a:pt x="71501" y="429537"/>
                            <a:pt x="71501" y="429537"/>
                          </a:cubicBezTo>
                          <a:lnTo>
                            <a:pt x="79121" y="436205"/>
                          </a:lnTo>
                          <a:cubicBezTo>
                            <a:pt x="79121" y="436205"/>
                            <a:pt x="79121" y="437157"/>
                            <a:pt x="79121" y="437157"/>
                          </a:cubicBezTo>
                          <a:cubicBezTo>
                            <a:pt x="75310" y="452397"/>
                            <a:pt x="1968" y="684807"/>
                            <a:pt x="63" y="841970"/>
                          </a:cubicBezTo>
                          <a:cubicBezTo>
                            <a:pt x="-1842" y="1000085"/>
                            <a:pt x="40068" y="1193442"/>
                            <a:pt x="40068" y="1193442"/>
                          </a:cubicBezTo>
                          <a:cubicBezTo>
                            <a:pt x="40068" y="1193442"/>
                            <a:pt x="19113" y="1209635"/>
                            <a:pt x="25781" y="1230590"/>
                          </a:cubicBezTo>
                          <a:cubicBezTo>
                            <a:pt x="32448" y="1251545"/>
                            <a:pt x="32448" y="1298217"/>
                            <a:pt x="53403" y="1312505"/>
                          </a:cubicBezTo>
                          <a:cubicBezTo>
                            <a:pt x="74358" y="1326792"/>
                            <a:pt x="325818" y="1338222"/>
                            <a:pt x="361060" y="1322030"/>
                          </a:cubicBezTo>
                          <a:cubicBezTo>
                            <a:pt x="361060" y="1322030"/>
                            <a:pt x="433451" y="1328697"/>
                            <a:pt x="559181" y="1333460"/>
                          </a:cubicBezTo>
                          <a:cubicBezTo>
                            <a:pt x="684910" y="1338222"/>
                            <a:pt x="729678" y="1331555"/>
                            <a:pt x="731583" y="1298217"/>
                          </a:cubicBezTo>
                          <a:cubicBezTo>
                            <a:pt x="734441" y="1268690"/>
                            <a:pt x="752538" y="1154390"/>
                            <a:pt x="724916" y="1154390"/>
                          </a:cubicBezTo>
                          <a:close/>
                        </a:path>
                      </a:pathLst>
                    </a:custGeom>
                    <a:solidFill>
                      <a:srgbClr val="AB00C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04" name="Graphic 4">
                      <a:extLst>
                        <a:ext uri="{FF2B5EF4-FFF2-40B4-BE49-F238E27FC236}">
                          <a16:creationId xmlns:a16="http://schemas.microsoft.com/office/drawing/2014/main" id="{EFF9A86D-92A4-76B2-13A2-1EFC292F74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7962" y="3076575"/>
                      <a:ext cx="738956" cy="1328737"/>
                      <a:chOff x="6557962" y="3076575"/>
                      <a:chExt cx="738956" cy="1328737"/>
                    </a:xfrm>
                    <a:solidFill>
                      <a:srgbClr val="AB00C9">
                        <a:alpha val="60000"/>
                      </a:srgbClr>
                    </a:solidFill>
                  </p:grpSpPr>
                  <p:sp>
                    <p:nvSpPr>
                      <p:cNvPr id="523" name="Freeform: Shape 657">
                        <a:extLst>
                          <a:ext uri="{FF2B5EF4-FFF2-40B4-BE49-F238E27FC236}">
                            <a16:creationId xmlns:a16="http://schemas.microsoft.com/office/drawing/2014/main" id="{58CE868D-2285-E892-D5FD-8E2DDCB6E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7962" y="3750945"/>
                        <a:ext cx="100230" cy="281939"/>
                      </a:xfrm>
                      <a:custGeom>
                        <a:avLst/>
                        <a:gdLst>
                          <a:gd name="connsiteX0" fmla="*/ 4763 w 100230"/>
                          <a:gd name="connsiteY0" fmla="*/ 281940 h 281939"/>
                          <a:gd name="connsiteX1" fmla="*/ 83820 w 100230"/>
                          <a:gd name="connsiteY1" fmla="*/ 225742 h 281939"/>
                          <a:gd name="connsiteX2" fmla="*/ 78105 w 100230"/>
                          <a:gd name="connsiteY2" fmla="*/ 0 h 281939"/>
                          <a:gd name="connsiteX3" fmla="*/ 59055 w 100230"/>
                          <a:gd name="connsiteY3" fmla="*/ 183833 h 281939"/>
                          <a:gd name="connsiteX4" fmla="*/ 0 w 100230"/>
                          <a:gd name="connsiteY4" fmla="*/ 212408 h 281939"/>
                          <a:gd name="connsiteX5" fmla="*/ 4763 w 100230"/>
                          <a:gd name="connsiteY5" fmla="*/ 281940 h 2819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230" h="281939">
                            <a:moveTo>
                              <a:pt x="4763" y="281940"/>
                            </a:moveTo>
                            <a:cubicBezTo>
                              <a:pt x="32385" y="274320"/>
                              <a:pt x="65722" y="249555"/>
                              <a:pt x="83820" y="225742"/>
                            </a:cubicBezTo>
                            <a:cubicBezTo>
                              <a:pt x="123825" y="174308"/>
                              <a:pt x="78105" y="0"/>
                              <a:pt x="78105" y="0"/>
                            </a:cubicBezTo>
                            <a:cubicBezTo>
                              <a:pt x="78105" y="0"/>
                              <a:pt x="78105" y="124777"/>
                              <a:pt x="59055" y="183833"/>
                            </a:cubicBezTo>
                            <a:cubicBezTo>
                              <a:pt x="49530" y="213360"/>
                              <a:pt x="23813" y="217170"/>
                              <a:pt x="0" y="212408"/>
                            </a:cubicBezTo>
                            <a:cubicBezTo>
                              <a:pt x="953" y="236220"/>
                              <a:pt x="2857" y="260033"/>
                              <a:pt x="4763" y="281940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4" name="Freeform: Shape 658">
                        <a:extLst>
                          <a:ext uri="{FF2B5EF4-FFF2-40B4-BE49-F238E27FC236}">
                            <a16:creationId xmlns:a16="http://schemas.microsoft.com/office/drawing/2014/main" id="{A0D8D5E8-DB94-E9E5-1AFD-B28E90D57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27494" y="3076575"/>
                        <a:ext cx="138112" cy="443362"/>
                      </a:xfrm>
                      <a:custGeom>
                        <a:avLst/>
                        <a:gdLst>
                          <a:gd name="connsiteX0" fmla="*/ 56198 w 138112"/>
                          <a:gd name="connsiteY0" fmla="*/ 433388 h 443362"/>
                          <a:gd name="connsiteX1" fmla="*/ 78105 w 138112"/>
                          <a:gd name="connsiteY1" fmla="*/ 288608 h 443362"/>
                          <a:gd name="connsiteX2" fmla="*/ 138113 w 138112"/>
                          <a:gd name="connsiteY2" fmla="*/ 0 h 443362"/>
                          <a:gd name="connsiteX3" fmla="*/ 124778 w 138112"/>
                          <a:gd name="connsiteY3" fmla="*/ 3810 h 443362"/>
                          <a:gd name="connsiteX4" fmla="*/ 63818 w 138112"/>
                          <a:gd name="connsiteY4" fmla="*/ 123825 h 443362"/>
                          <a:gd name="connsiteX5" fmla="*/ 32385 w 138112"/>
                          <a:gd name="connsiteY5" fmla="*/ 382905 h 443362"/>
                          <a:gd name="connsiteX6" fmla="*/ 1905 w 138112"/>
                          <a:gd name="connsiteY6" fmla="*/ 365760 h 443362"/>
                          <a:gd name="connsiteX7" fmla="*/ 3810 w 138112"/>
                          <a:gd name="connsiteY7" fmla="*/ 408622 h 443362"/>
                          <a:gd name="connsiteX8" fmla="*/ 4763 w 138112"/>
                          <a:gd name="connsiteY8" fmla="*/ 416242 h 443362"/>
                          <a:gd name="connsiteX9" fmla="*/ 0 w 138112"/>
                          <a:gd name="connsiteY9" fmla="*/ 417195 h 443362"/>
                          <a:gd name="connsiteX10" fmla="*/ 7620 w 138112"/>
                          <a:gd name="connsiteY10" fmla="*/ 423863 h 443362"/>
                          <a:gd name="connsiteX11" fmla="*/ 7620 w 138112"/>
                          <a:gd name="connsiteY11" fmla="*/ 424815 h 443362"/>
                          <a:gd name="connsiteX12" fmla="*/ 4763 w 138112"/>
                          <a:gd name="connsiteY12" fmla="*/ 434340 h 443362"/>
                          <a:gd name="connsiteX13" fmla="*/ 56198 w 138112"/>
                          <a:gd name="connsiteY13" fmla="*/ 433388 h 443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38112" h="443362">
                            <a:moveTo>
                              <a:pt x="56198" y="433388"/>
                            </a:moveTo>
                            <a:cubicBezTo>
                              <a:pt x="78105" y="414338"/>
                              <a:pt x="76200" y="293370"/>
                              <a:pt x="78105" y="288608"/>
                            </a:cubicBezTo>
                            <a:cubicBezTo>
                              <a:pt x="79058" y="284797"/>
                              <a:pt x="122873" y="74295"/>
                              <a:pt x="138113" y="0"/>
                            </a:cubicBezTo>
                            <a:cubicBezTo>
                              <a:pt x="133350" y="953"/>
                              <a:pt x="129540" y="1905"/>
                              <a:pt x="124778" y="3810"/>
                            </a:cubicBezTo>
                            <a:cubicBezTo>
                              <a:pt x="103823" y="38100"/>
                              <a:pt x="71438" y="94297"/>
                              <a:pt x="63818" y="123825"/>
                            </a:cubicBezTo>
                            <a:cubicBezTo>
                              <a:pt x="53340" y="168592"/>
                              <a:pt x="54293" y="357188"/>
                              <a:pt x="32385" y="382905"/>
                            </a:cubicBezTo>
                            <a:cubicBezTo>
                              <a:pt x="23813" y="393383"/>
                              <a:pt x="12383" y="381953"/>
                              <a:pt x="1905" y="365760"/>
                            </a:cubicBezTo>
                            <a:cubicBezTo>
                              <a:pt x="1905" y="380047"/>
                              <a:pt x="2858" y="394335"/>
                              <a:pt x="3810" y="408622"/>
                            </a:cubicBezTo>
                            <a:cubicBezTo>
                              <a:pt x="3810" y="411480"/>
                              <a:pt x="4763" y="414338"/>
                              <a:pt x="4763" y="416242"/>
                            </a:cubicBezTo>
                            <a:cubicBezTo>
                              <a:pt x="1905" y="417195"/>
                              <a:pt x="0" y="417195"/>
                              <a:pt x="0" y="417195"/>
                            </a:cubicBezTo>
                            <a:lnTo>
                              <a:pt x="7620" y="423863"/>
                            </a:lnTo>
                            <a:cubicBezTo>
                              <a:pt x="7620" y="423863"/>
                              <a:pt x="7620" y="424815"/>
                              <a:pt x="7620" y="424815"/>
                            </a:cubicBezTo>
                            <a:cubicBezTo>
                              <a:pt x="7620" y="426720"/>
                              <a:pt x="6668" y="429578"/>
                              <a:pt x="4763" y="434340"/>
                            </a:cubicBezTo>
                            <a:cubicBezTo>
                              <a:pt x="24765" y="449580"/>
                              <a:pt x="45720" y="442913"/>
                              <a:pt x="56198" y="433388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5" name="Freeform: Shape 659">
                        <a:extLst>
                          <a:ext uri="{FF2B5EF4-FFF2-40B4-BE49-F238E27FC236}">
                            <a16:creationId xmlns:a16="http://schemas.microsoft.com/office/drawing/2014/main" id="{DDE55146-46FD-B645-3289-E085E236B6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1775" y="3190136"/>
                        <a:ext cx="715144" cy="1215175"/>
                      </a:xfrm>
                      <a:custGeom>
                        <a:avLst/>
                        <a:gdLst>
                          <a:gd name="connsiteX0" fmla="*/ 700088 w 715144"/>
                          <a:gd name="connsiteY0" fmla="*/ 1026581 h 1215175"/>
                          <a:gd name="connsiteX1" fmla="*/ 685800 w 715144"/>
                          <a:gd name="connsiteY1" fmla="*/ 756071 h 1215175"/>
                          <a:gd name="connsiteX2" fmla="*/ 602932 w 715144"/>
                          <a:gd name="connsiteY2" fmla="*/ 508421 h 1215175"/>
                          <a:gd name="connsiteX3" fmla="*/ 554355 w 715144"/>
                          <a:gd name="connsiteY3" fmla="*/ 398883 h 1215175"/>
                          <a:gd name="connsiteX4" fmla="*/ 534353 w 715144"/>
                          <a:gd name="connsiteY4" fmla="*/ 303633 h 1215175"/>
                          <a:gd name="connsiteX5" fmla="*/ 540068 w 715144"/>
                          <a:gd name="connsiteY5" fmla="*/ 289346 h 1215175"/>
                          <a:gd name="connsiteX6" fmla="*/ 541972 w 715144"/>
                          <a:gd name="connsiteY6" fmla="*/ 284583 h 1215175"/>
                          <a:gd name="connsiteX7" fmla="*/ 544830 w 715144"/>
                          <a:gd name="connsiteY7" fmla="*/ 275058 h 1215175"/>
                          <a:gd name="connsiteX8" fmla="*/ 546735 w 715144"/>
                          <a:gd name="connsiteY8" fmla="*/ 269343 h 1215175"/>
                          <a:gd name="connsiteX9" fmla="*/ 549593 w 715144"/>
                          <a:gd name="connsiteY9" fmla="*/ 260771 h 1215175"/>
                          <a:gd name="connsiteX10" fmla="*/ 551497 w 715144"/>
                          <a:gd name="connsiteY10" fmla="*/ 254103 h 1215175"/>
                          <a:gd name="connsiteX11" fmla="*/ 553403 w 715144"/>
                          <a:gd name="connsiteY11" fmla="*/ 246483 h 1215175"/>
                          <a:gd name="connsiteX12" fmla="*/ 555307 w 715144"/>
                          <a:gd name="connsiteY12" fmla="*/ 239816 h 1215175"/>
                          <a:gd name="connsiteX13" fmla="*/ 557213 w 715144"/>
                          <a:gd name="connsiteY13" fmla="*/ 232196 h 1215175"/>
                          <a:gd name="connsiteX14" fmla="*/ 559118 w 715144"/>
                          <a:gd name="connsiteY14" fmla="*/ 224576 h 1215175"/>
                          <a:gd name="connsiteX15" fmla="*/ 561022 w 715144"/>
                          <a:gd name="connsiteY15" fmla="*/ 216956 h 1215175"/>
                          <a:gd name="connsiteX16" fmla="*/ 561975 w 715144"/>
                          <a:gd name="connsiteY16" fmla="*/ 209336 h 1215175"/>
                          <a:gd name="connsiteX17" fmla="*/ 562928 w 715144"/>
                          <a:gd name="connsiteY17" fmla="*/ 201716 h 1215175"/>
                          <a:gd name="connsiteX18" fmla="*/ 563880 w 715144"/>
                          <a:gd name="connsiteY18" fmla="*/ 194096 h 1215175"/>
                          <a:gd name="connsiteX19" fmla="*/ 564832 w 715144"/>
                          <a:gd name="connsiteY19" fmla="*/ 187428 h 1215175"/>
                          <a:gd name="connsiteX20" fmla="*/ 565785 w 715144"/>
                          <a:gd name="connsiteY20" fmla="*/ 178856 h 1215175"/>
                          <a:gd name="connsiteX21" fmla="*/ 566738 w 715144"/>
                          <a:gd name="connsiteY21" fmla="*/ 173141 h 1215175"/>
                          <a:gd name="connsiteX22" fmla="*/ 570547 w 715144"/>
                          <a:gd name="connsiteY22" fmla="*/ 137898 h 1215175"/>
                          <a:gd name="connsiteX23" fmla="*/ 570547 w 715144"/>
                          <a:gd name="connsiteY23" fmla="*/ 135041 h 1215175"/>
                          <a:gd name="connsiteX24" fmla="*/ 571500 w 715144"/>
                          <a:gd name="connsiteY24" fmla="*/ 123611 h 1215175"/>
                          <a:gd name="connsiteX25" fmla="*/ 571500 w 715144"/>
                          <a:gd name="connsiteY25" fmla="*/ 119801 h 1215175"/>
                          <a:gd name="connsiteX26" fmla="*/ 572453 w 715144"/>
                          <a:gd name="connsiteY26" fmla="*/ 109323 h 1215175"/>
                          <a:gd name="connsiteX27" fmla="*/ 572453 w 715144"/>
                          <a:gd name="connsiteY27" fmla="*/ 105513 h 1215175"/>
                          <a:gd name="connsiteX28" fmla="*/ 573405 w 715144"/>
                          <a:gd name="connsiteY28" fmla="*/ 94083 h 1215175"/>
                          <a:gd name="connsiteX29" fmla="*/ 573405 w 715144"/>
                          <a:gd name="connsiteY29" fmla="*/ 90273 h 1215175"/>
                          <a:gd name="connsiteX30" fmla="*/ 573405 w 715144"/>
                          <a:gd name="connsiteY30" fmla="*/ 78843 h 1215175"/>
                          <a:gd name="connsiteX31" fmla="*/ 573405 w 715144"/>
                          <a:gd name="connsiteY31" fmla="*/ 77891 h 1215175"/>
                          <a:gd name="connsiteX32" fmla="*/ 456247 w 715144"/>
                          <a:gd name="connsiteY32" fmla="*/ 1691 h 1215175"/>
                          <a:gd name="connsiteX33" fmla="*/ 376238 w 715144"/>
                          <a:gd name="connsiteY33" fmla="*/ 434126 h 1215175"/>
                          <a:gd name="connsiteX34" fmla="*/ 468630 w 715144"/>
                          <a:gd name="connsiteY34" fmla="*/ 607481 h 1215175"/>
                          <a:gd name="connsiteX35" fmla="*/ 648653 w 715144"/>
                          <a:gd name="connsiteY35" fmla="*/ 689396 h 1215175"/>
                          <a:gd name="connsiteX36" fmla="*/ 562928 w 715144"/>
                          <a:gd name="connsiteY36" fmla="*/ 787503 h 1215175"/>
                          <a:gd name="connsiteX37" fmla="*/ 421005 w 715144"/>
                          <a:gd name="connsiteY37" fmla="*/ 591288 h 1215175"/>
                          <a:gd name="connsiteX38" fmla="*/ 446722 w 715144"/>
                          <a:gd name="connsiteY38" fmla="*/ 743688 h 1215175"/>
                          <a:gd name="connsiteX39" fmla="*/ 595313 w 715144"/>
                          <a:gd name="connsiteY39" fmla="*/ 864656 h 1215175"/>
                          <a:gd name="connsiteX40" fmla="*/ 541972 w 715144"/>
                          <a:gd name="connsiteY40" fmla="*/ 1048488 h 1215175"/>
                          <a:gd name="connsiteX41" fmla="*/ 383857 w 715144"/>
                          <a:gd name="connsiteY41" fmla="*/ 976098 h 1215175"/>
                          <a:gd name="connsiteX42" fmla="*/ 372428 w 715144"/>
                          <a:gd name="connsiteY42" fmla="*/ 1043726 h 1215175"/>
                          <a:gd name="connsiteX43" fmla="*/ 320993 w 715144"/>
                          <a:gd name="connsiteY43" fmla="*/ 932283 h 1215175"/>
                          <a:gd name="connsiteX44" fmla="*/ 262890 w 715144"/>
                          <a:gd name="connsiteY44" fmla="*/ 909423 h 1215175"/>
                          <a:gd name="connsiteX45" fmla="*/ 169545 w 715144"/>
                          <a:gd name="connsiteY45" fmla="*/ 1041821 h 1215175"/>
                          <a:gd name="connsiteX46" fmla="*/ 34290 w 715144"/>
                          <a:gd name="connsiteY46" fmla="*/ 941808 h 1215175"/>
                          <a:gd name="connsiteX47" fmla="*/ 29528 w 715144"/>
                          <a:gd name="connsiteY47" fmla="*/ 1030391 h 1215175"/>
                          <a:gd name="connsiteX48" fmla="*/ 0 w 715144"/>
                          <a:gd name="connsiteY48" fmla="*/ 985623 h 1215175"/>
                          <a:gd name="connsiteX49" fmla="*/ 953 w 715144"/>
                          <a:gd name="connsiteY49" fmla="*/ 993244 h 1215175"/>
                          <a:gd name="connsiteX50" fmla="*/ 953 w 715144"/>
                          <a:gd name="connsiteY50" fmla="*/ 996101 h 1215175"/>
                          <a:gd name="connsiteX51" fmla="*/ 1905 w 715144"/>
                          <a:gd name="connsiteY51" fmla="*/ 1001816 h 1215175"/>
                          <a:gd name="connsiteX52" fmla="*/ 2857 w 715144"/>
                          <a:gd name="connsiteY52" fmla="*/ 1005626 h 1215175"/>
                          <a:gd name="connsiteX53" fmla="*/ 3810 w 715144"/>
                          <a:gd name="connsiteY53" fmla="*/ 1011341 h 1215175"/>
                          <a:gd name="connsiteX54" fmla="*/ 4763 w 715144"/>
                          <a:gd name="connsiteY54" fmla="*/ 1015151 h 1215175"/>
                          <a:gd name="connsiteX55" fmla="*/ 5715 w 715144"/>
                          <a:gd name="connsiteY55" fmla="*/ 1019913 h 1215175"/>
                          <a:gd name="connsiteX56" fmla="*/ 6668 w 715144"/>
                          <a:gd name="connsiteY56" fmla="*/ 1024676 h 1215175"/>
                          <a:gd name="connsiteX57" fmla="*/ 7620 w 715144"/>
                          <a:gd name="connsiteY57" fmla="*/ 1030391 h 1215175"/>
                          <a:gd name="connsiteX58" fmla="*/ 8572 w 715144"/>
                          <a:gd name="connsiteY58" fmla="*/ 1035153 h 1215175"/>
                          <a:gd name="connsiteX59" fmla="*/ 9525 w 715144"/>
                          <a:gd name="connsiteY59" fmla="*/ 1038011 h 1215175"/>
                          <a:gd name="connsiteX60" fmla="*/ 10478 w 715144"/>
                          <a:gd name="connsiteY60" fmla="*/ 1041821 h 1215175"/>
                          <a:gd name="connsiteX61" fmla="*/ 11430 w 715144"/>
                          <a:gd name="connsiteY61" fmla="*/ 1044678 h 1215175"/>
                          <a:gd name="connsiteX62" fmla="*/ 12382 w 715144"/>
                          <a:gd name="connsiteY62" fmla="*/ 1047536 h 1215175"/>
                          <a:gd name="connsiteX63" fmla="*/ 12382 w 715144"/>
                          <a:gd name="connsiteY63" fmla="*/ 1050394 h 1215175"/>
                          <a:gd name="connsiteX64" fmla="*/ 13335 w 715144"/>
                          <a:gd name="connsiteY64" fmla="*/ 1054204 h 1215175"/>
                          <a:gd name="connsiteX65" fmla="*/ 13335 w 715144"/>
                          <a:gd name="connsiteY65" fmla="*/ 1055156 h 1215175"/>
                          <a:gd name="connsiteX66" fmla="*/ 14288 w 715144"/>
                          <a:gd name="connsiteY66" fmla="*/ 1058966 h 1215175"/>
                          <a:gd name="connsiteX67" fmla="*/ 14288 w 715144"/>
                          <a:gd name="connsiteY67" fmla="*/ 1059919 h 1215175"/>
                          <a:gd name="connsiteX68" fmla="*/ 15240 w 715144"/>
                          <a:gd name="connsiteY68" fmla="*/ 1061823 h 1215175"/>
                          <a:gd name="connsiteX69" fmla="*/ 15240 w 715144"/>
                          <a:gd name="connsiteY69" fmla="*/ 1062776 h 1215175"/>
                          <a:gd name="connsiteX70" fmla="*/ 15240 w 715144"/>
                          <a:gd name="connsiteY70" fmla="*/ 1064681 h 1215175"/>
                          <a:gd name="connsiteX71" fmla="*/ 15240 w 715144"/>
                          <a:gd name="connsiteY71" fmla="*/ 1065633 h 1215175"/>
                          <a:gd name="connsiteX72" fmla="*/ 15240 w 715144"/>
                          <a:gd name="connsiteY72" fmla="*/ 1067538 h 1215175"/>
                          <a:gd name="connsiteX73" fmla="*/ 12382 w 715144"/>
                          <a:gd name="connsiteY73" fmla="*/ 1070396 h 1215175"/>
                          <a:gd name="connsiteX74" fmla="*/ 214313 w 715144"/>
                          <a:gd name="connsiteY74" fmla="*/ 1119926 h 1215175"/>
                          <a:gd name="connsiteX75" fmla="*/ 118110 w 715144"/>
                          <a:gd name="connsiteY75" fmla="*/ 1142786 h 1215175"/>
                          <a:gd name="connsiteX76" fmla="*/ 195263 w 715144"/>
                          <a:gd name="connsiteY76" fmla="*/ 1168504 h 1215175"/>
                          <a:gd name="connsiteX77" fmla="*/ 12382 w 715144"/>
                          <a:gd name="connsiteY77" fmla="*/ 1158979 h 1215175"/>
                          <a:gd name="connsiteX78" fmla="*/ 15240 w 715144"/>
                          <a:gd name="connsiteY78" fmla="*/ 1167551 h 1215175"/>
                          <a:gd name="connsiteX79" fmla="*/ 15240 w 715144"/>
                          <a:gd name="connsiteY79" fmla="*/ 1167551 h 1215175"/>
                          <a:gd name="connsiteX80" fmla="*/ 19050 w 715144"/>
                          <a:gd name="connsiteY80" fmla="*/ 1175171 h 1215175"/>
                          <a:gd name="connsiteX81" fmla="*/ 19050 w 715144"/>
                          <a:gd name="connsiteY81" fmla="*/ 1176123 h 1215175"/>
                          <a:gd name="connsiteX82" fmla="*/ 22860 w 715144"/>
                          <a:gd name="connsiteY82" fmla="*/ 1181838 h 1215175"/>
                          <a:gd name="connsiteX83" fmla="*/ 23813 w 715144"/>
                          <a:gd name="connsiteY83" fmla="*/ 1182791 h 1215175"/>
                          <a:gd name="connsiteX84" fmla="*/ 28575 w 715144"/>
                          <a:gd name="connsiteY84" fmla="*/ 1187554 h 1215175"/>
                          <a:gd name="connsiteX85" fmla="*/ 31432 w 715144"/>
                          <a:gd name="connsiteY85" fmla="*/ 1188506 h 1215175"/>
                          <a:gd name="connsiteX86" fmla="*/ 32385 w 715144"/>
                          <a:gd name="connsiteY86" fmla="*/ 1188506 h 1215175"/>
                          <a:gd name="connsiteX87" fmla="*/ 35243 w 715144"/>
                          <a:gd name="connsiteY87" fmla="*/ 1189458 h 1215175"/>
                          <a:gd name="connsiteX88" fmla="*/ 37147 w 715144"/>
                          <a:gd name="connsiteY88" fmla="*/ 1190411 h 1215175"/>
                          <a:gd name="connsiteX89" fmla="*/ 40005 w 715144"/>
                          <a:gd name="connsiteY89" fmla="*/ 1191363 h 1215175"/>
                          <a:gd name="connsiteX90" fmla="*/ 42863 w 715144"/>
                          <a:gd name="connsiteY90" fmla="*/ 1192316 h 1215175"/>
                          <a:gd name="connsiteX91" fmla="*/ 45720 w 715144"/>
                          <a:gd name="connsiteY91" fmla="*/ 1193269 h 1215175"/>
                          <a:gd name="connsiteX92" fmla="*/ 48578 w 715144"/>
                          <a:gd name="connsiteY92" fmla="*/ 1194221 h 1215175"/>
                          <a:gd name="connsiteX93" fmla="*/ 52388 w 715144"/>
                          <a:gd name="connsiteY93" fmla="*/ 1195173 h 1215175"/>
                          <a:gd name="connsiteX94" fmla="*/ 56197 w 715144"/>
                          <a:gd name="connsiteY94" fmla="*/ 1196126 h 1215175"/>
                          <a:gd name="connsiteX95" fmla="*/ 60007 w 715144"/>
                          <a:gd name="connsiteY95" fmla="*/ 1197079 h 1215175"/>
                          <a:gd name="connsiteX96" fmla="*/ 63818 w 715144"/>
                          <a:gd name="connsiteY96" fmla="*/ 1198031 h 1215175"/>
                          <a:gd name="connsiteX97" fmla="*/ 68580 w 715144"/>
                          <a:gd name="connsiteY97" fmla="*/ 1198983 h 1215175"/>
                          <a:gd name="connsiteX98" fmla="*/ 73343 w 715144"/>
                          <a:gd name="connsiteY98" fmla="*/ 1199936 h 1215175"/>
                          <a:gd name="connsiteX99" fmla="*/ 78105 w 715144"/>
                          <a:gd name="connsiteY99" fmla="*/ 1200888 h 1215175"/>
                          <a:gd name="connsiteX100" fmla="*/ 82868 w 715144"/>
                          <a:gd name="connsiteY100" fmla="*/ 1201841 h 1215175"/>
                          <a:gd name="connsiteX101" fmla="*/ 87630 w 715144"/>
                          <a:gd name="connsiteY101" fmla="*/ 1201841 h 1215175"/>
                          <a:gd name="connsiteX102" fmla="*/ 93345 w 715144"/>
                          <a:gd name="connsiteY102" fmla="*/ 1202794 h 1215175"/>
                          <a:gd name="connsiteX103" fmla="*/ 97155 w 715144"/>
                          <a:gd name="connsiteY103" fmla="*/ 1202794 h 1215175"/>
                          <a:gd name="connsiteX104" fmla="*/ 103822 w 715144"/>
                          <a:gd name="connsiteY104" fmla="*/ 1203746 h 1215175"/>
                          <a:gd name="connsiteX105" fmla="*/ 106680 w 715144"/>
                          <a:gd name="connsiteY105" fmla="*/ 1203746 h 1215175"/>
                          <a:gd name="connsiteX106" fmla="*/ 324803 w 715144"/>
                          <a:gd name="connsiteY106" fmla="*/ 1204698 h 1215175"/>
                          <a:gd name="connsiteX107" fmla="*/ 321945 w 715144"/>
                          <a:gd name="connsiteY107" fmla="*/ 1154216 h 1215175"/>
                          <a:gd name="connsiteX108" fmla="*/ 341947 w 715144"/>
                          <a:gd name="connsiteY108" fmla="*/ 1101829 h 1215175"/>
                          <a:gd name="connsiteX109" fmla="*/ 546735 w 715144"/>
                          <a:gd name="connsiteY109" fmla="*/ 1124688 h 1215175"/>
                          <a:gd name="connsiteX110" fmla="*/ 484822 w 715144"/>
                          <a:gd name="connsiteY110" fmla="*/ 1163741 h 1215175"/>
                          <a:gd name="connsiteX111" fmla="*/ 577215 w 715144"/>
                          <a:gd name="connsiteY111" fmla="*/ 1185648 h 1215175"/>
                          <a:gd name="connsiteX112" fmla="*/ 337185 w 715144"/>
                          <a:gd name="connsiteY112" fmla="*/ 1200888 h 1215175"/>
                          <a:gd name="connsiteX113" fmla="*/ 337185 w 715144"/>
                          <a:gd name="connsiteY113" fmla="*/ 1201841 h 1215175"/>
                          <a:gd name="connsiteX114" fmla="*/ 365760 w 715144"/>
                          <a:gd name="connsiteY114" fmla="*/ 1204698 h 1215175"/>
                          <a:gd name="connsiteX115" fmla="*/ 366713 w 715144"/>
                          <a:gd name="connsiteY115" fmla="*/ 1204698 h 1215175"/>
                          <a:gd name="connsiteX116" fmla="*/ 376238 w 715144"/>
                          <a:gd name="connsiteY116" fmla="*/ 1205651 h 1215175"/>
                          <a:gd name="connsiteX117" fmla="*/ 377190 w 715144"/>
                          <a:gd name="connsiteY117" fmla="*/ 1205651 h 1215175"/>
                          <a:gd name="connsiteX118" fmla="*/ 386715 w 715144"/>
                          <a:gd name="connsiteY118" fmla="*/ 1206604 h 1215175"/>
                          <a:gd name="connsiteX119" fmla="*/ 388620 w 715144"/>
                          <a:gd name="connsiteY119" fmla="*/ 1206604 h 1215175"/>
                          <a:gd name="connsiteX120" fmla="*/ 399097 w 715144"/>
                          <a:gd name="connsiteY120" fmla="*/ 1207556 h 1215175"/>
                          <a:gd name="connsiteX121" fmla="*/ 401955 w 715144"/>
                          <a:gd name="connsiteY121" fmla="*/ 1207556 h 1215175"/>
                          <a:gd name="connsiteX122" fmla="*/ 412432 w 715144"/>
                          <a:gd name="connsiteY122" fmla="*/ 1208508 h 1215175"/>
                          <a:gd name="connsiteX123" fmla="*/ 416243 w 715144"/>
                          <a:gd name="connsiteY123" fmla="*/ 1208508 h 1215175"/>
                          <a:gd name="connsiteX124" fmla="*/ 427672 w 715144"/>
                          <a:gd name="connsiteY124" fmla="*/ 1209461 h 1215175"/>
                          <a:gd name="connsiteX125" fmla="*/ 432435 w 715144"/>
                          <a:gd name="connsiteY125" fmla="*/ 1209461 h 1215175"/>
                          <a:gd name="connsiteX126" fmla="*/ 444818 w 715144"/>
                          <a:gd name="connsiteY126" fmla="*/ 1210413 h 1215175"/>
                          <a:gd name="connsiteX127" fmla="*/ 450532 w 715144"/>
                          <a:gd name="connsiteY127" fmla="*/ 1210413 h 1215175"/>
                          <a:gd name="connsiteX128" fmla="*/ 462915 w 715144"/>
                          <a:gd name="connsiteY128" fmla="*/ 1211366 h 1215175"/>
                          <a:gd name="connsiteX129" fmla="*/ 469582 w 715144"/>
                          <a:gd name="connsiteY129" fmla="*/ 1211366 h 1215175"/>
                          <a:gd name="connsiteX130" fmla="*/ 481965 w 715144"/>
                          <a:gd name="connsiteY130" fmla="*/ 1212319 h 1215175"/>
                          <a:gd name="connsiteX131" fmla="*/ 489585 w 715144"/>
                          <a:gd name="connsiteY131" fmla="*/ 1212319 h 1215175"/>
                          <a:gd name="connsiteX132" fmla="*/ 503872 w 715144"/>
                          <a:gd name="connsiteY132" fmla="*/ 1213271 h 1215175"/>
                          <a:gd name="connsiteX133" fmla="*/ 510540 w 715144"/>
                          <a:gd name="connsiteY133" fmla="*/ 1213271 h 1215175"/>
                          <a:gd name="connsiteX134" fmla="*/ 533400 w 715144"/>
                          <a:gd name="connsiteY134" fmla="*/ 1214223 h 1215175"/>
                          <a:gd name="connsiteX135" fmla="*/ 552450 w 715144"/>
                          <a:gd name="connsiteY135" fmla="*/ 1215176 h 1215175"/>
                          <a:gd name="connsiteX136" fmla="*/ 559118 w 715144"/>
                          <a:gd name="connsiteY136" fmla="*/ 1215176 h 1215175"/>
                          <a:gd name="connsiteX137" fmla="*/ 571500 w 715144"/>
                          <a:gd name="connsiteY137" fmla="*/ 1215176 h 1215175"/>
                          <a:gd name="connsiteX138" fmla="*/ 583882 w 715144"/>
                          <a:gd name="connsiteY138" fmla="*/ 1215176 h 1215175"/>
                          <a:gd name="connsiteX139" fmla="*/ 591503 w 715144"/>
                          <a:gd name="connsiteY139" fmla="*/ 1215176 h 1215175"/>
                          <a:gd name="connsiteX140" fmla="*/ 601028 w 715144"/>
                          <a:gd name="connsiteY140" fmla="*/ 1215176 h 1215175"/>
                          <a:gd name="connsiteX141" fmla="*/ 603885 w 715144"/>
                          <a:gd name="connsiteY141" fmla="*/ 1215176 h 1215175"/>
                          <a:gd name="connsiteX142" fmla="*/ 621982 w 715144"/>
                          <a:gd name="connsiteY142" fmla="*/ 1215176 h 1215175"/>
                          <a:gd name="connsiteX143" fmla="*/ 623888 w 715144"/>
                          <a:gd name="connsiteY143" fmla="*/ 1215176 h 1215175"/>
                          <a:gd name="connsiteX144" fmla="*/ 633413 w 715144"/>
                          <a:gd name="connsiteY144" fmla="*/ 1215176 h 1215175"/>
                          <a:gd name="connsiteX145" fmla="*/ 633413 w 715144"/>
                          <a:gd name="connsiteY145" fmla="*/ 1215176 h 1215175"/>
                          <a:gd name="connsiteX146" fmla="*/ 694372 w 715144"/>
                          <a:gd name="connsiteY146" fmla="*/ 1200888 h 1215175"/>
                          <a:gd name="connsiteX147" fmla="*/ 694372 w 715144"/>
                          <a:gd name="connsiteY147" fmla="*/ 1200888 h 1215175"/>
                          <a:gd name="connsiteX148" fmla="*/ 702945 w 715144"/>
                          <a:gd name="connsiteY148" fmla="*/ 1191363 h 1215175"/>
                          <a:gd name="connsiteX149" fmla="*/ 702945 w 715144"/>
                          <a:gd name="connsiteY149" fmla="*/ 1191363 h 1215175"/>
                          <a:gd name="connsiteX150" fmla="*/ 704850 w 715144"/>
                          <a:gd name="connsiteY150" fmla="*/ 1186601 h 1215175"/>
                          <a:gd name="connsiteX151" fmla="*/ 704850 w 715144"/>
                          <a:gd name="connsiteY151" fmla="*/ 1185648 h 1215175"/>
                          <a:gd name="connsiteX152" fmla="*/ 705803 w 715144"/>
                          <a:gd name="connsiteY152" fmla="*/ 1179933 h 1215175"/>
                          <a:gd name="connsiteX153" fmla="*/ 700088 w 715144"/>
                          <a:gd name="connsiteY153" fmla="*/ 1026581 h 1215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</a:cxnLst>
                        <a:rect l="l" t="t" r="r" b="b"/>
                        <a:pathLst>
                          <a:path w="715144" h="1215175">
                            <a:moveTo>
                              <a:pt x="700088" y="1026581"/>
                            </a:moveTo>
                            <a:cubicBezTo>
                              <a:pt x="700088" y="1026581"/>
                              <a:pt x="714375" y="873228"/>
                              <a:pt x="685800" y="756071"/>
                            </a:cubicBezTo>
                            <a:cubicBezTo>
                              <a:pt x="665797" y="671298"/>
                              <a:pt x="636270" y="589383"/>
                              <a:pt x="602932" y="508421"/>
                            </a:cubicBezTo>
                            <a:cubicBezTo>
                              <a:pt x="587693" y="471273"/>
                              <a:pt x="571500" y="435078"/>
                              <a:pt x="554355" y="398883"/>
                            </a:cubicBezTo>
                            <a:cubicBezTo>
                              <a:pt x="540068" y="370308"/>
                              <a:pt x="521018" y="336971"/>
                              <a:pt x="534353" y="303633"/>
                            </a:cubicBezTo>
                            <a:cubicBezTo>
                              <a:pt x="536257" y="298871"/>
                              <a:pt x="538163" y="294108"/>
                              <a:pt x="540068" y="289346"/>
                            </a:cubicBezTo>
                            <a:cubicBezTo>
                              <a:pt x="541020" y="287441"/>
                              <a:pt x="541020" y="285536"/>
                              <a:pt x="541972" y="284583"/>
                            </a:cubicBezTo>
                            <a:cubicBezTo>
                              <a:pt x="542925" y="281726"/>
                              <a:pt x="543878" y="277916"/>
                              <a:pt x="544830" y="275058"/>
                            </a:cubicBezTo>
                            <a:cubicBezTo>
                              <a:pt x="545782" y="273153"/>
                              <a:pt x="545782" y="271248"/>
                              <a:pt x="546735" y="269343"/>
                            </a:cubicBezTo>
                            <a:cubicBezTo>
                              <a:pt x="547688" y="266486"/>
                              <a:pt x="548640" y="263628"/>
                              <a:pt x="549593" y="260771"/>
                            </a:cubicBezTo>
                            <a:cubicBezTo>
                              <a:pt x="550545" y="258866"/>
                              <a:pt x="550545" y="256008"/>
                              <a:pt x="551497" y="254103"/>
                            </a:cubicBezTo>
                            <a:cubicBezTo>
                              <a:pt x="552450" y="251246"/>
                              <a:pt x="553403" y="248388"/>
                              <a:pt x="553403" y="246483"/>
                            </a:cubicBezTo>
                            <a:cubicBezTo>
                              <a:pt x="554355" y="244578"/>
                              <a:pt x="554355" y="241721"/>
                              <a:pt x="555307" y="239816"/>
                            </a:cubicBezTo>
                            <a:cubicBezTo>
                              <a:pt x="556260" y="236958"/>
                              <a:pt x="556260" y="235053"/>
                              <a:pt x="557213" y="232196"/>
                            </a:cubicBezTo>
                            <a:cubicBezTo>
                              <a:pt x="558165" y="229338"/>
                              <a:pt x="558165" y="227433"/>
                              <a:pt x="559118" y="224576"/>
                            </a:cubicBezTo>
                            <a:cubicBezTo>
                              <a:pt x="560070" y="221718"/>
                              <a:pt x="560070" y="219813"/>
                              <a:pt x="561022" y="216956"/>
                            </a:cubicBezTo>
                            <a:cubicBezTo>
                              <a:pt x="561975" y="214098"/>
                              <a:pt x="561975" y="212193"/>
                              <a:pt x="561975" y="209336"/>
                            </a:cubicBezTo>
                            <a:cubicBezTo>
                              <a:pt x="561975" y="206478"/>
                              <a:pt x="562928" y="204573"/>
                              <a:pt x="562928" y="201716"/>
                            </a:cubicBezTo>
                            <a:cubicBezTo>
                              <a:pt x="562928" y="198858"/>
                              <a:pt x="563880" y="196953"/>
                              <a:pt x="563880" y="194096"/>
                            </a:cubicBezTo>
                            <a:cubicBezTo>
                              <a:pt x="563880" y="192191"/>
                              <a:pt x="564832" y="189333"/>
                              <a:pt x="564832" y="187428"/>
                            </a:cubicBezTo>
                            <a:cubicBezTo>
                              <a:pt x="564832" y="184571"/>
                              <a:pt x="565785" y="181713"/>
                              <a:pt x="565785" y="178856"/>
                            </a:cubicBezTo>
                            <a:cubicBezTo>
                              <a:pt x="565785" y="176951"/>
                              <a:pt x="565785" y="175046"/>
                              <a:pt x="566738" y="173141"/>
                            </a:cubicBezTo>
                            <a:cubicBezTo>
                              <a:pt x="567690" y="161711"/>
                              <a:pt x="569595" y="149328"/>
                              <a:pt x="570547" y="137898"/>
                            </a:cubicBezTo>
                            <a:cubicBezTo>
                              <a:pt x="570547" y="136946"/>
                              <a:pt x="570547" y="135993"/>
                              <a:pt x="570547" y="135041"/>
                            </a:cubicBezTo>
                            <a:cubicBezTo>
                              <a:pt x="570547" y="131231"/>
                              <a:pt x="571500" y="127421"/>
                              <a:pt x="571500" y="123611"/>
                            </a:cubicBezTo>
                            <a:cubicBezTo>
                              <a:pt x="571500" y="122658"/>
                              <a:pt x="571500" y="120753"/>
                              <a:pt x="571500" y="119801"/>
                            </a:cubicBezTo>
                            <a:cubicBezTo>
                              <a:pt x="571500" y="115991"/>
                              <a:pt x="571500" y="112181"/>
                              <a:pt x="572453" y="109323"/>
                            </a:cubicBezTo>
                            <a:cubicBezTo>
                              <a:pt x="572453" y="108371"/>
                              <a:pt x="572453" y="106466"/>
                              <a:pt x="572453" y="105513"/>
                            </a:cubicBezTo>
                            <a:cubicBezTo>
                              <a:pt x="572453" y="101703"/>
                              <a:pt x="572453" y="97893"/>
                              <a:pt x="573405" y="94083"/>
                            </a:cubicBezTo>
                            <a:cubicBezTo>
                              <a:pt x="573405" y="93131"/>
                              <a:pt x="573405" y="91226"/>
                              <a:pt x="573405" y="90273"/>
                            </a:cubicBezTo>
                            <a:cubicBezTo>
                              <a:pt x="573405" y="86463"/>
                              <a:pt x="573405" y="82653"/>
                              <a:pt x="573405" y="78843"/>
                            </a:cubicBezTo>
                            <a:cubicBezTo>
                              <a:pt x="573405" y="78843"/>
                              <a:pt x="573405" y="77891"/>
                              <a:pt x="573405" y="77891"/>
                            </a:cubicBezTo>
                            <a:cubicBezTo>
                              <a:pt x="524828" y="23598"/>
                              <a:pt x="481013" y="-7834"/>
                              <a:pt x="456247" y="1691"/>
                            </a:cubicBezTo>
                            <a:cubicBezTo>
                              <a:pt x="365760" y="35981"/>
                              <a:pt x="358140" y="375071"/>
                              <a:pt x="376238" y="434126"/>
                            </a:cubicBezTo>
                            <a:cubicBezTo>
                              <a:pt x="394335" y="493181"/>
                              <a:pt x="462915" y="598908"/>
                              <a:pt x="468630" y="607481"/>
                            </a:cubicBezTo>
                            <a:cubicBezTo>
                              <a:pt x="474345" y="616053"/>
                              <a:pt x="648653" y="689396"/>
                              <a:pt x="648653" y="689396"/>
                            </a:cubicBezTo>
                            <a:cubicBezTo>
                              <a:pt x="648653" y="689396"/>
                              <a:pt x="641985" y="768453"/>
                              <a:pt x="562928" y="787503"/>
                            </a:cubicBezTo>
                            <a:cubicBezTo>
                              <a:pt x="483870" y="806553"/>
                              <a:pt x="421005" y="591288"/>
                              <a:pt x="421005" y="591288"/>
                            </a:cubicBezTo>
                            <a:cubicBezTo>
                              <a:pt x="421005" y="591288"/>
                              <a:pt x="413385" y="631293"/>
                              <a:pt x="446722" y="743688"/>
                            </a:cubicBezTo>
                            <a:cubicBezTo>
                              <a:pt x="489585" y="883706"/>
                              <a:pt x="590550" y="850368"/>
                              <a:pt x="595313" y="864656"/>
                            </a:cubicBezTo>
                            <a:cubicBezTo>
                              <a:pt x="600075" y="878943"/>
                              <a:pt x="622935" y="1018008"/>
                              <a:pt x="541972" y="1048488"/>
                            </a:cubicBezTo>
                            <a:cubicBezTo>
                              <a:pt x="460057" y="1078969"/>
                              <a:pt x="383857" y="976098"/>
                              <a:pt x="383857" y="976098"/>
                            </a:cubicBezTo>
                            <a:cubicBezTo>
                              <a:pt x="383857" y="976098"/>
                              <a:pt x="406718" y="1045631"/>
                              <a:pt x="372428" y="1043726"/>
                            </a:cubicBezTo>
                            <a:cubicBezTo>
                              <a:pt x="337185" y="1041821"/>
                              <a:pt x="320993" y="932283"/>
                              <a:pt x="320993" y="932283"/>
                            </a:cubicBezTo>
                            <a:lnTo>
                              <a:pt x="262890" y="909423"/>
                            </a:lnTo>
                            <a:cubicBezTo>
                              <a:pt x="262890" y="909423"/>
                              <a:pt x="255270" y="1028486"/>
                              <a:pt x="169545" y="1041821"/>
                            </a:cubicBezTo>
                            <a:cubicBezTo>
                              <a:pt x="83820" y="1056108"/>
                              <a:pt x="34290" y="941808"/>
                              <a:pt x="34290" y="941808"/>
                            </a:cubicBezTo>
                            <a:cubicBezTo>
                              <a:pt x="34290" y="941808"/>
                              <a:pt x="50482" y="1027533"/>
                              <a:pt x="29528" y="1030391"/>
                            </a:cubicBezTo>
                            <a:cubicBezTo>
                              <a:pt x="21907" y="1031344"/>
                              <a:pt x="10478" y="1011341"/>
                              <a:pt x="0" y="985623"/>
                            </a:cubicBezTo>
                            <a:cubicBezTo>
                              <a:pt x="0" y="988481"/>
                              <a:pt x="953" y="990386"/>
                              <a:pt x="953" y="993244"/>
                            </a:cubicBezTo>
                            <a:cubicBezTo>
                              <a:pt x="953" y="994196"/>
                              <a:pt x="953" y="995148"/>
                              <a:pt x="953" y="996101"/>
                            </a:cubicBezTo>
                            <a:cubicBezTo>
                              <a:pt x="953" y="998006"/>
                              <a:pt x="1905" y="999911"/>
                              <a:pt x="1905" y="1001816"/>
                            </a:cubicBezTo>
                            <a:cubicBezTo>
                              <a:pt x="1905" y="1002769"/>
                              <a:pt x="1905" y="1003721"/>
                              <a:pt x="2857" y="1005626"/>
                            </a:cubicBezTo>
                            <a:cubicBezTo>
                              <a:pt x="2857" y="1007531"/>
                              <a:pt x="3810" y="1009436"/>
                              <a:pt x="3810" y="1011341"/>
                            </a:cubicBezTo>
                            <a:cubicBezTo>
                              <a:pt x="3810" y="1012294"/>
                              <a:pt x="3810" y="1014198"/>
                              <a:pt x="4763" y="1015151"/>
                            </a:cubicBezTo>
                            <a:cubicBezTo>
                              <a:pt x="4763" y="1017056"/>
                              <a:pt x="5715" y="1018008"/>
                              <a:pt x="5715" y="1019913"/>
                            </a:cubicBezTo>
                            <a:cubicBezTo>
                              <a:pt x="5715" y="1021819"/>
                              <a:pt x="6668" y="1022771"/>
                              <a:pt x="6668" y="1024676"/>
                            </a:cubicBezTo>
                            <a:cubicBezTo>
                              <a:pt x="6668" y="1026581"/>
                              <a:pt x="7620" y="1028486"/>
                              <a:pt x="7620" y="1030391"/>
                            </a:cubicBezTo>
                            <a:cubicBezTo>
                              <a:pt x="7620" y="1032296"/>
                              <a:pt x="8572" y="1033248"/>
                              <a:pt x="8572" y="1035153"/>
                            </a:cubicBezTo>
                            <a:cubicBezTo>
                              <a:pt x="8572" y="1036106"/>
                              <a:pt x="8572" y="1037058"/>
                              <a:pt x="9525" y="1038011"/>
                            </a:cubicBezTo>
                            <a:cubicBezTo>
                              <a:pt x="9525" y="1038963"/>
                              <a:pt x="10478" y="1040869"/>
                              <a:pt x="10478" y="1041821"/>
                            </a:cubicBezTo>
                            <a:cubicBezTo>
                              <a:pt x="10478" y="1042773"/>
                              <a:pt x="10478" y="1043726"/>
                              <a:pt x="11430" y="1044678"/>
                            </a:cubicBezTo>
                            <a:cubicBezTo>
                              <a:pt x="11430" y="1045631"/>
                              <a:pt x="11430" y="1046583"/>
                              <a:pt x="12382" y="1047536"/>
                            </a:cubicBezTo>
                            <a:cubicBezTo>
                              <a:pt x="12382" y="1048488"/>
                              <a:pt x="12382" y="1049441"/>
                              <a:pt x="12382" y="1050394"/>
                            </a:cubicBezTo>
                            <a:cubicBezTo>
                              <a:pt x="12382" y="1051346"/>
                              <a:pt x="13335" y="1053251"/>
                              <a:pt x="13335" y="1054204"/>
                            </a:cubicBezTo>
                            <a:cubicBezTo>
                              <a:pt x="13335" y="1054204"/>
                              <a:pt x="13335" y="1055156"/>
                              <a:pt x="13335" y="1055156"/>
                            </a:cubicBezTo>
                            <a:cubicBezTo>
                              <a:pt x="13335" y="1057061"/>
                              <a:pt x="14288" y="1058013"/>
                              <a:pt x="14288" y="1058966"/>
                            </a:cubicBezTo>
                            <a:cubicBezTo>
                              <a:pt x="14288" y="1058966"/>
                              <a:pt x="14288" y="1059919"/>
                              <a:pt x="14288" y="1059919"/>
                            </a:cubicBezTo>
                            <a:cubicBezTo>
                              <a:pt x="14288" y="1060871"/>
                              <a:pt x="14288" y="1061823"/>
                              <a:pt x="15240" y="1061823"/>
                            </a:cubicBezTo>
                            <a:cubicBezTo>
                              <a:pt x="15240" y="1061823"/>
                              <a:pt x="15240" y="1062776"/>
                              <a:pt x="15240" y="1062776"/>
                            </a:cubicBezTo>
                            <a:cubicBezTo>
                              <a:pt x="15240" y="1063729"/>
                              <a:pt x="15240" y="1063729"/>
                              <a:pt x="15240" y="1064681"/>
                            </a:cubicBezTo>
                            <a:cubicBezTo>
                              <a:pt x="15240" y="1064681"/>
                              <a:pt x="15240" y="1065633"/>
                              <a:pt x="15240" y="1065633"/>
                            </a:cubicBezTo>
                            <a:cubicBezTo>
                              <a:pt x="15240" y="1066586"/>
                              <a:pt x="15240" y="1067538"/>
                              <a:pt x="15240" y="1067538"/>
                            </a:cubicBezTo>
                            <a:cubicBezTo>
                              <a:pt x="15240" y="1067538"/>
                              <a:pt x="14288" y="1068491"/>
                              <a:pt x="12382" y="1070396"/>
                            </a:cubicBezTo>
                            <a:cubicBezTo>
                              <a:pt x="63818" y="1096113"/>
                              <a:pt x="205740" y="1104686"/>
                              <a:pt x="214313" y="1119926"/>
                            </a:cubicBezTo>
                            <a:cubicBezTo>
                              <a:pt x="223838" y="1137071"/>
                              <a:pt x="118110" y="1142786"/>
                              <a:pt x="118110" y="1142786"/>
                            </a:cubicBezTo>
                            <a:cubicBezTo>
                              <a:pt x="118110" y="1142786"/>
                              <a:pt x="190500" y="1140881"/>
                              <a:pt x="195263" y="1168504"/>
                            </a:cubicBezTo>
                            <a:cubicBezTo>
                              <a:pt x="199072" y="1190411"/>
                              <a:pt x="65722" y="1168504"/>
                              <a:pt x="12382" y="1158979"/>
                            </a:cubicBezTo>
                            <a:cubicBezTo>
                              <a:pt x="13335" y="1161836"/>
                              <a:pt x="14288" y="1164694"/>
                              <a:pt x="15240" y="1167551"/>
                            </a:cubicBezTo>
                            <a:cubicBezTo>
                              <a:pt x="15240" y="1167551"/>
                              <a:pt x="15240" y="1167551"/>
                              <a:pt x="15240" y="1167551"/>
                            </a:cubicBezTo>
                            <a:cubicBezTo>
                              <a:pt x="16193" y="1170408"/>
                              <a:pt x="17145" y="1172313"/>
                              <a:pt x="19050" y="1175171"/>
                            </a:cubicBezTo>
                            <a:cubicBezTo>
                              <a:pt x="19050" y="1175171"/>
                              <a:pt x="19050" y="1175171"/>
                              <a:pt x="19050" y="1176123"/>
                            </a:cubicBezTo>
                            <a:cubicBezTo>
                              <a:pt x="20003" y="1178029"/>
                              <a:pt x="21907" y="1179933"/>
                              <a:pt x="22860" y="1181838"/>
                            </a:cubicBezTo>
                            <a:cubicBezTo>
                              <a:pt x="22860" y="1181838"/>
                              <a:pt x="23813" y="1182791"/>
                              <a:pt x="23813" y="1182791"/>
                            </a:cubicBezTo>
                            <a:cubicBezTo>
                              <a:pt x="25718" y="1184696"/>
                              <a:pt x="26670" y="1185648"/>
                              <a:pt x="28575" y="1187554"/>
                            </a:cubicBezTo>
                            <a:cubicBezTo>
                              <a:pt x="29528" y="1187554"/>
                              <a:pt x="30480" y="1188506"/>
                              <a:pt x="31432" y="1188506"/>
                            </a:cubicBezTo>
                            <a:cubicBezTo>
                              <a:pt x="31432" y="1188506"/>
                              <a:pt x="32385" y="1188506"/>
                              <a:pt x="32385" y="1188506"/>
                            </a:cubicBezTo>
                            <a:cubicBezTo>
                              <a:pt x="33338" y="1188506"/>
                              <a:pt x="34290" y="1189458"/>
                              <a:pt x="35243" y="1189458"/>
                            </a:cubicBezTo>
                            <a:cubicBezTo>
                              <a:pt x="36195" y="1189458"/>
                              <a:pt x="36195" y="1189458"/>
                              <a:pt x="37147" y="1190411"/>
                            </a:cubicBezTo>
                            <a:cubicBezTo>
                              <a:pt x="38100" y="1190411"/>
                              <a:pt x="39053" y="1190411"/>
                              <a:pt x="40005" y="1191363"/>
                            </a:cubicBezTo>
                            <a:cubicBezTo>
                              <a:pt x="40957" y="1191363"/>
                              <a:pt x="41910" y="1191363"/>
                              <a:pt x="42863" y="1192316"/>
                            </a:cubicBezTo>
                            <a:cubicBezTo>
                              <a:pt x="43815" y="1192316"/>
                              <a:pt x="44768" y="1192316"/>
                              <a:pt x="45720" y="1193269"/>
                            </a:cubicBezTo>
                            <a:cubicBezTo>
                              <a:pt x="46672" y="1193269"/>
                              <a:pt x="47625" y="1193269"/>
                              <a:pt x="48578" y="1194221"/>
                            </a:cubicBezTo>
                            <a:cubicBezTo>
                              <a:pt x="49530" y="1194221"/>
                              <a:pt x="51435" y="1194221"/>
                              <a:pt x="52388" y="1195173"/>
                            </a:cubicBezTo>
                            <a:cubicBezTo>
                              <a:pt x="53340" y="1195173"/>
                              <a:pt x="55245" y="1195173"/>
                              <a:pt x="56197" y="1196126"/>
                            </a:cubicBezTo>
                            <a:cubicBezTo>
                              <a:pt x="57150" y="1196126"/>
                              <a:pt x="59055" y="1196126"/>
                              <a:pt x="60007" y="1197079"/>
                            </a:cubicBezTo>
                            <a:cubicBezTo>
                              <a:pt x="60960" y="1197079"/>
                              <a:pt x="62865" y="1197079"/>
                              <a:pt x="63818" y="1198031"/>
                            </a:cubicBezTo>
                            <a:cubicBezTo>
                              <a:pt x="64770" y="1198031"/>
                              <a:pt x="66675" y="1198031"/>
                              <a:pt x="68580" y="1198983"/>
                            </a:cubicBezTo>
                            <a:cubicBezTo>
                              <a:pt x="70485" y="1198983"/>
                              <a:pt x="71438" y="1198983"/>
                              <a:pt x="73343" y="1199936"/>
                            </a:cubicBezTo>
                            <a:cubicBezTo>
                              <a:pt x="75247" y="1199936"/>
                              <a:pt x="76200" y="1199936"/>
                              <a:pt x="78105" y="1200888"/>
                            </a:cubicBezTo>
                            <a:cubicBezTo>
                              <a:pt x="80010" y="1200888"/>
                              <a:pt x="81915" y="1200888"/>
                              <a:pt x="82868" y="1201841"/>
                            </a:cubicBezTo>
                            <a:cubicBezTo>
                              <a:pt x="83820" y="1201841"/>
                              <a:pt x="85725" y="1201841"/>
                              <a:pt x="87630" y="1201841"/>
                            </a:cubicBezTo>
                            <a:cubicBezTo>
                              <a:pt x="89535" y="1201841"/>
                              <a:pt x="91440" y="1201841"/>
                              <a:pt x="93345" y="1202794"/>
                            </a:cubicBezTo>
                            <a:cubicBezTo>
                              <a:pt x="94297" y="1202794"/>
                              <a:pt x="96203" y="1202794"/>
                              <a:pt x="97155" y="1202794"/>
                            </a:cubicBezTo>
                            <a:cubicBezTo>
                              <a:pt x="99060" y="1202794"/>
                              <a:pt x="101918" y="1202794"/>
                              <a:pt x="103822" y="1203746"/>
                            </a:cubicBezTo>
                            <a:cubicBezTo>
                              <a:pt x="104775" y="1203746"/>
                              <a:pt x="105728" y="1203746"/>
                              <a:pt x="106680" y="1203746"/>
                            </a:cubicBezTo>
                            <a:cubicBezTo>
                              <a:pt x="180975" y="1209461"/>
                              <a:pt x="285750" y="1211366"/>
                              <a:pt x="324803" y="1204698"/>
                            </a:cubicBezTo>
                            <a:cubicBezTo>
                              <a:pt x="326707" y="1184696"/>
                              <a:pt x="323850" y="1163741"/>
                              <a:pt x="321945" y="1154216"/>
                            </a:cubicBezTo>
                            <a:cubicBezTo>
                              <a:pt x="319088" y="1137071"/>
                              <a:pt x="324803" y="1106591"/>
                              <a:pt x="341947" y="1101829"/>
                            </a:cubicBezTo>
                            <a:cubicBezTo>
                              <a:pt x="358140" y="1097066"/>
                              <a:pt x="516255" y="1111354"/>
                              <a:pt x="546735" y="1124688"/>
                            </a:cubicBezTo>
                            <a:cubicBezTo>
                              <a:pt x="577215" y="1138976"/>
                              <a:pt x="484822" y="1163741"/>
                              <a:pt x="484822" y="1163741"/>
                            </a:cubicBezTo>
                            <a:cubicBezTo>
                              <a:pt x="484822" y="1163741"/>
                              <a:pt x="540068" y="1171361"/>
                              <a:pt x="577215" y="1185648"/>
                            </a:cubicBezTo>
                            <a:cubicBezTo>
                              <a:pt x="614363" y="1199936"/>
                              <a:pt x="337185" y="1200888"/>
                              <a:pt x="337185" y="1200888"/>
                            </a:cubicBezTo>
                            <a:lnTo>
                              <a:pt x="337185" y="1201841"/>
                            </a:lnTo>
                            <a:cubicBezTo>
                              <a:pt x="339090" y="1201841"/>
                              <a:pt x="348615" y="1202794"/>
                              <a:pt x="365760" y="1204698"/>
                            </a:cubicBezTo>
                            <a:cubicBezTo>
                              <a:pt x="365760" y="1204698"/>
                              <a:pt x="365760" y="1204698"/>
                              <a:pt x="366713" y="1204698"/>
                            </a:cubicBezTo>
                            <a:cubicBezTo>
                              <a:pt x="369570" y="1204698"/>
                              <a:pt x="372428" y="1204698"/>
                              <a:pt x="376238" y="1205651"/>
                            </a:cubicBezTo>
                            <a:cubicBezTo>
                              <a:pt x="376238" y="1205651"/>
                              <a:pt x="377190" y="1205651"/>
                              <a:pt x="377190" y="1205651"/>
                            </a:cubicBezTo>
                            <a:cubicBezTo>
                              <a:pt x="380047" y="1205651"/>
                              <a:pt x="383857" y="1205651"/>
                              <a:pt x="386715" y="1206604"/>
                            </a:cubicBezTo>
                            <a:cubicBezTo>
                              <a:pt x="387668" y="1206604"/>
                              <a:pt x="388620" y="1206604"/>
                              <a:pt x="388620" y="1206604"/>
                            </a:cubicBezTo>
                            <a:cubicBezTo>
                              <a:pt x="391478" y="1206604"/>
                              <a:pt x="395288" y="1206604"/>
                              <a:pt x="399097" y="1207556"/>
                            </a:cubicBezTo>
                            <a:cubicBezTo>
                              <a:pt x="400050" y="1207556"/>
                              <a:pt x="401003" y="1207556"/>
                              <a:pt x="401955" y="1207556"/>
                            </a:cubicBezTo>
                            <a:cubicBezTo>
                              <a:pt x="405765" y="1207556"/>
                              <a:pt x="409575" y="1207556"/>
                              <a:pt x="412432" y="1208508"/>
                            </a:cubicBezTo>
                            <a:cubicBezTo>
                              <a:pt x="413385" y="1208508"/>
                              <a:pt x="415290" y="1208508"/>
                              <a:pt x="416243" y="1208508"/>
                            </a:cubicBezTo>
                            <a:cubicBezTo>
                              <a:pt x="420053" y="1208508"/>
                              <a:pt x="423863" y="1208508"/>
                              <a:pt x="427672" y="1209461"/>
                            </a:cubicBezTo>
                            <a:cubicBezTo>
                              <a:pt x="429578" y="1209461"/>
                              <a:pt x="430530" y="1209461"/>
                              <a:pt x="432435" y="1209461"/>
                            </a:cubicBezTo>
                            <a:cubicBezTo>
                              <a:pt x="436245" y="1209461"/>
                              <a:pt x="440055" y="1209461"/>
                              <a:pt x="444818" y="1210413"/>
                            </a:cubicBezTo>
                            <a:cubicBezTo>
                              <a:pt x="446722" y="1210413"/>
                              <a:pt x="448628" y="1210413"/>
                              <a:pt x="450532" y="1210413"/>
                            </a:cubicBezTo>
                            <a:cubicBezTo>
                              <a:pt x="454343" y="1210413"/>
                              <a:pt x="459105" y="1210413"/>
                              <a:pt x="462915" y="1211366"/>
                            </a:cubicBezTo>
                            <a:cubicBezTo>
                              <a:pt x="464820" y="1211366"/>
                              <a:pt x="467678" y="1211366"/>
                              <a:pt x="469582" y="1211366"/>
                            </a:cubicBezTo>
                            <a:cubicBezTo>
                              <a:pt x="473393" y="1211366"/>
                              <a:pt x="478155" y="1211366"/>
                              <a:pt x="481965" y="1212319"/>
                            </a:cubicBezTo>
                            <a:cubicBezTo>
                              <a:pt x="484822" y="1212319"/>
                              <a:pt x="486728" y="1212319"/>
                              <a:pt x="489585" y="1212319"/>
                            </a:cubicBezTo>
                            <a:cubicBezTo>
                              <a:pt x="494347" y="1212319"/>
                              <a:pt x="499110" y="1212319"/>
                              <a:pt x="503872" y="1213271"/>
                            </a:cubicBezTo>
                            <a:cubicBezTo>
                              <a:pt x="505778" y="1213271"/>
                              <a:pt x="508635" y="1213271"/>
                              <a:pt x="510540" y="1213271"/>
                            </a:cubicBezTo>
                            <a:cubicBezTo>
                              <a:pt x="518160" y="1213271"/>
                              <a:pt x="525780" y="1214223"/>
                              <a:pt x="533400" y="1214223"/>
                            </a:cubicBezTo>
                            <a:cubicBezTo>
                              <a:pt x="540068" y="1214223"/>
                              <a:pt x="546735" y="1214223"/>
                              <a:pt x="552450" y="1215176"/>
                            </a:cubicBezTo>
                            <a:cubicBezTo>
                              <a:pt x="554355" y="1215176"/>
                              <a:pt x="557213" y="1215176"/>
                              <a:pt x="559118" y="1215176"/>
                            </a:cubicBezTo>
                            <a:cubicBezTo>
                              <a:pt x="562928" y="1215176"/>
                              <a:pt x="567690" y="1215176"/>
                              <a:pt x="571500" y="1215176"/>
                            </a:cubicBezTo>
                            <a:cubicBezTo>
                              <a:pt x="575310" y="1215176"/>
                              <a:pt x="580072" y="1215176"/>
                              <a:pt x="583882" y="1215176"/>
                            </a:cubicBezTo>
                            <a:cubicBezTo>
                              <a:pt x="586740" y="1215176"/>
                              <a:pt x="588645" y="1215176"/>
                              <a:pt x="591503" y="1215176"/>
                            </a:cubicBezTo>
                            <a:cubicBezTo>
                              <a:pt x="594360" y="1215176"/>
                              <a:pt x="598170" y="1215176"/>
                              <a:pt x="601028" y="1215176"/>
                            </a:cubicBezTo>
                            <a:cubicBezTo>
                              <a:pt x="601980" y="1215176"/>
                              <a:pt x="602932" y="1215176"/>
                              <a:pt x="603885" y="1215176"/>
                            </a:cubicBezTo>
                            <a:cubicBezTo>
                              <a:pt x="610553" y="1215176"/>
                              <a:pt x="616268" y="1215176"/>
                              <a:pt x="621982" y="1215176"/>
                            </a:cubicBezTo>
                            <a:cubicBezTo>
                              <a:pt x="622935" y="1215176"/>
                              <a:pt x="622935" y="1215176"/>
                              <a:pt x="623888" y="1215176"/>
                            </a:cubicBezTo>
                            <a:cubicBezTo>
                              <a:pt x="626745" y="1215176"/>
                              <a:pt x="630555" y="1215176"/>
                              <a:pt x="633413" y="1215176"/>
                            </a:cubicBezTo>
                            <a:cubicBezTo>
                              <a:pt x="633413" y="1215176"/>
                              <a:pt x="633413" y="1215176"/>
                              <a:pt x="633413" y="1215176"/>
                            </a:cubicBezTo>
                            <a:cubicBezTo>
                              <a:pt x="654368" y="1210413"/>
                              <a:pt x="675322" y="1205651"/>
                              <a:pt x="694372" y="1200888"/>
                            </a:cubicBezTo>
                            <a:cubicBezTo>
                              <a:pt x="694372" y="1200888"/>
                              <a:pt x="694372" y="1200888"/>
                              <a:pt x="694372" y="1200888"/>
                            </a:cubicBezTo>
                            <a:cubicBezTo>
                              <a:pt x="698182" y="1198031"/>
                              <a:pt x="701040" y="1195173"/>
                              <a:pt x="702945" y="1191363"/>
                            </a:cubicBezTo>
                            <a:cubicBezTo>
                              <a:pt x="702945" y="1191363"/>
                              <a:pt x="702945" y="1191363"/>
                              <a:pt x="702945" y="1191363"/>
                            </a:cubicBezTo>
                            <a:cubicBezTo>
                              <a:pt x="703897" y="1189458"/>
                              <a:pt x="704850" y="1188506"/>
                              <a:pt x="704850" y="1186601"/>
                            </a:cubicBezTo>
                            <a:cubicBezTo>
                              <a:pt x="704850" y="1186601"/>
                              <a:pt x="704850" y="1186601"/>
                              <a:pt x="704850" y="1185648"/>
                            </a:cubicBezTo>
                            <a:cubicBezTo>
                              <a:pt x="705803" y="1183744"/>
                              <a:pt x="705803" y="1181838"/>
                              <a:pt x="705803" y="1179933"/>
                            </a:cubicBezTo>
                            <a:cubicBezTo>
                              <a:pt x="709613" y="1140881"/>
                              <a:pt x="727710" y="1026581"/>
                              <a:pt x="700088" y="1026581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6" name="Freeform: Shape 660">
                        <a:extLst>
                          <a:ext uri="{FF2B5EF4-FFF2-40B4-BE49-F238E27FC236}">
                            <a16:creationId xmlns:a16="http://schemas.microsoft.com/office/drawing/2014/main" id="{97EE9B68-C475-526D-2683-7855680045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97931" y="3528059"/>
                        <a:ext cx="219767" cy="163468"/>
                      </a:xfrm>
                      <a:custGeom>
                        <a:avLst/>
                        <a:gdLst>
                          <a:gd name="connsiteX0" fmla="*/ 147686 w 219767"/>
                          <a:gd name="connsiteY0" fmla="*/ 157163 h 163468"/>
                          <a:gd name="connsiteX1" fmla="*/ 219124 w 219767"/>
                          <a:gd name="connsiteY1" fmla="*/ 4763 h 163468"/>
                          <a:gd name="connsiteX2" fmla="*/ 59103 w 219767"/>
                          <a:gd name="connsiteY2" fmla="*/ 0 h 163468"/>
                          <a:gd name="connsiteX3" fmla="*/ 166736 w 219767"/>
                          <a:gd name="connsiteY3" fmla="*/ 6668 h 163468"/>
                          <a:gd name="connsiteX4" fmla="*/ 109586 w 219767"/>
                          <a:gd name="connsiteY4" fmla="*/ 117158 h 163468"/>
                          <a:gd name="connsiteX5" fmla="*/ 1001 w 219767"/>
                          <a:gd name="connsiteY5" fmla="*/ 24765 h 163468"/>
                          <a:gd name="connsiteX6" fmla="*/ 147686 w 219767"/>
                          <a:gd name="connsiteY6" fmla="*/ 157163 h 1634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9767" h="163468">
                            <a:moveTo>
                              <a:pt x="147686" y="157163"/>
                            </a:moveTo>
                            <a:cubicBezTo>
                              <a:pt x="231506" y="122873"/>
                              <a:pt x="219124" y="4763"/>
                              <a:pt x="219124" y="4763"/>
                            </a:cubicBezTo>
                            <a:cubicBezTo>
                              <a:pt x="219124" y="4763"/>
                              <a:pt x="63866" y="0"/>
                              <a:pt x="59103" y="0"/>
                            </a:cubicBezTo>
                            <a:cubicBezTo>
                              <a:pt x="54341" y="0"/>
                              <a:pt x="166736" y="6668"/>
                              <a:pt x="166736" y="6668"/>
                            </a:cubicBezTo>
                            <a:cubicBezTo>
                              <a:pt x="166736" y="6668"/>
                              <a:pt x="176261" y="104775"/>
                              <a:pt x="109586" y="117158"/>
                            </a:cubicBezTo>
                            <a:cubicBezTo>
                              <a:pt x="42911" y="129540"/>
                              <a:pt x="1001" y="24765"/>
                              <a:pt x="1001" y="24765"/>
                            </a:cubicBezTo>
                            <a:cubicBezTo>
                              <a:pt x="-9476" y="77153"/>
                              <a:pt x="63866" y="191453"/>
                              <a:pt x="147686" y="157163"/>
                            </a:cubicBezTo>
                            <a:close/>
                          </a:path>
                        </a:pathLst>
                      </a:custGeom>
                      <a:solidFill>
                        <a:srgbClr val="AB00C9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05" name="Graphic 4">
                      <a:extLst>
                        <a:ext uri="{FF2B5EF4-FFF2-40B4-BE49-F238E27FC236}">
                          <a16:creationId xmlns:a16="http://schemas.microsoft.com/office/drawing/2014/main" id="{74AAB2A0-F390-3EB7-A447-C6FC19B07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5580" y="3340417"/>
                      <a:ext cx="751522" cy="1068704"/>
                      <a:chOff x="6545580" y="3340417"/>
                      <a:chExt cx="751522" cy="1068704"/>
                    </a:xfrm>
                    <a:solidFill>
                      <a:srgbClr val="7C0096"/>
                    </a:solidFill>
                  </p:grpSpPr>
                  <p:sp>
                    <p:nvSpPr>
                      <p:cNvPr id="508" name="Freeform: Shape 662">
                        <a:extLst>
                          <a:ext uri="{FF2B5EF4-FFF2-40B4-BE49-F238E27FC236}">
                            <a16:creationId xmlns:a16="http://schemas.microsoft.com/office/drawing/2014/main" id="{CBBA0B16-6245-E7E1-C602-7E48C406CC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19875" y="3340417"/>
                        <a:ext cx="84772" cy="189524"/>
                      </a:xfrm>
                      <a:custGeom>
                        <a:avLst/>
                        <a:gdLst>
                          <a:gd name="connsiteX0" fmla="*/ 12382 w 84772"/>
                          <a:gd name="connsiteY0" fmla="*/ 179070 h 189524"/>
                          <a:gd name="connsiteX1" fmla="*/ 57150 w 84772"/>
                          <a:gd name="connsiteY1" fmla="*/ 185738 h 189524"/>
                          <a:gd name="connsiteX2" fmla="*/ 67628 w 84772"/>
                          <a:gd name="connsiteY2" fmla="*/ 178117 h 189524"/>
                          <a:gd name="connsiteX3" fmla="*/ 72390 w 84772"/>
                          <a:gd name="connsiteY3" fmla="*/ 173355 h 189524"/>
                          <a:gd name="connsiteX4" fmla="*/ 76200 w 84772"/>
                          <a:gd name="connsiteY4" fmla="*/ 167640 h 189524"/>
                          <a:gd name="connsiteX5" fmla="*/ 80963 w 84772"/>
                          <a:gd name="connsiteY5" fmla="*/ 157163 h 189524"/>
                          <a:gd name="connsiteX6" fmla="*/ 82868 w 84772"/>
                          <a:gd name="connsiteY6" fmla="*/ 146685 h 189524"/>
                          <a:gd name="connsiteX7" fmla="*/ 84772 w 84772"/>
                          <a:gd name="connsiteY7" fmla="*/ 131445 h 189524"/>
                          <a:gd name="connsiteX8" fmla="*/ 84772 w 84772"/>
                          <a:gd name="connsiteY8" fmla="*/ 125730 h 189524"/>
                          <a:gd name="connsiteX9" fmla="*/ 82868 w 84772"/>
                          <a:gd name="connsiteY9" fmla="*/ 62865 h 189524"/>
                          <a:gd name="connsiteX10" fmla="*/ 78105 w 84772"/>
                          <a:gd name="connsiteY10" fmla="*/ 0 h 189524"/>
                          <a:gd name="connsiteX11" fmla="*/ 73343 w 84772"/>
                          <a:gd name="connsiteY11" fmla="*/ 62865 h 189524"/>
                          <a:gd name="connsiteX12" fmla="*/ 71438 w 84772"/>
                          <a:gd name="connsiteY12" fmla="*/ 125730 h 189524"/>
                          <a:gd name="connsiteX13" fmla="*/ 71438 w 84772"/>
                          <a:gd name="connsiteY13" fmla="*/ 131445 h 189524"/>
                          <a:gd name="connsiteX14" fmla="*/ 70485 w 84772"/>
                          <a:gd name="connsiteY14" fmla="*/ 144780 h 189524"/>
                          <a:gd name="connsiteX15" fmla="*/ 52388 w 84772"/>
                          <a:gd name="connsiteY15" fmla="*/ 177165 h 189524"/>
                          <a:gd name="connsiteX16" fmla="*/ 32385 w 84772"/>
                          <a:gd name="connsiteY16" fmla="*/ 180023 h 189524"/>
                          <a:gd name="connsiteX17" fmla="*/ 15240 w 84772"/>
                          <a:gd name="connsiteY17" fmla="*/ 173355 h 189524"/>
                          <a:gd name="connsiteX18" fmla="*/ 0 w 84772"/>
                          <a:gd name="connsiteY18" fmla="*/ 160973 h 189524"/>
                          <a:gd name="connsiteX19" fmla="*/ 12382 w 84772"/>
                          <a:gd name="connsiteY19" fmla="*/ 179070 h 1895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84772" h="189524">
                            <a:moveTo>
                              <a:pt x="12382" y="179070"/>
                            </a:moveTo>
                            <a:cubicBezTo>
                              <a:pt x="21907" y="186690"/>
                              <a:pt x="40005" y="194310"/>
                              <a:pt x="57150" y="185738"/>
                            </a:cubicBezTo>
                            <a:cubicBezTo>
                              <a:pt x="60960" y="183833"/>
                              <a:pt x="64770" y="181928"/>
                              <a:pt x="67628" y="178117"/>
                            </a:cubicBezTo>
                            <a:cubicBezTo>
                              <a:pt x="69532" y="176213"/>
                              <a:pt x="70485" y="175260"/>
                              <a:pt x="72390" y="173355"/>
                            </a:cubicBezTo>
                            <a:cubicBezTo>
                              <a:pt x="73343" y="171450"/>
                              <a:pt x="74295" y="169545"/>
                              <a:pt x="76200" y="167640"/>
                            </a:cubicBezTo>
                            <a:cubicBezTo>
                              <a:pt x="78105" y="163830"/>
                              <a:pt x="79057" y="160020"/>
                              <a:pt x="80963" y="157163"/>
                            </a:cubicBezTo>
                            <a:cubicBezTo>
                              <a:pt x="81915" y="153353"/>
                              <a:pt x="82868" y="150495"/>
                              <a:pt x="82868" y="146685"/>
                            </a:cubicBezTo>
                            <a:cubicBezTo>
                              <a:pt x="83820" y="140017"/>
                              <a:pt x="83820" y="135255"/>
                              <a:pt x="84772" y="131445"/>
                            </a:cubicBezTo>
                            <a:cubicBezTo>
                              <a:pt x="84772" y="127635"/>
                              <a:pt x="84772" y="125730"/>
                              <a:pt x="84772" y="125730"/>
                            </a:cubicBezTo>
                            <a:cubicBezTo>
                              <a:pt x="84772" y="125730"/>
                              <a:pt x="83820" y="94298"/>
                              <a:pt x="82868" y="62865"/>
                            </a:cubicBezTo>
                            <a:cubicBezTo>
                              <a:pt x="81915" y="31433"/>
                              <a:pt x="80010" y="0"/>
                              <a:pt x="78105" y="0"/>
                            </a:cubicBezTo>
                            <a:cubicBezTo>
                              <a:pt x="76200" y="0"/>
                              <a:pt x="74295" y="31433"/>
                              <a:pt x="73343" y="62865"/>
                            </a:cubicBezTo>
                            <a:cubicBezTo>
                              <a:pt x="72390" y="94298"/>
                              <a:pt x="71438" y="125730"/>
                              <a:pt x="71438" y="125730"/>
                            </a:cubicBezTo>
                            <a:cubicBezTo>
                              <a:pt x="71438" y="125730"/>
                              <a:pt x="71438" y="127635"/>
                              <a:pt x="71438" y="131445"/>
                            </a:cubicBezTo>
                            <a:cubicBezTo>
                              <a:pt x="71438" y="135255"/>
                              <a:pt x="71438" y="139065"/>
                              <a:pt x="70485" y="144780"/>
                            </a:cubicBezTo>
                            <a:cubicBezTo>
                              <a:pt x="69532" y="156210"/>
                              <a:pt x="64770" y="169545"/>
                              <a:pt x="52388" y="177165"/>
                            </a:cubicBezTo>
                            <a:cubicBezTo>
                              <a:pt x="46672" y="180023"/>
                              <a:pt x="39053" y="181928"/>
                              <a:pt x="32385" y="180023"/>
                            </a:cubicBezTo>
                            <a:cubicBezTo>
                              <a:pt x="25718" y="179070"/>
                              <a:pt x="20003" y="177165"/>
                              <a:pt x="15240" y="173355"/>
                            </a:cubicBezTo>
                            <a:cubicBezTo>
                              <a:pt x="5715" y="167640"/>
                              <a:pt x="953" y="160973"/>
                              <a:pt x="0" y="160973"/>
                            </a:cubicBezTo>
                            <a:cubicBezTo>
                              <a:pt x="0" y="163830"/>
                              <a:pt x="2857" y="171450"/>
                              <a:pt x="12382" y="179070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9" name="Freeform: Shape 663">
                        <a:extLst>
                          <a:ext uri="{FF2B5EF4-FFF2-40B4-BE49-F238E27FC236}">
                            <a16:creationId xmlns:a16="http://schemas.microsoft.com/office/drawing/2014/main" id="{247766F7-7B69-2C44-2D6A-D393F1474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98932" y="3527107"/>
                        <a:ext cx="220027" cy="171450"/>
                      </a:xfrm>
                      <a:custGeom>
                        <a:avLst/>
                        <a:gdLst>
                          <a:gd name="connsiteX0" fmla="*/ 4763 w 220027"/>
                          <a:gd name="connsiteY0" fmla="*/ 5715 h 171450"/>
                          <a:gd name="connsiteX1" fmla="*/ 111443 w 220027"/>
                          <a:gd name="connsiteY1" fmla="*/ 12383 h 171450"/>
                          <a:gd name="connsiteX2" fmla="*/ 212408 w 220027"/>
                          <a:gd name="connsiteY2" fmla="*/ 7620 h 171450"/>
                          <a:gd name="connsiteX3" fmla="*/ 208598 w 220027"/>
                          <a:gd name="connsiteY3" fmla="*/ 39052 h 171450"/>
                          <a:gd name="connsiteX4" fmla="*/ 201930 w 220027"/>
                          <a:gd name="connsiteY4" fmla="*/ 71438 h 171450"/>
                          <a:gd name="connsiteX5" fmla="*/ 188595 w 220027"/>
                          <a:gd name="connsiteY5" fmla="*/ 106680 h 171450"/>
                          <a:gd name="connsiteX6" fmla="*/ 166688 w 220027"/>
                          <a:gd name="connsiteY6" fmla="*/ 136208 h 171450"/>
                          <a:gd name="connsiteX7" fmla="*/ 140018 w 220027"/>
                          <a:gd name="connsiteY7" fmla="*/ 152400 h 171450"/>
                          <a:gd name="connsiteX8" fmla="*/ 118110 w 220027"/>
                          <a:gd name="connsiteY8" fmla="*/ 157163 h 171450"/>
                          <a:gd name="connsiteX9" fmla="*/ 111443 w 220027"/>
                          <a:gd name="connsiteY9" fmla="*/ 158115 h 171450"/>
                          <a:gd name="connsiteX10" fmla="*/ 109538 w 220027"/>
                          <a:gd name="connsiteY10" fmla="*/ 158115 h 171450"/>
                          <a:gd name="connsiteX11" fmla="*/ 100965 w 220027"/>
                          <a:gd name="connsiteY11" fmla="*/ 158115 h 171450"/>
                          <a:gd name="connsiteX12" fmla="*/ 79058 w 220027"/>
                          <a:gd name="connsiteY12" fmla="*/ 153352 h 171450"/>
                          <a:gd name="connsiteX13" fmla="*/ 28575 w 220027"/>
                          <a:gd name="connsiteY13" fmla="*/ 106680 h 171450"/>
                          <a:gd name="connsiteX14" fmla="*/ 3810 w 220027"/>
                          <a:gd name="connsiteY14" fmla="*/ 40005 h 171450"/>
                          <a:gd name="connsiteX15" fmla="*/ 2858 w 220027"/>
                          <a:gd name="connsiteY15" fmla="*/ 33338 h 171450"/>
                          <a:gd name="connsiteX16" fmla="*/ 2858 w 220027"/>
                          <a:gd name="connsiteY16" fmla="*/ 26670 h 171450"/>
                          <a:gd name="connsiteX17" fmla="*/ 2858 w 220027"/>
                          <a:gd name="connsiteY17" fmla="*/ 16192 h 171450"/>
                          <a:gd name="connsiteX18" fmla="*/ 2858 w 220027"/>
                          <a:gd name="connsiteY18" fmla="*/ 6667 h 171450"/>
                          <a:gd name="connsiteX19" fmla="*/ 953 w 220027"/>
                          <a:gd name="connsiteY19" fmla="*/ 15240 h 171450"/>
                          <a:gd name="connsiteX20" fmla="*/ 0 w 220027"/>
                          <a:gd name="connsiteY20" fmla="*/ 25717 h 171450"/>
                          <a:gd name="connsiteX21" fmla="*/ 0 w 220027"/>
                          <a:gd name="connsiteY21" fmla="*/ 32385 h 171450"/>
                          <a:gd name="connsiteX22" fmla="*/ 953 w 220027"/>
                          <a:gd name="connsiteY22" fmla="*/ 40005 h 171450"/>
                          <a:gd name="connsiteX23" fmla="*/ 22860 w 220027"/>
                          <a:gd name="connsiteY23" fmla="*/ 110490 h 171450"/>
                          <a:gd name="connsiteX24" fmla="*/ 76200 w 220027"/>
                          <a:gd name="connsiteY24" fmla="*/ 163830 h 171450"/>
                          <a:gd name="connsiteX25" fmla="*/ 100965 w 220027"/>
                          <a:gd name="connsiteY25" fmla="*/ 170497 h 171450"/>
                          <a:gd name="connsiteX26" fmla="*/ 110490 w 220027"/>
                          <a:gd name="connsiteY26" fmla="*/ 171450 h 171450"/>
                          <a:gd name="connsiteX27" fmla="*/ 113348 w 220027"/>
                          <a:gd name="connsiteY27" fmla="*/ 171450 h 171450"/>
                          <a:gd name="connsiteX28" fmla="*/ 120968 w 220027"/>
                          <a:gd name="connsiteY28" fmla="*/ 170497 h 171450"/>
                          <a:gd name="connsiteX29" fmla="*/ 145733 w 220027"/>
                          <a:gd name="connsiteY29" fmla="*/ 164783 h 171450"/>
                          <a:gd name="connsiteX30" fmla="*/ 176213 w 220027"/>
                          <a:gd name="connsiteY30" fmla="*/ 145733 h 171450"/>
                          <a:gd name="connsiteX31" fmla="*/ 199073 w 220027"/>
                          <a:gd name="connsiteY31" fmla="*/ 112395 h 171450"/>
                          <a:gd name="connsiteX32" fmla="*/ 211455 w 220027"/>
                          <a:gd name="connsiteY32" fmla="*/ 74295 h 171450"/>
                          <a:gd name="connsiteX33" fmla="*/ 216218 w 220027"/>
                          <a:gd name="connsiteY33" fmla="*/ 40005 h 171450"/>
                          <a:gd name="connsiteX34" fmla="*/ 216218 w 220027"/>
                          <a:gd name="connsiteY34" fmla="*/ 7620 h 171450"/>
                          <a:gd name="connsiteX35" fmla="*/ 220028 w 220027"/>
                          <a:gd name="connsiteY35" fmla="*/ 6667 h 171450"/>
                          <a:gd name="connsiteX36" fmla="*/ 113348 w 220027"/>
                          <a:gd name="connsiteY36" fmla="*/ 0 h 171450"/>
                          <a:gd name="connsiteX37" fmla="*/ 4763 w 220027"/>
                          <a:gd name="connsiteY37" fmla="*/ 5715 h 1714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220027" h="171450">
                            <a:moveTo>
                              <a:pt x="4763" y="5715"/>
                            </a:moveTo>
                            <a:cubicBezTo>
                              <a:pt x="4763" y="9525"/>
                              <a:pt x="111443" y="12383"/>
                              <a:pt x="111443" y="12383"/>
                            </a:cubicBezTo>
                            <a:cubicBezTo>
                              <a:pt x="111443" y="12383"/>
                              <a:pt x="191453" y="10477"/>
                              <a:pt x="212408" y="7620"/>
                            </a:cubicBezTo>
                            <a:cubicBezTo>
                              <a:pt x="211455" y="11430"/>
                              <a:pt x="210503" y="22860"/>
                              <a:pt x="208598" y="39052"/>
                            </a:cubicBezTo>
                            <a:cubicBezTo>
                              <a:pt x="206693" y="48577"/>
                              <a:pt x="204788" y="60008"/>
                              <a:pt x="201930" y="71438"/>
                            </a:cubicBezTo>
                            <a:cubicBezTo>
                              <a:pt x="199073" y="82867"/>
                              <a:pt x="194310" y="95250"/>
                              <a:pt x="188595" y="106680"/>
                            </a:cubicBezTo>
                            <a:cubicBezTo>
                              <a:pt x="182880" y="118110"/>
                              <a:pt x="175260" y="128588"/>
                              <a:pt x="166688" y="136208"/>
                            </a:cubicBezTo>
                            <a:cubicBezTo>
                              <a:pt x="158115" y="143827"/>
                              <a:pt x="148590" y="149542"/>
                              <a:pt x="140018" y="152400"/>
                            </a:cubicBezTo>
                            <a:cubicBezTo>
                              <a:pt x="131445" y="155258"/>
                              <a:pt x="123825" y="157163"/>
                              <a:pt x="118110" y="157163"/>
                            </a:cubicBezTo>
                            <a:cubicBezTo>
                              <a:pt x="115253" y="157163"/>
                              <a:pt x="113348" y="157163"/>
                              <a:pt x="111443" y="158115"/>
                            </a:cubicBezTo>
                            <a:cubicBezTo>
                              <a:pt x="109538" y="158115"/>
                              <a:pt x="109538" y="158115"/>
                              <a:pt x="109538" y="158115"/>
                            </a:cubicBezTo>
                            <a:cubicBezTo>
                              <a:pt x="109538" y="158115"/>
                              <a:pt x="106680" y="158115"/>
                              <a:pt x="100965" y="158115"/>
                            </a:cubicBezTo>
                            <a:cubicBezTo>
                              <a:pt x="95250" y="157163"/>
                              <a:pt x="87630" y="156210"/>
                              <a:pt x="79058" y="153352"/>
                            </a:cubicBezTo>
                            <a:cubicBezTo>
                              <a:pt x="61913" y="146685"/>
                              <a:pt x="41910" y="129540"/>
                              <a:pt x="28575" y="106680"/>
                            </a:cubicBezTo>
                            <a:cubicBezTo>
                              <a:pt x="15240" y="84772"/>
                              <a:pt x="7620" y="59055"/>
                              <a:pt x="3810" y="40005"/>
                            </a:cubicBezTo>
                            <a:cubicBezTo>
                              <a:pt x="3810" y="38100"/>
                              <a:pt x="2858" y="35242"/>
                              <a:pt x="2858" y="33338"/>
                            </a:cubicBezTo>
                            <a:cubicBezTo>
                              <a:pt x="2858" y="31433"/>
                              <a:pt x="2858" y="28575"/>
                              <a:pt x="2858" y="26670"/>
                            </a:cubicBezTo>
                            <a:cubicBezTo>
                              <a:pt x="2858" y="22860"/>
                              <a:pt x="2858" y="19050"/>
                              <a:pt x="2858" y="16192"/>
                            </a:cubicBezTo>
                            <a:cubicBezTo>
                              <a:pt x="2858" y="10477"/>
                              <a:pt x="2858" y="6667"/>
                              <a:pt x="2858" y="6667"/>
                            </a:cubicBezTo>
                            <a:cubicBezTo>
                              <a:pt x="2858" y="6667"/>
                              <a:pt x="1905" y="9525"/>
                              <a:pt x="953" y="15240"/>
                            </a:cubicBezTo>
                            <a:cubicBezTo>
                              <a:pt x="0" y="18097"/>
                              <a:pt x="0" y="21908"/>
                              <a:pt x="0" y="25717"/>
                            </a:cubicBezTo>
                            <a:cubicBezTo>
                              <a:pt x="0" y="27622"/>
                              <a:pt x="0" y="29527"/>
                              <a:pt x="0" y="32385"/>
                            </a:cubicBezTo>
                            <a:cubicBezTo>
                              <a:pt x="0" y="35242"/>
                              <a:pt x="953" y="37147"/>
                              <a:pt x="953" y="40005"/>
                            </a:cubicBezTo>
                            <a:cubicBezTo>
                              <a:pt x="2858" y="60008"/>
                              <a:pt x="9525" y="86677"/>
                              <a:pt x="22860" y="110490"/>
                            </a:cubicBezTo>
                            <a:cubicBezTo>
                              <a:pt x="35243" y="134302"/>
                              <a:pt x="56198" y="155258"/>
                              <a:pt x="76200" y="163830"/>
                            </a:cubicBezTo>
                            <a:cubicBezTo>
                              <a:pt x="85725" y="168592"/>
                              <a:pt x="95250" y="169545"/>
                              <a:pt x="100965" y="170497"/>
                            </a:cubicBezTo>
                            <a:cubicBezTo>
                              <a:pt x="107633" y="170497"/>
                              <a:pt x="110490" y="171450"/>
                              <a:pt x="110490" y="171450"/>
                            </a:cubicBezTo>
                            <a:cubicBezTo>
                              <a:pt x="110490" y="171450"/>
                              <a:pt x="111443" y="171450"/>
                              <a:pt x="113348" y="171450"/>
                            </a:cubicBezTo>
                            <a:cubicBezTo>
                              <a:pt x="115253" y="171450"/>
                              <a:pt x="117158" y="171450"/>
                              <a:pt x="120968" y="170497"/>
                            </a:cubicBezTo>
                            <a:cubicBezTo>
                              <a:pt x="126683" y="170497"/>
                              <a:pt x="136208" y="168592"/>
                              <a:pt x="145733" y="164783"/>
                            </a:cubicBezTo>
                            <a:cubicBezTo>
                              <a:pt x="156210" y="160972"/>
                              <a:pt x="166688" y="154305"/>
                              <a:pt x="176213" y="145733"/>
                            </a:cubicBezTo>
                            <a:cubicBezTo>
                              <a:pt x="185738" y="136208"/>
                              <a:pt x="193358" y="124777"/>
                              <a:pt x="199073" y="112395"/>
                            </a:cubicBezTo>
                            <a:cubicBezTo>
                              <a:pt x="204788" y="100013"/>
                              <a:pt x="208598" y="86677"/>
                              <a:pt x="211455" y="74295"/>
                            </a:cubicBezTo>
                            <a:cubicBezTo>
                              <a:pt x="214313" y="61913"/>
                              <a:pt x="215265" y="50483"/>
                              <a:pt x="216218" y="40005"/>
                            </a:cubicBezTo>
                            <a:cubicBezTo>
                              <a:pt x="217170" y="23813"/>
                              <a:pt x="216218" y="11430"/>
                              <a:pt x="216218" y="7620"/>
                            </a:cubicBezTo>
                            <a:cubicBezTo>
                              <a:pt x="219075" y="7620"/>
                              <a:pt x="220028" y="6667"/>
                              <a:pt x="220028" y="6667"/>
                            </a:cubicBezTo>
                            <a:cubicBezTo>
                              <a:pt x="220028" y="2858"/>
                              <a:pt x="113348" y="0"/>
                              <a:pt x="113348" y="0"/>
                            </a:cubicBezTo>
                            <a:cubicBezTo>
                              <a:pt x="113348" y="0"/>
                              <a:pt x="4763" y="2858"/>
                              <a:pt x="4763" y="5715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0" name="Freeform: Shape 664">
                        <a:extLst>
                          <a:ext uri="{FF2B5EF4-FFF2-40B4-BE49-F238E27FC236}">
                            <a16:creationId xmlns:a16="http://schemas.microsoft.com/office/drawing/2014/main" id="{76EF6899-44A7-1348-A4BF-44B2D6DA7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88492" y="3755459"/>
                        <a:ext cx="306519" cy="486975"/>
                      </a:xfrm>
                      <a:custGeom>
                        <a:avLst/>
                        <a:gdLst>
                          <a:gd name="connsiteX0" fmla="*/ 6667 w 306519"/>
                          <a:gd name="connsiteY0" fmla="*/ 11678 h 486975"/>
                          <a:gd name="connsiteX1" fmla="*/ 14288 w 306519"/>
                          <a:gd name="connsiteY1" fmla="*/ 19298 h 486975"/>
                          <a:gd name="connsiteX2" fmla="*/ 16192 w 306519"/>
                          <a:gd name="connsiteY2" fmla="*/ 21203 h 486975"/>
                          <a:gd name="connsiteX3" fmla="*/ 15240 w 306519"/>
                          <a:gd name="connsiteY3" fmla="*/ 26918 h 486975"/>
                          <a:gd name="connsiteX4" fmla="*/ 13335 w 306519"/>
                          <a:gd name="connsiteY4" fmla="*/ 54540 h 486975"/>
                          <a:gd name="connsiteX5" fmla="*/ 19050 w 306519"/>
                          <a:gd name="connsiteY5" fmla="*/ 139313 h 486975"/>
                          <a:gd name="connsiteX6" fmla="*/ 24765 w 306519"/>
                          <a:gd name="connsiteY6" fmla="*/ 162173 h 486975"/>
                          <a:gd name="connsiteX7" fmla="*/ 31432 w 306519"/>
                          <a:gd name="connsiteY7" fmla="*/ 184080 h 486975"/>
                          <a:gd name="connsiteX8" fmla="*/ 40005 w 306519"/>
                          <a:gd name="connsiteY8" fmla="*/ 203130 h 486975"/>
                          <a:gd name="connsiteX9" fmla="*/ 43815 w 306519"/>
                          <a:gd name="connsiteY9" fmla="*/ 211703 h 486975"/>
                          <a:gd name="connsiteX10" fmla="*/ 48577 w 306519"/>
                          <a:gd name="connsiteY10" fmla="*/ 219323 h 486975"/>
                          <a:gd name="connsiteX11" fmla="*/ 63817 w 306519"/>
                          <a:gd name="connsiteY11" fmla="*/ 243135 h 486975"/>
                          <a:gd name="connsiteX12" fmla="*/ 70485 w 306519"/>
                          <a:gd name="connsiteY12" fmla="*/ 251708 h 486975"/>
                          <a:gd name="connsiteX13" fmla="*/ 77152 w 306519"/>
                          <a:gd name="connsiteY13" fmla="*/ 260280 h 486975"/>
                          <a:gd name="connsiteX14" fmla="*/ 85725 w 306519"/>
                          <a:gd name="connsiteY14" fmla="*/ 269805 h 486975"/>
                          <a:gd name="connsiteX15" fmla="*/ 98107 w 306519"/>
                          <a:gd name="connsiteY15" fmla="*/ 281235 h 486975"/>
                          <a:gd name="connsiteX16" fmla="*/ 135255 w 306519"/>
                          <a:gd name="connsiteY16" fmla="*/ 299333 h 486975"/>
                          <a:gd name="connsiteX17" fmla="*/ 181927 w 306519"/>
                          <a:gd name="connsiteY17" fmla="*/ 297428 h 486975"/>
                          <a:gd name="connsiteX18" fmla="*/ 221932 w 306519"/>
                          <a:gd name="connsiteY18" fmla="*/ 273615 h 486975"/>
                          <a:gd name="connsiteX19" fmla="*/ 229552 w 306519"/>
                          <a:gd name="connsiteY19" fmla="*/ 265995 h 486975"/>
                          <a:gd name="connsiteX20" fmla="*/ 236220 w 306519"/>
                          <a:gd name="connsiteY20" fmla="*/ 257423 h 486975"/>
                          <a:gd name="connsiteX21" fmla="*/ 244792 w 306519"/>
                          <a:gd name="connsiteY21" fmla="*/ 240278 h 486975"/>
                          <a:gd name="connsiteX22" fmla="*/ 247650 w 306519"/>
                          <a:gd name="connsiteY22" fmla="*/ 232658 h 486975"/>
                          <a:gd name="connsiteX23" fmla="*/ 248602 w 306519"/>
                          <a:gd name="connsiteY23" fmla="*/ 230753 h 486975"/>
                          <a:gd name="connsiteX24" fmla="*/ 249555 w 306519"/>
                          <a:gd name="connsiteY24" fmla="*/ 228848 h 486975"/>
                          <a:gd name="connsiteX25" fmla="*/ 251460 w 306519"/>
                          <a:gd name="connsiteY25" fmla="*/ 225038 h 486975"/>
                          <a:gd name="connsiteX26" fmla="*/ 254317 w 306519"/>
                          <a:gd name="connsiteY26" fmla="*/ 212655 h 486975"/>
                          <a:gd name="connsiteX27" fmla="*/ 255270 w 306519"/>
                          <a:gd name="connsiteY27" fmla="*/ 202178 h 486975"/>
                          <a:gd name="connsiteX28" fmla="*/ 252413 w 306519"/>
                          <a:gd name="connsiteY28" fmla="*/ 212655 h 486975"/>
                          <a:gd name="connsiteX29" fmla="*/ 248602 w 306519"/>
                          <a:gd name="connsiteY29" fmla="*/ 224085 h 486975"/>
                          <a:gd name="connsiteX30" fmla="*/ 246697 w 306519"/>
                          <a:gd name="connsiteY30" fmla="*/ 226943 h 486975"/>
                          <a:gd name="connsiteX31" fmla="*/ 244792 w 306519"/>
                          <a:gd name="connsiteY31" fmla="*/ 230753 h 486975"/>
                          <a:gd name="connsiteX32" fmla="*/ 240982 w 306519"/>
                          <a:gd name="connsiteY32" fmla="*/ 238373 h 486975"/>
                          <a:gd name="connsiteX33" fmla="*/ 180022 w 306519"/>
                          <a:gd name="connsiteY33" fmla="*/ 287903 h 486975"/>
                          <a:gd name="connsiteX34" fmla="*/ 138113 w 306519"/>
                          <a:gd name="connsiteY34" fmla="*/ 287903 h 486975"/>
                          <a:gd name="connsiteX35" fmla="*/ 105727 w 306519"/>
                          <a:gd name="connsiteY35" fmla="*/ 270758 h 486975"/>
                          <a:gd name="connsiteX36" fmla="*/ 95250 w 306519"/>
                          <a:gd name="connsiteY36" fmla="*/ 260280 h 486975"/>
                          <a:gd name="connsiteX37" fmla="*/ 87630 w 306519"/>
                          <a:gd name="connsiteY37" fmla="*/ 251708 h 486975"/>
                          <a:gd name="connsiteX38" fmla="*/ 80963 w 306519"/>
                          <a:gd name="connsiteY38" fmla="*/ 243135 h 486975"/>
                          <a:gd name="connsiteX39" fmla="*/ 74295 w 306519"/>
                          <a:gd name="connsiteY39" fmla="*/ 234563 h 486975"/>
                          <a:gd name="connsiteX40" fmla="*/ 59055 w 306519"/>
                          <a:gd name="connsiteY40" fmla="*/ 212655 h 486975"/>
                          <a:gd name="connsiteX41" fmla="*/ 54292 w 306519"/>
                          <a:gd name="connsiteY41" fmla="*/ 205035 h 486975"/>
                          <a:gd name="connsiteX42" fmla="*/ 50482 w 306519"/>
                          <a:gd name="connsiteY42" fmla="*/ 196463 h 486975"/>
                          <a:gd name="connsiteX43" fmla="*/ 41910 w 306519"/>
                          <a:gd name="connsiteY43" fmla="*/ 178365 h 486975"/>
                          <a:gd name="connsiteX44" fmla="*/ 34290 w 306519"/>
                          <a:gd name="connsiteY44" fmla="*/ 158363 h 486975"/>
                          <a:gd name="connsiteX45" fmla="*/ 28575 w 306519"/>
                          <a:gd name="connsiteY45" fmla="*/ 136455 h 486975"/>
                          <a:gd name="connsiteX46" fmla="*/ 18097 w 306519"/>
                          <a:gd name="connsiteY46" fmla="*/ 22155 h 486975"/>
                          <a:gd name="connsiteX47" fmla="*/ 58102 w 306519"/>
                          <a:gd name="connsiteY47" fmla="*/ 50730 h 486975"/>
                          <a:gd name="connsiteX48" fmla="*/ 105727 w 306519"/>
                          <a:gd name="connsiteY48" fmla="*/ 77400 h 486975"/>
                          <a:gd name="connsiteX49" fmla="*/ 127635 w 306519"/>
                          <a:gd name="connsiteY49" fmla="*/ 88830 h 486975"/>
                          <a:gd name="connsiteX50" fmla="*/ 150495 w 306519"/>
                          <a:gd name="connsiteY50" fmla="*/ 99308 h 486975"/>
                          <a:gd name="connsiteX51" fmla="*/ 201930 w 306519"/>
                          <a:gd name="connsiteY51" fmla="*/ 119310 h 486975"/>
                          <a:gd name="connsiteX52" fmla="*/ 255270 w 306519"/>
                          <a:gd name="connsiteY52" fmla="*/ 132645 h 486975"/>
                          <a:gd name="connsiteX53" fmla="*/ 255270 w 306519"/>
                          <a:gd name="connsiteY53" fmla="*/ 132645 h 486975"/>
                          <a:gd name="connsiteX54" fmla="*/ 258127 w 306519"/>
                          <a:gd name="connsiteY54" fmla="*/ 144075 h 486975"/>
                          <a:gd name="connsiteX55" fmla="*/ 263842 w 306519"/>
                          <a:gd name="connsiteY55" fmla="*/ 166935 h 486975"/>
                          <a:gd name="connsiteX56" fmla="*/ 253365 w 306519"/>
                          <a:gd name="connsiteY56" fmla="*/ 182175 h 486975"/>
                          <a:gd name="connsiteX57" fmla="*/ 247650 w 306519"/>
                          <a:gd name="connsiteY57" fmla="*/ 189795 h 486975"/>
                          <a:gd name="connsiteX58" fmla="*/ 227647 w 306519"/>
                          <a:gd name="connsiteY58" fmla="*/ 213608 h 486975"/>
                          <a:gd name="connsiteX59" fmla="*/ 205740 w 306519"/>
                          <a:gd name="connsiteY59" fmla="*/ 236468 h 486975"/>
                          <a:gd name="connsiteX60" fmla="*/ 233363 w 306519"/>
                          <a:gd name="connsiteY60" fmla="*/ 220275 h 486975"/>
                          <a:gd name="connsiteX61" fmla="*/ 257175 w 306519"/>
                          <a:gd name="connsiteY61" fmla="*/ 198368 h 486975"/>
                          <a:gd name="connsiteX62" fmla="*/ 262890 w 306519"/>
                          <a:gd name="connsiteY62" fmla="*/ 189795 h 486975"/>
                          <a:gd name="connsiteX63" fmla="*/ 267652 w 306519"/>
                          <a:gd name="connsiteY63" fmla="*/ 182175 h 486975"/>
                          <a:gd name="connsiteX64" fmla="*/ 277177 w 306519"/>
                          <a:gd name="connsiteY64" fmla="*/ 223133 h 486975"/>
                          <a:gd name="connsiteX65" fmla="*/ 281940 w 306519"/>
                          <a:gd name="connsiteY65" fmla="*/ 248850 h 486975"/>
                          <a:gd name="connsiteX66" fmla="*/ 283845 w 306519"/>
                          <a:gd name="connsiteY66" fmla="*/ 258375 h 486975"/>
                          <a:gd name="connsiteX67" fmla="*/ 285750 w 306519"/>
                          <a:gd name="connsiteY67" fmla="*/ 267900 h 486975"/>
                          <a:gd name="connsiteX68" fmla="*/ 289560 w 306519"/>
                          <a:gd name="connsiteY68" fmla="*/ 293618 h 486975"/>
                          <a:gd name="connsiteX69" fmla="*/ 295275 w 306519"/>
                          <a:gd name="connsiteY69" fmla="*/ 372675 h 486975"/>
                          <a:gd name="connsiteX70" fmla="*/ 288607 w 306519"/>
                          <a:gd name="connsiteY70" fmla="*/ 451733 h 486975"/>
                          <a:gd name="connsiteX71" fmla="*/ 279082 w 306519"/>
                          <a:gd name="connsiteY71" fmla="*/ 486975 h 486975"/>
                          <a:gd name="connsiteX72" fmla="*/ 284797 w 306519"/>
                          <a:gd name="connsiteY72" fmla="*/ 478403 h 486975"/>
                          <a:gd name="connsiteX73" fmla="*/ 294322 w 306519"/>
                          <a:gd name="connsiteY73" fmla="*/ 452685 h 486975"/>
                          <a:gd name="connsiteX74" fmla="*/ 305752 w 306519"/>
                          <a:gd name="connsiteY74" fmla="*/ 372675 h 486975"/>
                          <a:gd name="connsiteX75" fmla="*/ 302895 w 306519"/>
                          <a:gd name="connsiteY75" fmla="*/ 291713 h 486975"/>
                          <a:gd name="connsiteX76" fmla="*/ 299085 w 306519"/>
                          <a:gd name="connsiteY76" fmla="*/ 265043 h 486975"/>
                          <a:gd name="connsiteX77" fmla="*/ 297180 w 306519"/>
                          <a:gd name="connsiteY77" fmla="*/ 254565 h 486975"/>
                          <a:gd name="connsiteX78" fmla="*/ 295275 w 306519"/>
                          <a:gd name="connsiteY78" fmla="*/ 245040 h 486975"/>
                          <a:gd name="connsiteX79" fmla="*/ 289560 w 306519"/>
                          <a:gd name="connsiteY79" fmla="*/ 219323 h 486975"/>
                          <a:gd name="connsiteX80" fmla="*/ 275272 w 306519"/>
                          <a:gd name="connsiteY80" fmla="*/ 165983 h 486975"/>
                          <a:gd name="connsiteX81" fmla="*/ 279082 w 306519"/>
                          <a:gd name="connsiteY81" fmla="*/ 136455 h 486975"/>
                          <a:gd name="connsiteX82" fmla="*/ 271463 w 306519"/>
                          <a:gd name="connsiteY82" fmla="*/ 153600 h 486975"/>
                          <a:gd name="connsiteX83" fmla="*/ 267652 w 306519"/>
                          <a:gd name="connsiteY83" fmla="*/ 142170 h 486975"/>
                          <a:gd name="connsiteX84" fmla="*/ 265747 w 306519"/>
                          <a:gd name="connsiteY84" fmla="*/ 134550 h 486975"/>
                          <a:gd name="connsiteX85" fmla="*/ 280988 w 306519"/>
                          <a:gd name="connsiteY85" fmla="*/ 135503 h 486975"/>
                          <a:gd name="connsiteX86" fmla="*/ 264795 w 306519"/>
                          <a:gd name="connsiteY86" fmla="*/ 130740 h 486975"/>
                          <a:gd name="connsiteX87" fmla="*/ 243840 w 306519"/>
                          <a:gd name="connsiteY87" fmla="*/ 65970 h 486975"/>
                          <a:gd name="connsiteX88" fmla="*/ 231457 w 306519"/>
                          <a:gd name="connsiteY88" fmla="*/ 31680 h 486975"/>
                          <a:gd name="connsiteX89" fmla="*/ 239077 w 306519"/>
                          <a:gd name="connsiteY89" fmla="*/ 67875 h 486975"/>
                          <a:gd name="connsiteX90" fmla="*/ 255270 w 306519"/>
                          <a:gd name="connsiteY90" fmla="*/ 128835 h 486975"/>
                          <a:gd name="connsiteX91" fmla="*/ 206692 w 306519"/>
                          <a:gd name="connsiteY91" fmla="*/ 112643 h 486975"/>
                          <a:gd name="connsiteX92" fmla="*/ 157163 w 306519"/>
                          <a:gd name="connsiteY92" fmla="*/ 90735 h 486975"/>
                          <a:gd name="connsiteX93" fmla="*/ 135255 w 306519"/>
                          <a:gd name="connsiteY93" fmla="*/ 79305 h 486975"/>
                          <a:gd name="connsiteX94" fmla="*/ 64770 w 306519"/>
                          <a:gd name="connsiteY94" fmla="*/ 45015 h 486975"/>
                          <a:gd name="connsiteX95" fmla="*/ 19050 w 306519"/>
                          <a:gd name="connsiteY95" fmla="*/ 16440 h 486975"/>
                          <a:gd name="connsiteX96" fmla="*/ 11430 w 306519"/>
                          <a:gd name="connsiteY96" fmla="*/ 9773 h 486975"/>
                          <a:gd name="connsiteX97" fmla="*/ 5715 w 306519"/>
                          <a:gd name="connsiteY97" fmla="*/ 4058 h 486975"/>
                          <a:gd name="connsiteX98" fmla="*/ 0 w 306519"/>
                          <a:gd name="connsiteY98" fmla="*/ 248 h 486975"/>
                          <a:gd name="connsiteX99" fmla="*/ 3810 w 306519"/>
                          <a:gd name="connsiteY99" fmla="*/ 5963 h 486975"/>
                          <a:gd name="connsiteX100" fmla="*/ 6667 w 306519"/>
                          <a:gd name="connsiteY100" fmla="*/ 11678 h 486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</a:cxnLst>
                        <a:rect l="l" t="t" r="r" b="b"/>
                        <a:pathLst>
                          <a:path w="306519" h="486975">
                            <a:moveTo>
                              <a:pt x="6667" y="11678"/>
                            </a:moveTo>
                            <a:cubicBezTo>
                              <a:pt x="8572" y="13583"/>
                              <a:pt x="11430" y="16440"/>
                              <a:pt x="14288" y="19298"/>
                            </a:cubicBezTo>
                            <a:cubicBezTo>
                              <a:pt x="15240" y="20250"/>
                              <a:pt x="15240" y="20250"/>
                              <a:pt x="16192" y="21203"/>
                            </a:cubicBezTo>
                            <a:cubicBezTo>
                              <a:pt x="16192" y="23108"/>
                              <a:pt x="15240" y="25013"/>
                              <a:pt x="15240" y="26918"/>
                            </a:cubicBezTo>
                            <a:cubicBezTo>
                              <a:pt x="14288" y="33585"/>
                              <a:pt x="13335" y="43110"/>
                              <a:pt x="13335" y="54540"/>
                            </a:cubicBezTo>
                            <a:cubicBezTo>
                              <a:pt x="11430" y="77400"/>
                              <a:pt x="13335" y="108833"/>
                              <a:pt x="19050" y="139313"/>
                            </a:cubicBezTo>
                            <a:cubicBezTo>
                              <a:pt x="20955" y="146933"/>
                              <a:pt x="21907" y="154553"/>
                              <a:pt x="24765" y="162173"/>
                            </a:cubicBezTo>
                            <a:cubicBezTo>
                              <a:pt x="26670" y="169793"/>
                              <a:pt x="29527" y="176460"/>
                              <a:pt x="31432" y="184080"/>
                            </a:cubicBezTo>
                            <a:cubicBezTo>
                              <a:pt x="34290" y="190748"/>
                              <a:pt x="37147" y="197415"/>
                              <a:pt x="40005" y="203130"/>
                            </a:cubicBezTo>
                            <a:cubicBezTo>
                              <a:pt x="40957" y="205988"/>
                              <a:pt x="42863" y="208845"/>
                              <a:pt x="43815" y="211703"/>
                            </a:cubicBezTo>
                            <a:cubicBezTo>
                              <a:pt x="45720" y="214560"/>
                              <a:pt x="46672" y="217418"/>
                              <a:pt x="48577" y="219323"/>
                            </a:cubicBezTo>
                            <a:cubicBezTo>
                              <a:pt x="54292" y="229800"/>
                              <a:pt x="60007" y="237420"/>
                              <a:pt x="63817" y="243135"/>
                            </a:cubicBezTo>
                            <a:cubicBezTo>
                              <a:pt x="67627" y="248850"/>
                              <a:pt x="70485" y="251708"/>
                              <a:pt x="70485" y="251708"/>
                            </a:cubicBezTo>
                            <a:cubicBezTo>
                              <a:pt x="70485" y="251708"/>
                              <a:pt x="73342" y="254565"/>
                              <a:pt x="77152" y="260280"/>
                            </a:cubicBezTo>
                            <a:cubicBezTo>
                              <a:pt x="80010" y="263138"/>
                              <a:pt x="82867" y="265995"/>
                              <a:pt x="85725" y="269805"/>
                            </a:cubicBezTo>
                            <a:cubicBezTo>
                              <a:pt x="88582" y="273615"/>
                              <a:pt x="93345" y="276473"/>
                              <a:pt x="98107" y="281235"/>
                            </a:cubicBezTo>
                            <a:cubicBezTo>
                              <a:pt x="107632" y="287903"/>
                              <a:pt x="120015" y="296475"/>
                              <a:pt x="135255" y="299333"/>
                            </a:cubicBezTo>
                            <a:cubicBezTo>
                              <a:pt x="150495" y="302190"/>
                              <a:pt x="166688" y="302190"/>
                              <a:pt x="181927" y="297428"/>
                            </a:cubicBezTo>
                            <a:cubicBezTo>
                              <a:pt x="197167" y="292665"/>
                              <a:pt x="211455" y="285045"/>
                              <a:pt x="221932" y="273615"/>
                            </a:cubicBezTo>
                            <a:cubicBezTo>
                              <a:pt x="224790" y="270758"/>
                              <a:pt x="227647" y="268853"/>
                              <a:pt x="229552" y="265995"/>
                            </a:cubicBezTo>
                            <a:cubicBezTo>
                              <a:pt x="231457" y="263138"/>
                              <a:pt x="234315" y="260280"/>
                              <a:pt x="236220" y="257423"/>
                            </a:cubicBezTo>
                            <a:cubicBezTo>
                              <a:pt x="239077" y="251708"/>
                              <a:pt x="243840" y="245993"/>
                              <a:pt x="244792" y="240278"/>
                            </a:cubicBezTo>
                            <a:cubicBezTo>
                              <a:pt x="245745" y="237420"/>
                              <a:pt x="246697" y="234563"/>
                              <a:pt x="247650" y="232658"/>
                            </a:cubicBezTo>
                            <a:lnTo>
                              <a:pt x="248602" y="230753"/>
                            </a:lnTo>
                            <a:lnTo>
                              <a:pt x="249555" y="228848"/>
                            </a:lnTo>
                            <a:cubicBezTo>
                              <a:pt x="250507" y="227895"/>
                              <a:pt x="250507" y="226943"/>
                              <a:pt x="251460" y="225038"/>
                            </a:cubicBezTo>
                            <a:cubicBezTo>
                              <a:pt x="253365" y="220275"/>
                              <a:pt x="254317" y="216465"/>
                              <a:pt x="254317" y="212655"/>
                            </a:cubicBezTo>
                            <a:cubicBezTo>
                              <a:pt x="255270" y="205988"/>
                              <a:pt x="255270" y="202178"/>
                              <a:pt x="255270" y="202178"/>
                            </a:cubicBezTo>
                            <a:cubicBezTo>
                              <a:pt x="254317" y="202178"/>
                              <a:pt x="254317" y="205988"/>
                              <a:pt x="252413" y="212655"/>
                            </a:cubicBezTo>
                            <a:cubicBezTo>
                              <a:pt x="251460" y="215513"/>
                              <a:pt x="250507" y="219323"/>
                              <a:pt x="248602" y="224085"/>
                            </a:cubicBezTo>
                            <a:cubicBezTo>
                              <a:pt x="247650" y="225038"/>
                              <a:pt x="247650" y="225990"/>
                              <a:pt x="246697" y="226943"/>
                            </a:cubicBezTo>
                            <a:cubicBezTo>
                              <a:pt x="245745" y="227895"/>
                              <a:pt x="245745" y="228848"/>
                              <a:pt x="244792" y="230753"/>
                            </a:cubicBezTo>
                            <a:cubicBezTo>
                              <a:pt x="243840" y="232658"/>
                              <a:pt x="242888" y="235515"/>
                              <a:pt x="240982" y="238373"/>
                            </a:cubicBezTo>
                            <a:cubicBezTo>
                              <a:pt x="231457" y="258375"/>
                              <a:pt x="208597" y="281235"/>
                              <a:pt x="180022" y="287903"/>
                            </a:cubicBezTo>
                            <a:cubicBezTo>
                              <a:pt x="165735" y="291713"/>
                              <a:pt x="150495" y="291713"/>
                              <a:pt x="138113" y="287903"/>
                            </a:cubicBezTo>
                            <a:cubicBezTo>
                              <a:pt x="124777" y="285045"/>
                              <a:pt x="114300" y="277425"/>
                              <a:pt x="105727" y="270758"/>
                            </a:cubicBezTo>
                            <a:cubicBezTo>
                              <a:pt x="101917" y="266948"/>
                              <a:pt x="98107" y="264090"/>
                              <a:pt x="95250" y="260280"/>
                            </a:cubicBezTo>
                            <a:cubicBezTo>
                              <a:pt x="92392" y="256470"/>
                              <a:pt x="89535" y="253613"/>
                              <a:pt x="87630" y="251708"/>
                            </a:cubicBezTo>
                            <a:cubicBezTo>
                              <a:pt x="83820" y="246945"/>
                              <a:pt x="80963" y="243135"/>
                              <a:pt x="80963" y="243135"/>
                            </a:cubicBezTo>
                            <a:cubicBezTo>
                              <a:pt x="80963" y="243135"/>
                              <a:pt x="78105" y="240278"/>
                              <a:pt x="74295" y="234563"/>
                            </a:cubicBezTo>
                            <a:cubicBezTo>
                              <a:pt x="70485" y="229800"/>
                              <a:pt x="64770" y="221228"/>
                              <a:pt x="59055" y="212655"/>
                            </a:cubicBezTo>
                            <a:cubicBezTo>
                              <a:pt x="57150" y="210750"/>
                              <a:pt x="56197" y="207893"/>
                              <a:pt x="54292" y="205035"/>
                            </a:cubicBezTo>
                            <a:cubicBezTo>
                              <a:pt x="52388" y="202178"/>
                              <a:pt x="51435" y="199320"/>
                              <a:pt x="50482" y="196463"/>
                            </a:cubicBezTo>
                            <a:cubicBezTo>
                              <a:pt x="47625" y="190748"/>
                              <a:pt x="44767" y="185033"/>
                              <a:pt x="41910" y="178365"/>
                            </a:cubicBezTo>
                            <a:cubicBezTo>
                              <a:pt x="40005" y="171698"/>
                              <a:pt x="37147" y="165030"/>
                              <a:pt x="34290" y="158363"/>
                            </a:cubicBezTo>
                            <a:cubicBezTo>
                              <a:pt x="31432" y="151695"/>
                              <a:pt x="30480" y="144075"/>
                              <a:pt x="28575" y="136455"/>
                            </a:cubicBezTo>
                            <a:cubicBezTo>
                              <a:pt x="17145" y="88830"/>
                              <a:pt x="19050" y="39300"/>
                              <a:pt x="18097" y="22155"/>
                            </a:cubicBezTo>
                            <a:cubicBezTo>
                              <a:pt x="28575" y="31680"/>
                              <a:pt x="42863" y="42158"/>
                              <a:pt x="58102" y="50730"/>
                            </a:cubicBezTo>
                            <a:cubicBezTo>
                              <a:pt x="75247" y="61208"/>
                              <a:pt x="92392" y="69780"/>
                              <a:pt x="105727" y="77400"/>
                            </a:cubicBezTo>
                            <a:cubicBezTo>
                              <a:pt x="119063" y="84068"/>
                              <a:pt x="127635" y="88830"/>
                              <a:pt x="127635" y="88830"/>
                            </a:cubicBezTo>
                            <a:cubicBezTo>
                              <a:pt x="127635" y="88830"/>
                              <a:pt x="136207" y="93593"/>
                              <a:pt x="150495" y="99308"/>
                            </a:cubicBezTo>
                            <a:cubicBezTo>
                              <a:pt x="163830" y="105023"/>
                              <a:pt x="182880" y="112643"/>
                              <a:pt x="201930" y="119310"/>
                            </a:cubicBezTo>
                            <a:cubicBezTo>
                              <a:pt x="220980" y="125978"/>
                              <a:pt x="240030" y="129788"/>
                              <a:pt x="255270" y="132645"/>
                            </a:cubicBezTo>
                            <a:cubicBezTo>
                              <a:pt x="255270" y="132645"/>
                              <a:pt x="255270" y="132645"/>
                              <a:pt x="255270" y="132645"/>
                            </a:cubicBezTo>
                            <a:cubicBezTo>
                              <a:pt x="256222" y="136455"/>
                              <a:pt x="257175" y="140265"/>
                              <a:pt x="258127" y="144075"/>
                            </a:cubicBezTo>
                            <a:cubicBezTo>
                              <a:pt x="260032" y="151695"/>
                              <a:pt x="261938" y="159315"/>
                              <a:pt x="263842" y="166935"/>
                            </a:cubicBezTo>
                            <a:cubicBezTo>
                              <a:pt x="260032" y="172650"/>
                              <a:pt x="257175" y="178365"/>
                              <a:pt x="253365" y="182175"/>
                            </a:cubicBezTo>
                            <a:cubicBezTo>
                              <a:pt x="249555" y="186938"/>
                              <a:pt x="247650" y="189795"/>
                              <a:pt x="247650" y="189795"/>
                            </a:cubicBezTo>
                            <a:cubicBezTo>
                              <a:pt x="247650" y="189795"/>
                              <a:pt x="238125" y="202178"/>
                              <a:pt x="227647" y="213608"/>
                            </a:cubicBezTo>
                            <a:cubicBezTo>
                              <a:pt x="216217" y="225038"/>
                              <a:pt x="204788" y="235515"/>
                              <a:pt x="205740" y="236468"/>
                            </a:cubicBezTo>
                            <a:cubicBezTo>
                              <a:pt x="206692" y="238373"/>
                              <a:pt x="220980" y="229800"/>
                              <a:pt x="233363" y="220275"/>
                            </a:cubicBezTo>
                            <a:cubicBezTo>
                              <a:pt x="246697" y="210750"/>
                              <a:pt x="257175" y="198368"/>
                              <a:pt x="257175" y="198368"/>
                            </a:cubicBezTo>
                            <a:cubicBezTo>
                              <a:pt x="257175" y="198368"/>
                              <a:pt x="259080" y="194558"/>
                              <a:pt x="262890" y="189795"/>
                            </a:cubicBezTo>
                            <a:cubicBezTo>
                              <a:pt x="264795" y="187890"/>
                              <a:pt x="265747" y="185033"/>
                              <a:pt x="267652" y="182175"/>
                            </a:cubicBezTo>
                            <a:cubicBezTo>
                              <a:pt x="271463" y="197415"/>
                              <a:pt x="274320" y="210750"/>
                              <a:pt x="277177" y="223133"/>
                            </a:cubicBezTo>
                            <a:cubicBezTo>
                              <a:pt x="279082" y="233610"/>
                              <a:pt x="280988" y="243135"/>
                              <a:pt x="281940" y="248850"/>
                            </a:cubicBezTo>
                            <a:cubicBezTo>
                              <a:pt x="282892" y="255518"/>
                              <a:pt x="283845" y="258375"/>
                              <a:pt x="283845" y="258375"/>
                            </a:cubicBezTo>
                            <a:cubicBezTo>
                              <a:pt x="283845" y="258375"/>
                              <a:pt x="284797" y="262185"/>
                              <a:pt x="285750" y="267900"/>
                            </a:cubicBezTo>
                            <a:cubicBezTo>
                              <a:pt x="286702" y="274568"/>
                              <a:pt x="288607" y="283140"/>
                              <a:pt x="289560" y="293618"/>
                            </a:cubicBezTo>
                            <a:cubicBezTo>
                              <a:pt x="292417" y="315525"/>
                              <a:pt x="295275" y="344100"/>
                              <a:pt x="295275" y="372675"/>
                            </a:cubicBezTo>
                            <a:cubicBezTo>
                              <a:pt x="295275" y="401250"/>
                              <a:pt x="292417" y="430778"/>
                              <a:pt x="288607" y="451733"/>
                            </a:cubicBezTo>
                            <a:cubicBezTo>
                              <a:pt x="284797" y="473640"/>
                              <a:pt x="277177" y="486023"/>
                              <a:pt x="279082" y="486975"/>
                            </a:cubicBezTo>
                            <a:cubicBezTo>
                              <a:pt x="279082" y="486975"/>
                              <a:pt x="281940" y="484118"/>
                              <a:pt x="284797" y="478403"/>
                            </a:cubicBezTo>
                            <a:cubicBezTo>
                              <a:pt x="287655" y="472688"/>
                              <a:pt x="291465" y="464115"/>
                              <a:pt x="294322" y="452685"/>
                            </a:cubicBezTo>
                            <a:cubicBezTo>
                              <a:pt x="300038" y="431730"/>
                              <a:pt x="304800" y="402203"/>
                              <a:pt x="305752" y="372675"/>
                            </a:cubicBezTo>
                            <a:cubicBezTo>
                              <a:pt x="307657" y="343148"/>
                              <a:pt x="305752" y="313620"/>
                              <a:pt x="302895" y="291713"/>
                            </a:cubicBezTo>
                            <a:cubicBezTo>
                              <a:pt x="301942" y="280283"/>
                              <a:pt x="300038" y="271710"/>
                              <a:pt x="299085" y="265043"/>
                            </a:cubicBezTo>
                            <a:cubicBezTo>
                              <a:pt x="298132" y="258375"/>
                              <a:pt x="297180" y="254565"/>
                              <a:pt x="297180" y="254565"/>
                            </a:cubicBezTo>
                            <a:cubicBezTo>
                              <a:pt x="297180" y="254565"/>
                              <a:pt x="296227" y="250755"/>
                              <a:pt x="295275" y="245040"/>
                            </a:cubicBezTo>
                            <a:cubicBezTo>
                              <a:pt x="294322" y="238373"/>
                              <a:pt x="292417" y="229800"/>
                              <a:pt x="289560" y="219323"/>
                            </a:cubicBezTo>
                            <a:cubicBezTo>
                              <a:pt x="285750" y="204083"/>
                              <a:pt x="280988" y="185985"/>
                              <a:pt x="275272" y="165983"/>
                            </a:cubicBezTo>
                            <a:cubicBezTo>
                              <a:pt x="280035" y="150743"/>
                              <a:pt x="280035" y="136455"/>
                              <a:pt x="279082" y="136455"/>
                            </a:cubicBezTo>
                            <a:cubicBezTo>
                              <a:pt x="277177" y="136455"/>
                              <a:pt x="275272" y="144075"/>
                              <a:pt x="271463" y="153600"/>
                            </a:cubicBezTo>
                            <a:cubicBezTo>
                              <a:pt x="270510" y="149790"/>
                              <a:pt x="269557" y="145980"/>
                              <a:pt x="267652" y="142170"/>
                            </a:cubicBezTo>
                            <a:cubicBezTo>
                              <a:pt x="266700" y="139313"/>
                              <a:pt x="265747" y="137408"/>
                              <a:pt x="265747" y="134550"/>
                            </a:cubicBezTo>
                            <a:cubicBezTo>
                              <a:pt x="275272" y="135503"/>
                              <a:pt x="280988" y="135503"/>
                              <a:pt x="280988" y="135503"/>
                            </a:cubicBezTo>
                            <a:cubicBezTo>
                              <a:pt x="280988" y="134550"/>
                              <a:pt x="274320" y="132645"/>
                              <a:pt x="264795" y="130740"/>
                            </a:cubicBezTo>
                            <a:cubicBezTo>
                              <a:pt x="257175" y="106928"/>
                              <a:pt x="249555" y="84068"/>
                              <a:pt x="243840" y="65970"/>
                            </a:cubicBezTo>
                            <a:cubicBezTo>
                              <a:pt x="237172" y="45015"/>
                              <a:pt x="232410" y="31680"/>
                              <a:pt x="231457" y="31680"/>
                            </a:cubicBezTo>
                            <a:cubicBezTo>
                              <a:pt x="230505" y="31680"/>
                              <a:pt x="233363" y="45968"/>
                              <a:pt x="239077" y="67875"/>
                            </a:cubicBezTo>
                            <a:cubicBezTo>
                              <a:pt x="243840" y="85020"/>
                              <a:pt x="249555" y="105975"/>
                              <a:pt x="255270" y="128835"/>
                            </a:cubicBezTo>
                            <a:cubicBezTo>
                              <a:pt x="240982" y="125025"/>
                              <a:pt x="223838" y="119310"/>
                              <a:pt x="206692" y="112643"/>
                            </a:cubicBezTo>
                            <a:cubicBezTo>
                              <a:pt x="188595" y="105975"/>
                              <a:pt x="170497" y="97403"/>
                              <a:pt x="157163" y="90735"/>
                            </a:cubicBezTo>
                            <a:cubicBezTo>
                              <a:pt x="143827" y="84068"/>
                              <a:pt x="135255" y="79305"/>
                              <a:pt x="135255" y="79305"/>
                            </a:cubicBezTo>
                            <a:cubicBezTo>
                              <a:pt x="135255" y="79305"/>
                              <a:pt x="100013" y="62160"/>
                              <a:pt x="64770" y="45015"/>
                            </a:cubicBezTo>
                            <a:cubicBezTo>
                              <a:pt x="47625" y="36443"/>
                              <a:pt x="30480" y="25965"/>
                              <a:pt x="19050" y="16440"/>
                            </a:cubicBezTo>
                            <a:cubicBezTo>
                              <a:pt x="16192" y="14535"/>
                              <a:pt x="13335" y="12630"/>
                              <a:pt x="11430" y="9773"/>
                            </a:cubicBezTo>
                            <a:cubicBezTo>
                              <a:pt x="9525" y="7868"/>
                              <a:pt x="7620" y="5963"/>
                              <a:pt x="5715" y="4058"/>
                            </a:cubicBezTo>
                            <a:cubicBezTo>
                              <a:pt x="2857" y="1200"/>
                              <a:pt x="952" y="-705"/>
                              <a:pt x="0" y="248"/>
                            </a:cubicBezTo>
                            <a:cubicBezTo>
                              <a:pt x="0" y="248"/>
                              <a:pt x="952" y="3105"/>
                              <a:pt x="3810" y="5963"/>
                            </a:cubicBezTo>
                            <a:cubicBezTo>
                              <a:pt x="2857" y="7868"/>
                              <a:pt x="4763" y="9773"/>
                              <a:pt x="6667" y="11678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1" name="Freeform: Shape 665">
                        <a:extLst>
                          <a:ext uri="{FF2B5EF4-FFF2-40B4-BE49-F238E27FC236}">
                            <a16:creationId xmlns:a16="http://schemas.microsoft.com/office/drawing/2014/main" id="{C088A910-D91A-BEE8-403E-568E1FB8B0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1294" y="3789997"/>
                        <a:ext cx="15634" cy="123825"/>
                      </a:xfrm>
                      <a:custGeom>
                        <a:avLst/>
                        <a:gdLst>
                          <a:gd name="connsiteX0" fmla="*/ 14288 w 15634"/>
                          <a:gd name="connsiteY0" fmla="*/ 123825 h 123825"/>
                          <a:gd name="connsiteX1" fmla="*/ 14288 w 15634"/>
                          <a:gd name="connsiteY1" fmla="*/ 92393 h 123825"/>
                          <a:gd name="connsiteX2" fmla="*/ 13335 w 15634"/>
                          <a:gd name="connsiteY2" fmla="*/ 60960 h 123825"/>
                          <a:gd name="connsiteX3" fmla="*/ 12383 w 15634"/>
                          <a:gd name="connsiteY3" fmla="*/ 30480 h 123825"/>
                          <a:gd name="connsiteX4" fmla="*/ 14288 w 15634"/>
                          <a:gd name="connsiteY4" fmla="*/ 9525 h 123825"/>
                          <a:gd name="connsiteX5" fmla="*/ 15240 w 15634"/>
                          <a:gd name="connsiteY5" fmla="*/ 0 h 123825"/>
                          <a:gd name="connsiteX6" fmla="*/ 9525 w 15634"/>
                          <a:gd name="connsiteY6" fmla="*/ 8573 h 123825"/>
                          <a:gd name="connsiteX7" fmla="*/ 2858 w 15634"/>
                          <a:gd name="connsiteY7" fmla="*/ 29528 h 123825"/>
                          <a:gd name="connsiteX8" fmla="*/ 0 w 15634"/>
                          <a:gd name="connsiteY8" fmla="*/ 51435 h 123825"/>
                          <a:gd name="connsiteX9" fmla="*/ 0 w 15634"/>
                          <a:gd name="connsiteY9" fmla="*/ 61913 h 123825"/>
                          <a:gd name="connsiteX10" fmla="*/ 4763 w 15634"/>
                          <a:gd name="connsiteY10" fmla="*/ 93345 h 123825"/>
                          <a:gd name="connsiteX11" fmla="*/ 14288 w 15634"/>
                          <a:gd name="connsiteY11" fmla="*/ 123825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5634" h="123825">
                            <a:moveTo>
                              <a:pt x="14288" y="123825"/>
                            </a:moveTo>
                            <a:cubicBezTo>
                              <a:pt x="16193" y="123825"/>
                              <a:pt x="15240" y="107633"/>
                              <a:pt x="14288" y="92393"/>
                            </a:cubicBezTo>
                            <a:cubicBezTo>
                              <a:pt x="13335" y="77153"/>
                              <a:pt x="13335" y="60960"/>
                              <a:pt x="13335" y="60960"/>
                            </a:cubicBezTo>
                            <a:cubicBezTo>
                              <a:pt x="13335" y="60960"/>
                              <a:pt x="11430" y="45720"/>
                              <a:pt x="12383" y="30480"/>
                            </a:cubicBezTo>
                            <a:cubicBezTo>
                              <a:pt x="12383" y="22860"/>
                              <a:pt x="13335" y="15240"/>
                              <a:pt x="14288" y="9525"/>
                            </a:cubicBezTo>
                            <a:cubicBezTo>
                              <a:pt x="15240" y="3810"/>
                              <a:pt x="16193" y="0"/>
                              <a:pt x="15240" y="0"/>
                            </a:cubicBezTo>
                            <a:cubicBezTo>
                              <a:pt x="14288" y="0"/>
                              <a:pt x="11430" y="2858"/>
                              <a:pt x="9525" y="8573"/>
                            </a:cubicBezTo>
                            <a:cubicBezTo>
                              <a:pt x="6668" y="14288"/>
                              <a:pt x="4763" y="21908"/>
                              <a:pt x="2858" y="29528"/>
                            </a:cubicBezTo>
                            <a:cubicBezTo>
                              <a:pt x="953" y="37148"/>
                              <a:pt x="953" y="45720"/>
                              <a:pt x="0" y="51435"/>
                            </a:cubicBezTo>
                            <a:cubicBezTo>
                              <a:pt x="0" y="57150"/>
                              <a:pt x="0" y="61913"/>
                              <a:pt x="0" y="61913"/>
                            </a:cubicBezTo>
                            <a:cubicBezTo>
                              <a:pt x="0" y="61913"/>
                              <a:pt x="1905" y="78105"/>
                              <a:pt x="4763" y="93345"/>
                            </a:cubicBezTo>
                            <a:cubicBezTo>
                              <a:pt x="8573" y="108585"/>
                              <a:pt x="13335" y="123825"/>
                              <a:pt x="14288" y="123825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2" name="Freeform: Shape 666">
                        <a:extLst>
                          <a:ext uri="{FF2B5EF4-FFF2-40B4-BE49-F238E27FC236}">
                            <a16:creationId xmlns:a16="http://schemas.microsoft.com/office/drawing/2014/main" id="{131A8F5C-80B5-3828-2682-2902CB2CF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5609" y="4064317"/>
                        <a:ext cx="186834" cy="55390"/>
                      </a:xfrm>
                      <a:custGeom>
                        <a:avLst/>
                        <a:gdLst>
                          <a:gd name="connsiteX0" fmla="*/ 106680 w 186834"/>
                          <a:gd name="connsiteY0" fmla="*/ 4763 h 55390"/>
                          <a:gd name="connsiteX1" fmla="*/ 101918 w 186834"/>
                          <a:gd name="connsiteY1" fmla="*/ 3810 h 55390"/>
                          <a:gd name="connsiteX2" fmla="*/ 85725 w 186834"/>
                          <a:gd name="connsiteY2" fmla="*/ 1905 h 55390"/>
                          <a:gd name="connsiteX3" fmla="*/ 50483 w 186834"/>
                          <a:gd name="connsiteY3" fmla="*/ 0 h 55390"/>
                          <a:gd name="connsiteX4" fmla="*/ 0 w 186834"/>
                          <a:gd name="connsiteY4" fmla="*/ 1905 h 55390"/>
                          <a:gd name="connsiteX5" fmla="*/ 49530 w 186834"/>
                          <a:gd name="connsiteY5" fmla="*/ 8573 h 55390"/>
                          <a:gd name="connsiteX6" fmla="*/ 82868 w 186834"/>
                          <a:gd name="connsiteY6" fmla="*/ 13335 h 55390"/>
                          <a:gd name="connsiteX7" fmla="*/ 98108 w 186834"/>
                          <a:gd name="connsiteY7" fmla="*/ 16192 h 55390"/>
                          <a:gd name="connsiteX8" fmla="*/ 101918 w 186834"/>
                          <a:gd name="connsiteY8" fmla="*/ 17145 h 55390"/>
                          <a:gd name="connsiteX9" fmla="*/ 112395 w 186834"/>
                          <a:gd name="connsiteY9" fmla="*/ 19050 h 55390"/>
                          <a:gd name="connsiteX10" fmla="*/ 143828 w 186834"/>
                          <a:gd name="connsiteY10" fmla="*/ 29528 h 55390"/>
                          <a:gd name="connsiteX11" fmla="*/ 173355 w 186834"/>
                          <a:gd name="connsiteY11" fmla="*/ 46673 h 55390"/>
                          <a:gd name="connsiteX12" fmla="*/ 186690 w 186834"/>
                          <a:gd name="connsiteY12" fmla="*/ 55245 h 55390"/>
                          <a:gd name="connsiteX13" fmla="*/ 177165 w 186834"/>
                          <a:gd name="connsiteY13" fmla="*/ 42863 h 55390"/>
                          <a:gd name="connsiteX14" fmla="*/ 148590 w 186834"/>
                          <a:gd name="connsiteY14" fmla="*/ 21908 h 55390"/>
                          <a:gd name="connsiteX15" fmla="*/ 116205 w 186834"/>
                          <a:gd name="connsiteY15" fmla="*/ 7620 h 55390"/>
                          <a:gd name="connsiteX16" fmla="*/ 106680 w 186834"/>
                          <a:gd name="connsiteY16" fmla="*/ 4763 h 553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6834" h="55390">
                            <a:moveTo>
                              <a:pt x="106680" y="4763"/>
                            </a:moveTo>
                            <a:cubicBezTo>
                              <a:pt x="103822" y="3810"/>
                              <a:pt x="101918" y="3810"/>
                              <a:pt x="101918" y="3810"/>
                            </a:cubicBezTo>
                            <a:cubicBezTo>
                              <a:pt x="101918" y="3810"/>
                              <a:pt x="95250" y="2858"/>
                              <a:pt x="85725" y="1905"/>
                            </a:cubicBezTo>
                            <a:cubicBezTo>
                              <a:pt x="76200" y="953"/>
                              <a:pt x="63818" y="0"/>
                              <a:pt x="50483" y="0"/>
                            </a:cubicBezTo>
                            <a:cubicBezTo>
                              <a:pt x="24765" y="0"/>
                              <a:pt x="0" y="953"/>
                              <a:pt x="0" y="1905"/>
                            </a:cubicBezTo>
                            <a:cubicBezTo>
                              <a:pt x="0" y="3810"/>
                              <a:pt x="24765" y="6667"/>
                              <a:pt x="49530" y="8573"/>
                            </a:cubicBezTo>
                            <a:cubicBezTo>
                              <a:pt x="61913" y="10478"/>
                              <a:pt x="74295" y="11430"/>
                              <a:pt x="82868" y="13335"/>
                            </a:cubicBezTo>
                            <a:cubicBezTo>
                              <a:pt x="92393" y="15240"/>
                              <a:pt x="98108" y="16192"/>
                              <a:pt x="98108" y="16192"/>
                            </a:cubicBezTo>
                            <a:cubicBezTo>
                              <a:pt x="98108" y="16192"/>
                              <a:pt x="100013" y="16192"/>
                              <a:pt x="101918" y="17145"/>
                            </a:cubicBezTo>
                            <a:cubicBezTo>
                              <a:pt x="104775" y="18098"/>
                              <a:pt x="108585" y="18098"/>
                              <a:pt x="112395" y="19050"/>
                            </a:cubicBezTo>
                            <a:cubicBezTo>
                              <a:pt x="120968" y="20955"/>
                              <a:pt x="133350" y="24765"/>
                              <a:pt x="143828" y="29528"/>
                            </a:cubicBezTo>
                            <a:cubicBezTo>
                              <a:pt x="155258" y="34290"/>
                              <a:pt x="165735" y="40958"/>
                              <a:pt x="173355" y="46673"/>
                            </a:cubicBezTo>
                            <a:cubicBezTo>
                              <a:pt x="180975" y="52388"/>
                              <a:pt x="185738" y="56198"/>
                              <a:pt x="186690" y="55245"/>
                            </a:cubicBezTo>
                            <a:cubicBezTo>
                              <a:pt x="187643" y="54292"/>
                              <a:pt x="183833" y="49530"/>
                              <a:pt x="177165" y="42863"/>
                            </a:cubicBezTo>
                            <a:cubicBezTo>
                              <a:pt x="170497" y="36195"/>
                              <a:pt x="160020" y="27623"/>
                              <a:pt x="148590" y="21908"/>
                            </a:cubicBezTo>
                            <a:cubicBezTo>
                              <a:pt x="137160" y="15240"/>
                              <a:pt x="124778" y="10478"/>
                              <a:pt x="116205" y="7620"/>
                            </a:cubicBezTo>
                            <a:cubicBezTo>
                              <a:pt x="113347" y="6667"/>
                              <a:pt x="109538" y="5715"/>
                              <a:pt x="106680" y="4763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3" name="Freeform: Shape 667">
                        <a:extLst>
                          <a:ext uri="{FF2B5EF4-FFF2-40B4-BE49-F238E27FC236}">
                            <a16:creationId xmlns:a16="http://schemas.microsoft.com/office/drawing/2014/main" id="{EEB1FE13-12D2-5AC7-A451-C8CC4D12E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994" y="4096865"/>
                        <a:ext cx="104826" cy="33680"/>
                      </a:xfrm>
                      <a:custGeom>
                        <a:avLst/>
                        <a:gdLst>
                          <a:gd name="connsiteX0" fmla="*/ 54293 w 104826"/>
                          <a:gd name="connsiteY0" fmla="*/ 8409 h 33680"/>
                          <a:gd name="connsiteX1" fmla="*/ 27623 w 104826"/>
                          <a:gd name="connsiteY1" fmla="*/ 2694 h 33680"/>
                          <a:gd name="connsiteX2" fmla="*/ 0 w 104826"/>
                          <a:gd name="connsiteY2" fmla="*/ 789 h 33680"/>
                          <a:gd name="connsiteX3" fmla="*/ 25718 w 104826"/>
                          <a:gd name="connsiteY3" fmla="*/ 11267 h 33680"/>
                          <a:gd name="connsiteX4" fmla="*/ 51435 w 104826"/>
                          <a:gd name="connsiteY4" fmla="*/ 20792 h 33680"/>
                          <a:gd name="connsiteX5" fmla="*/ 78105 w 104826"/>
                          <a:gd name="connsiteY5" fmla="*/ 27459 h 33680"/>
                          <a:gd name="connsiteX6" fmla="*/ 104775 w 104826"/>
                          <a:gd name="connsiteY6" fmla="*/ 33174 h 33680"/>
                          <a:gd name="connsiteX7" fmla="*/ 80963 w 104826"/>
                          <a:gd name="connsiteY7" fmla="*/ 18887 h 33680"/>
                          <a:gd name="connsiteX8" fmla="*/ 54293 w 104826"/>
                          <a:gd name="connsiteY8" fmla="*/ 8409 h 33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4826" h="33680">
                            <a:moveTo>
                              <a:pt x="54293" y="8409"/>
                            </a:moveTo>
                            <a:cubicBezTo>
                              <a:pt x="54293" y="8409"/>
                              <a:pt x="40958" y="5552"/>
                              <a:pt x="27623" y="2694"/>
                            </a:cubicBezTo>
                            <a:cubicBezTo>
                              <a:pt x="14288" y="789"/>
                              <a:pt x="0" y="-1116"/>
                              <a:pt x="0" y="789"/>
                            </a:cubicBezTo>
                            <a:cubicBezTo>
                              <a:pt x="0" y="2694"/>
                              <a:pt x="12383" y="7457"/>
                              <a:pt x="25718" y="11267"/>
                            </a:cubicBezTo>
                            <a:cubicBezTo>
                              <a:pt x="38100" y="16029"/>
                              <a:pt x="51435" y="20792"/>
                              <a:pt x="51435" y="20792"/>
                            </a:cubicBezTo>
                            <a:cubicBezTo>
                              <a:pt x="51435" y="20792"/>
                              <a:pt x="64770" y="24602"/>
                              <a:pt x="78105" y="27459"/>
                            </a:cubicBezTo>
                            <a:cubicBezTo>
                              <a:pt x="91440" y="31269"/>
                              <a:pt x="103823" y="35079"/>
                              <a:pt x="104775" y="33174"/>
                            </a:cubicBezTo>
                            <a:cubicBezTo>
                              <a:pt x="105728" y="31269"/>
                              <a:pt x="93345" y="24602"/>
                              <a:pt x="80963" y="18887"/>
                            </a:cubicBezTo>
                            <a:cubicBezTo>
                              <a:pt x="67628" y="14124"/>
                              <a:pt x="54293" y="8409"/>
                              <a:pt x="54293" y="8409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4" name="Freeform: Shape 668">
                        <a:extLst>
                          <a:ext uri="{FF2B5EF4-FFF2-40B4-BE49-F238E27FC236}">
                            <a16:creationId xmlns:a16="http://schemas.microsoft.com/office/drawing/2014/main" id="{8A7519C1-4C5D-B06F-1013-9DA730C07E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53226" y="4212855"/>
                        <a:ext cx="43875" cy="169596"/>
                      </a:xfrm>
                      <a:custGeom>
                        <a:avLst/>
                        <a:gdLst>
                          <a:gd name="connsiteX0" fmla="*/ 43876 w 43875"/>
                          <a:gd name="connsiteY0" fmla="*/ 84824 h 169596"/>
                          <a:gd name="connsiteX1" fmla="*/ 41971 w 43875"/>
                          <a:gd name="connsiteY1" fmla="*/ 53392 h 169596"/>
                          <a:gd name="connsiteX2" fmla="*/ 42923 w 43875"/>
                          <a:gd name="connsiteY2" fmla="*/ 46724 h 169596"/>
                          <a:gd name="connsiteX3" fmla="*/ 41018 w 43875"/>
                          <a:gd name="connsiteY3" fmla="*/ 25769 h 169596"/>
                          <a:gd name="connsiteX4" fmla="*/ 27683 w 43875"/>
                          <a:gd name="connsiteY4" fmla="*/ 52 h 169596"/>
                          <a:gd name="connsiteX5" fmla="*/ 31493 w 43875"/>
                          <a:gd name="connsiteY5" fmla="*/ 27674 h 169596"/>
                          <a:gd name="connsiteX6" fmla="*/ 30541 w 43875"/>
                          <a:gd name="connsiteY6" fmla="*/ 44819 h 169596"/>
                          <a:gd name="connsiteX7" fmla="*/ 28636 w 43875"/>
                          <a:gd name="connsiteY7" fmla="*/ 52439 h 169596"/>
                          <a:gd name="connsiteX8" fmla="*/ 25778 w 43875"/>
                          <a:gd name="connsiteY8" fmla="*/ 60059 h 169596"/>
                          <a:gd name="connsiteX9" fmla="*/ 17205 w 43875"/>
                          <a:gd name="connsiteY9" fmla="*/ 75299 h 169596"/>
                          <a:gd name="connsiteX10" fmla="*/ 61 w 43875"/>
                          <a:gd name="connsiteY10" fmla="*/ 97207 h 169596"/>
                          <a:gd name="connsiteX11" fmla="*/ 23873 w 43875"/>
                          <a:gd name="connsiteY11" fmla="*/ 81967 h 169596"/>
                          <a:gd name="connsiteX12" fmla="*/ 37208 w 43875"/>
                          <a:gd name="connsiteY12" fmla="*/ 65774 h 169596"/>
                          <a:gd name="connsiteX13" fmla="*/ 38161 w 43875"/>
                          <a:gd name="connsiteY13" fmla="*/ 62917 h 169596"/>
                          <a:gd name="connsiteX14" fmla="*/ 34351 w 43875"/>
                          <a:gd name="connsiteY14" fmla="*/ 83872 h 169596"/>
                          <a:gd name="connsiteX15" fmla="*/ 30541 w 43875"/>
                          <a:gd name="connsiteY15" fmla="*/ 114352 h 169596"/>
                          <a:gd name="connsiteX16" fmla="*/ 29588 w 43875"/>
                          <a:gd name="connsiteY16" fmla="*/ 123877 h 169596"/>
                          <a:gd name="connsiteX17" fmla="*/ 25778 w 43875"/>
                          <a:gd name="connsiteY17" fmla="*/ 143879 h 169596"/>
                          <a:gd name="connsiteX18" fmla="*/ 18158 w 43875"/>
                          <a:gd name="connsiteY18" fmla="*/ 161977 h 169596"/>
                          <a:gd name="connsiteX19" fmla="*/ 13396 w 43875"/>
                          <a:gd name="connsiteY19" fmla="*/ 166739 h 169596"/>
                          <a:gd name="connsiteX20" fmla="*/ 11491 w 43875"/>
                          <a:gd name="connsiteY20" fmla="*/ 169597 h 169596"/>
                          <a:gd name="connsiteX21" fmla="*/ 14348 w 43875"/>
                          <a:gd name="connsiteY21" fmla="*/ 169597 h 169596"/>
                          <a:gd name="connsiteX22" fmla="*/ 21016 w 43875"/>
                          <a:gd name="connsiteY22" fmla="*/ 165787 h 169596"/>
                          <a:gd name="connsiteX23" fmla="*/ 34351 w 43875"/>
                          <a:gd name="connsiteY23" fmla="*/ 146737 h 169596"/>
                          <a:gd name="connsiteX24" fmla="*/ 41018 w 43875"/>
                          <a:gd name="connsiteY24" fmla="*/ 125782 h 169596"/>
                          <a:gd name="connsiteX25" fmla="*/ 42923 w 43875"/>
                          <a:gd name="connsiteY25" fmla="*/ 116257 h 169596"/>
                          <a:gd name="connsiteX26" fmla="*/ 43876 w 43875"/>
                          <a:gd name="connsiteY26" fmla="*/ 84824 h 1695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43875" h="169596">
                            <a:moveTo>
                              <a:pt x="43876" y="84824"/>
                            </a:moveTo>
                            <a:cubicBezTo>
                              <a:pt x="42923" y="69584"/>
                              <a:pt x="42923" y="54344"/>
                              <a:pt x="41971" y="53392"/>
                            </a:cubicBezTo>
                            <a:cubicBezTo>
                              <a:pt x="41971" y="51487"/>
                              <a:pt x="42923" y="49582"/>
                              <a:pt x="42923" y="46724"/>
                            </a:cubicBezTo>
                            <a:cubicBezTo>
                              <a:pt x="43876" y="41009"/>
                              <a:pt x="42923" y="33389"/>
                              <a:pt x="41018" y="25769"/>
                            </a:cubicBezTo>
                            <a:cubicBezTo>
                              <a:pt x="37208" y="11482"/>
                              <a:pt x="29588" y="-901"/>
                              <a:pt x="27683" y="52"/>
                            </a:cubicBezTo>
                            <a:cubicBezTo>
                              <a:pt x="25778" y="1004"/>
                              <a:pt x="30541" y="14339"/>
                              <a:pt x="31493" y="27674"/>
                            </a:cubicBezTo>
                            <a:cubicBezTo>
                              <a:pt x="32446" y="34342"/>
                              <a:pt x="31493" y="40057"/>
                              <a:pt x="30541" y="44819"/>
                            </a:cubicBezTo>
                            <a:cubicBezTo>
                              <a:pt x="29588" y="49582"/>
                              <a:pt x="28636" y="52439"/>
                              <a:pt x="28636" y="52439"/>
                            </a:cubicBezTo>
                            <a:cubicBezTo>
                              <a:pt x="28636" y="52439"/>
                              <a:pt x="27683" y="55297"/>
                              <a:pt x="25778" y="60059"/>
                            </a:cubicBezTo>
                            <a:cubicBezTo>
                              <a:pt x="23873" y="64822"/>
                              <a:pt x="21016" y="70537"/>
                              <a:pt x="17205" y="75299"/>
                            </a:cubicBezTo>
                            <a:cubicBezTo>
                              <a:pt x="9586" y="85777"/>
                              <a:pt x="-892" y="95302"/>
                              <a:pt x="61" y="97207"/>
                            </a:cubicBezTo>
                            <a:cubicBezTo>
                              <a:pt x="1013" y="98159"/>
                              <a:pt x="13396" y="91492"/>
                              <a:pt x="23873" y="81967"/>
                            </a:cubicBezTo>
                            <a:cubicBezTo>
                              <a:pt x="29588" y="77204"/>
                              <a:pt x="33398" y="70537"/>
                              <a:pt x="37208" y="65774"/>
                            </a:cubicBezTo>
                            <a:cubicBezTo>
                              <a:pt x="38161" y="64822"/>
                              <a:pt x="38161" y="63869"/>
                              <a:pt x="38161" y="62917"/>
                            </a:cubicBezTo>
                            <a:cubicBezTo>
                              <a:pt x="37208" y="68632"/>
                              <a:pt x="35303" y="76252"/>
                              <a:pt x="34351" y="83872"/>
                            </a:cubicBezTo>
                            <a:cubicBezTo>
                              <a:pt x="32446" y="99112"/>
                              <a:pt x="30541" y="114352"/>
                              <a:pt x="30541" y="114352"/>
                            </a:cubicBezTo>
                            <a:cubicBezTo>
                              <a:pt x="30541" y="114352"/>
                              <a:pt x="30541" y="118162"/>
                              <a:pt x="29588" y="123877"/>
                            </a:cubicBezTo>
                            <a:cubicBezTo>
                              <a:pt x="28636" y="129592"/>
                              <a:pt x="27683" y="137212"/>
                              <a:pt x="25778" y="143879"/>
                            </a:cubicBezTo>
                            <a:cubicBezTo>
                              <a:pt x="23873" y="151499"/>
                              <a:pt x="21016" y="158167"/>
                              <a:pt x="18158" y="161977"/>
                            </a:cubicBezTo>
                            <a:cubicBezTo>
                              <a:pt x="16253" y="163882"/>
                              <a:pt x="15301" y="165787"/>
                              <a:pt x="13396" y="166739"/>
                            </a:cubicBezTo>
                            <a:cubicBezTo>
                              <a:pt x="12443" y="167692"/>
                              <a:pt x="11491" y="168644"/>
                              <a:pt x="11491" y="169597"/>
                            </a:cubicBezTo>
                            <a:cubicBezTo>
                              <a:pt x="11491" y="169597"/>
                              <a:pt x="12443" y="169597"/>
                              <a:pt x="14348" y="169597"/>
                            </a:cubicBezTo>
                            <a:cubicBezTo>
                              <a:pt x="16253" y="169597"/>
                              <a:pt x="19111" y="168644"/>
                              <a:pt x="21016" y="165787"/>
                            </a:cubicBezTo>
                            <a:cubicBezTo>
                              <a:pt x="26730" y="161977"/>
                              <a:pt x="31493" y="154357"/>
                              <a:pt x="34351" y="146737"/>
                            </a:cubicBezTo>
                            <a:cubicBezTo>
                              <a:pt x="37208" y="139117"/>
                              <a:pt x="40066" y="131497"/>
                              <a:pt x="41018" y="125782"/>
                            </a:cubicBezTo>
                            <a:cubicBezTo>
                              <a:pt x="41971" y="120067"/>
                              <a:pt x="42923" y="116257"/>
                              <a:pt x="42923" y="116257"/>
                            </a:cubicBezTo>
                            <a:cubicBezTo>
                              <a:pt x="42923" y="116257"/>
                              <a:pt x="43876" y="100064"/>
                              <a:pt x="43876" y="84824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" name="Freeform: Shape 669">
                        <a:extLst>
                          <a:ext uri="{FF2B5EF4-FFF2-40B4-BE49-F238E27FC236}">
                            <a16:creationId xmlns:a16="http://schemas.microsoft.com/office/drawing/2014/main" id="{9F55E345-F091-3D6A-894D-3C4BAF17F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3190" y="4317485"/>
                        <a:ext cx="327780" cy="43059"/>
                      </a:xfrm>
                      <a:custGeom>
                        <a:avLst/>
                        <a:gdLst>
                          <a:gd name="connsiteX0" fmla="*/ 172463 w 327780"/>
                          <a:gd name="connsiteY0" fmla="*/ 27819 h 43059"/>
                          <a:gd name="connsiteX1" fmla="*/ 165795 w 327780"/>
                          <a:gd name="connsiteY1" fmla="*/ 27819 h 43059"/>
                          <a:gd name="connsiteX2" fmla="*/ 140078 w 327780"/>
                          <a:gd name="connsiteY2" fmla="*/ 29724 h 43059"/>
                          <a:gd name="connsiteX3" fmla="*/ 113407 w 327780"/>
                          <a:gd name="connsiteY3" fmla="*/ 30677 h 43059"/>
                          <a:gd name="connsiteX4" fmla="*/ 82928 w 327780"/>
                          <a:gd name="connsiteY4" fmla="*/ 29724 h 43059"/>
                          <a:gd name="connsiteX5" fmla="*/ 25778 w 327780"/>
                          <a:gd name="connsiteY5" fmla="*/ 24009 h 43059"/>
                          <a:gd name="connsiteX6" fmla="*/ 60 w 327780"/>
                          <a:gd name="connsiteY6" fmla="*/ 27819 h 43059"/>
                          <a:gd name="connsiteX7" fmla="*/ 25778 w 327780"/>
                          <a:gd name="connsiteY7" fmla="*/ 28772 h 43059"/>
                          <a:gd name="connsiteX8" fmla="*/ 81975 w 327780"/>
                          <a:gd name="connsiteY8" fmla="*/ 39249 h 43059"/>
                          <a:gd name="connsiteX9" fmla="*/ 112455 w 327780"/>
                          <a:gd name="connsiteY9" fmla="*/ 42107 h 43059"/>
                          <a:gd name="connsiteX10" fmla="*/ 139125 w 327780"/>
                          <a:gd name="connsiteY10" fmla="*/ 43059 h 43059"/>
                          <a:gd name="connsiteX11" fmla="*/ 165795 w 327780"/>
                          <a:gd name="connsiteY11" fmla="*/ 42107 h 43059"/>
                          <a:gd name="connsiteX12" fmla="*/ 173415 w 327780"/>
                          <a:gd name="connsiteY12" fmla="*/ 41154 h 43059"/>
                          <a:gd name="connsiteX13" fmla="*/ 192465 w 327780"/>
                          <a:gd name="connsiteY13" fmla="*/ 39249 h 43059"/>
                          <a:gd name="connsiteX14" fmla="*/ 248663 w 327780"/>
                          <a:gd name="connsiteY14" fmla="*/ 27819 h 43059"/>
                          <a:gd name="connsiteX15" fmla="*/ 303907 w 327780"/>
                          <a:gd name="connsiteY15" fmla="*/ 10674 h 43059"/>
                          <a:gd name="connsiteX16" fmla="*/ 327720 w 327780"/>
                          <a:gd name="connsiteY16" fmla="*/ 197 h 43059"/>
                          <a:gd name="connsiteX17" fmla="*/ 246757 w 327780"/>
                          <a:gd name="connsiteY17" fmla="*/ 18294 h 43059"/>
                          <a:gd name="connsiteX18" fmla="*/ 190560 w 327780"/>
                          <a:gd name="connsiteY18" fmla="*/ 26867 h 43059"/>
                          <a:gd name="connsiteX19" fmla="*/ 172463 w 327780"/>
                          <a:gd name="connsiteY19" fmla="*/ 27819 h 430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327780" h="43059">
                            <a:moveTo>
                              <a:pt x="172463" y="27819"/>
                            </a:moveTo>
                            <a:cubicBezTo>
                              <a:pt x="167700" y="27819"/>
                              <a:pt x="165795" y="27819"/>
                              <a:pt x="165795" y="27819"/>
                            </a:cubicBezTo>
                            <a:cubicBezTo>
                              <a:pt x="165795" y="27819"/>
                              <a:pt x="155317" y="28772"/>
                              <a:pt x="140078" y="29724"/>
                            </a:cubicBezTo>
                            <a:cubicBezTo>
                              <a:pt x="132457" y="29724"/>
                              <a:pt x="122932" y="30677"/>
                              <a:pt x="113407" y="30677"/>
                            </a:cubicBezTo>
                            <a:cubicBezTo>
                              <a:pt x="103882" y="30677"/>
                              <a:pt x="93405" y="30677"/>
                              <a:pt x="82928" y="29724"/>
                            </a:cubicBezTo>
                            <a:cubicBezTo>
                              <a:pt x="62925" y="27819"/>
                              <a:pt x="41970" y="24009"/>
                              <a:pt x="25778" y="24009"/>
                            </a:cubicBezTo>
                            <a:cubicBezTo>
                              <a:pt x="9585" y="24009"/>
                              <a:pt x="-893" y="26867"/>
                              <a:pt x="60" y="27819"/>
                            </a:cubicBezTo>
                            <a:cubicBezTo>
                              <a:pt x="60" y="28772"/>
                              <a:pt x="10538" y="26867"/>
                              <a:pt x="25778" y="28772"/>
                            </a:cubicBezTo>
                            <a:cubicBezTo>
                              <a:pt x="41017" y="30677"/>
                              <a:pt x="61020" y="35439"/>
                              <a:pt x="81975" y="39249"/>
                            </a:cubicBezTo>
                            <a:cubicBezTo>
                              <a:pt x="92453" y="41154"/>
                              <a:pt x="102930" y="41154"/>
                              <a:pt x="112455" y="42107"/>
                            </a:cubicBezTo>
                            <a:cubicBezTo>
                              <a:pt x="121980" y="43059"/>
                              <a:pt x="131505" y="43059"/>
                              <a:pt x="139125" y="43059"/>
                            </a:cubicBezTo>
                            <a:cubicBezTo>
                              <a:pt x="155317" y="43059"/>
                              <a:pt x="165795" y="42107"/>
                              <a:pt x="165795" y="42107"/>
                            </a:cubicBezTo>
                            <a:cubicBezTo>
                              <a:pt x="165795" y="42107"/>
                              <a:pt x="168653" y="42107"/>
                              <a:pt x="173415" y="41154"/>
                            </a:cubicBezTo>
                            <a:cubicBezTo>
                              <a:pt x="178178" y="41154"/>
                              <a:pt x="184845" y="40202"/>
                              <a:pt x="192465" y="39249"/>
                            </a:cubicBezTo>
                            <a:cubicBezTo>
                              <a:pt x="207705" y="37344"/>
                              <a:pt x="228660" y="33534"/>
                              <a:pt x="248663" y="27819"/>
                            </a:cubicBezTo>
                            <a:cubicBezTo>
                              <a:pt x="268665" y="23057"/>
                              <a:pt x="288667" y="16389"/>
                              <a:pt x="303907" y="10674"/>
                            </a:cubicBezTo>
                            <a:cubicBezTo>
                              <a:pt x="318195" y="4959"/>
                              <a:pt x="328672" y="1149"/>
                              <a:pt x="327720" y="197"/>
                            </a:cubicBezTo>
                            <a:cubicBezTo>
                              <a:pt x="326767" y="-1708"/>
                              <a:pt x="287715" y="10674"/>
                              <a:pt x="246757" y="18294"/>
                            </a:cubicBezTo>
                            <a:cubicBezTo>
                              <a:pt x="226755" y="22104"/>
                              <a:pt x="205800" y="24962"/>
                              <a:pt x="190560" y="26867"/>
                            </a:cubicBezTo>
                            <a:cubicBezTo>
                              <a:pt x="183892" y="27819"/>
                              <a:pt x="177225" y="27819"/>
                              <a:pt x="172463" y="27819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" name="Freeform: Shape 670">
                        <a:extLst>
                          <a:ext uri="{FF2B5EF4-FFF2-40B4-BE49-F238E27FC236}">
                            <a16:creationId xmlns:a16="http://schemas.microsoft.com/office/drawing/2014/main" id="{73A8234B-0DF7-163D-F504-FD5C15CBA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4275" y="4140517"/>
                        <a:ext cx="685204" cy="268604"/>
                      </a:xfrm>
                      <a:custGeom>
                        <a:avLst/>
                        <a:gdLst>
                          <a:gd name="connsiteX0" fmla="*/ 658535 w 685204"/>
                          <a:gd name="connsiteY0" fmla="*/ 247650 h 268604"/>
                          <a:gd name="connsiteX1" fmla="*/ 598527 w 685204"/>
                          <a:gd name="connsiteY1" fmla="*/ 250508 h 268604"/>
                          <a:gd name="connsiteX2" fmla="*/ 538520 w 685204"/>
                          <a:gd name="connsiteY2" fmla="*/ 253365 h 268604"/>
                          <a:gd name="connsiteX3" fmla="*/ 510897 w 685204"/>
                          <a:gd name="connsiteY3" fmla="*/ 253365 h 268604"/>
                          <a:gd name="connsiteX4" fmla="*/ 483275 w 685204"/>
                          <a:gd name="connsiteY4" fmla="*/ 254317 h 268604"/>
                          <a:gd name="connsiteX5" fmla="*/ 424220 w 685204"/>
                          <a:gd name="connsiteY5" fmla="*/ 249555 h 268604"/>
                          <a:gd name="connsiteX6" fmla="*/ 391835 w 685204"/>
                          <a:gd name="connsiteY6" fmla="*/ 243840 h 268604"/>
                          <a:gd name="connsiteX7" fmla="*/ 376595 w 685204"/>
                          <a:gd name="connsiteY7" fmla="*/ 242888 h 268604"/>
                          <a:gd name="connsiteX8" fmla="*/ 363260 w 685204"/>
                          <a:gd name="connsiteY8" fmla="*/ 242888 h 268604"/>
                          <a:gd name="connsiteX9" fmla="*/ 343257 w 685204"/>
                          <a:gd name="connsiteY9" fmla="*/ 243840 h 268604"/>
                          <a:gd name="connsiteX10" fmla="*/ 341352 w 685204"/>
                          <a:gd name="connsiteY10" fmla="*/ 243840 h 268604"/>
                          <a:gd name="connsiteX11" fmla="*/ 338495 w 685204"/>
                          <a:gd name="connsiteY11" fmla="*/ 241935 h 268604"/>
                          <a:gd name="connsiteX12" fmla="*/ 338495 w 685204"/>
                          <a:gd name="connsiteY12" fmla="*/ 237173 h 268604"/>
                          <a:gd name="connsiteX13" fmla="*/ 337542 w 685204"/>
                          <a:gd name="connsiteY13" fmla="*/ 235267 h 268604"/>
                          <a:gd name="connsiteX14" fmla="*/ 335637 w 685204"/>
                          <a:gd name="connsiteY14" fmla="*/ 240030 h 268604"/>
                          <a:gd name="connsiteX15" fmla="*/ 334685 w 685204"/>
                          <a:gd name="connsiteY15" fmla="*/ 239077 h 268604"/>
                          <a:gd name="connsiteX16" fmla="*/ 327065 w 685204"/>
                          <a:gd name="connsiteY16" fmla="*/ 220980 h 268604"/>
                          <a:gd name="connsiteX17" fmla="*/ 327065 w 685204"/>
                          <a:gd name="connsiteY17" fmla="*/ 196215 h 268604"/>
                          <a:gd name="connsiteX18" fmla="*/ 322302 w 685204"/>
                          <a:gd name="connsiteY18" fmla="*/ 165735 h 268604"/>
                          <a:gd name="connsiteX19" fmla="*/ 328017 w 685204"/>
                          <a:gd name="connsiteY19" fmla="*/ 168592 h 268604"/>
                          <a:gd name="connsiteX20" fmla="*/ 355640 w 685204"/>
                          <a:gd name="connsiteY20" fmla="*/ 179070 h 268604"/>
                          <a:gd name="connsiteX21" fmla="*/ 368022 w 685204"/>
                          <a:gd name="connsiteY21" fmla="*/ 181927 h 268604"/>
                          <a:gd name="connsiteX22" fmla="*/ 381357 w 685204"/>
                          <a:gd name="connsiteY22" fmla="*/ 182880 h 268604"/>
                          <a:gd name="connsiteX23" fmla="*/ 409932 w 685204"/>
                          <a:gd name="connsiteY23" fmla="*/ 184785 h 268604"/>
                          <a:gd name="connsiteX24" fmla="*/ 450890 w 685204"/>
                          <a:gd name="connsiteY24" fmla="*/ 183833 h 268604"/>
                          <a:gd name="connsiteX25" fmla="*/ 410885 w 685204"/>
                          <a:gd name="connsiteY25" fmla="*/ 175260 h 268604"/>
                          <a:gd name="connsiteX26" fmla="*/ 383262 w 685204"/>
                          <a:gd name="connsiteY26" fmla="*/ 171450 h 268604"/>
                          <a:gd name="connsiteX27" fmla="*/ 370880 w 685204"/>
                          <a:gd name="connsiteY27" fmla="*/ 169545 h 268604"/>
                          <a:gd name="connsiteX28" fmla="*/ 358497 w 685204"/>
                          <a:gd name="connsiteY28" fmla="*/ 167640 h 268604"/>
                          <a:gd name="connsiteX29" fmla="*/ 332780 w 685204"/>
                          <a:gd name="connsiteY29" fmla="*/ 160973 h 268604"/>
                          <a:gd name="connsiteX30" fmla="*/ 320397 w 685204"/>
                          <a:gd name="connsiteY30" fmla="*/ 153352 h 268604"/>
                          <a:gd name="connsiteX31" fmla="*/ 319445 w 685204"/>
                          <a:gd name="connsiteY31" fmla="*/ 149542 h 268604"/>
                          <a:gd name="connsiteX32" fmla="*/ 318492 w 685204"/>
                          <a:gd name="connsiteY32" fmla="*/ 131445 h 268604"/>
                          <a:gd name="connsiteX33" fmla="*/ 319445 w 685204"/>
                          <a:gd name="connsiteY33" fmla="*/ 127635 h 268604"/>
                          <a:gd name="connsiteX34" fmla="*/ 326112 w 685204"/>
                          <a:gd name="connsiteY34" fmla="*/ 114300 h 268604"/>
                          <a:gd name="connsiteX35" fmla="*/ 326112 w 685204"/>
                          <a:gd name="connsiteY35" fmla="*/ 113348 h 268604"/>
                          <a:gd name="connsiteX36" fmla="*/ 327065 w 685204"/>
                          <a:gd name="connsiteY36" fmla="*/ 115252 h 268604"/>
                          <a:gd name="connsiteX37" fmla="*/ 337542 w 685204"/>
                          <a:gd name="connsiteY37" fmla="*/ 122873 h 268604"/>
                          <a:gd name="connsiteX38" fmla="*/ 402312 w 685204"/>
                          <a:gd name="connsiteY38" fmla="*/ 128588 h 268604"/>
                          <a:gd name="connsiteX39" fmla="*/ 419457 w 685204"/>
                          <a:gd name="connsiteY39" fmla="*/ 127635 h 268604"/>
                          <a:gd name="connsiteX40" fmla="*/ 435650 w 685204"/>
                          <a:gd name="connsiteY40" fmla="*/ 128588 h 268604"/>
                          <a:gd name="connsiteX41" fmla="*/ 464225 w 685204"/>
                          <a:gd name="connsiteY41" fmla="*/ 133350 h 268604"/>
                          <a:gd name="connsiteX42" fmla="*/ 492800 w 685204"/>
                          <a:gd name="connsiteY42" fmla="*/ 138113 h 268604"/>
                          <a:gd name="connsiteX43" fmla="*/ 501372 w 685204"/>
                          <a:gd name="connsiteY43" fmla="*/ 139065 h 268604"/>
                          <a:gd name="connsiteX44" fmla="*/ 510897 w 685204"/>
                          <a:gd name="connsiteY44" fmla="*/ 140017 h 268604"/>
                          <a:gd name="connsiteX45" fmla="*/ 523280 w 685204"/>
                          <a:gd name="connsiteY45" fmla="*/ 140017 h 268604"/>
                          <a:gd name="connsiteX46" fmla="*/ 587097 w 685204"/>
                          <a:gd name="connsiteY46" fmla="*/ 135255 h 268604"/>
                          <a:gd name="connsiteX47" fmla="*/ 649962 w 685204"/>
                          <a:gd name="connsiteY47" fmla="*/ 122873 h 268604"/>
                          <a:gd name="connsiteX48" fmla="*/ 669965 w 685204"/>
                          <a:gd name="connsiteY48" fmla="*/ 115252 h 268604"/>
                          <a:gd name="connsiteX49" fmla="*/ 676632 w 685204"/>
                          <a:gd name="connsiteY49" fmla="*/ 111442 h 268604"/>
                          <a:gd name="connsiteX50" fmla="*/ 669012 w 685204"/>
                          <a:gd name="connsiteY50" fmla="*/ 112395 h 268604"/>
                          <a:gd name="connsiteX51" fmla="*/ 649010 w 685204"/>
                          <a:gd name="connsiteY51" fmla="*/ 117158 h 268604"/>
                          <a:gd name="connsiteX52" fmla="*/ 586145 w 685204"/>
                          <a:gd name="connsiteY52" fmla="*/ 124777 h 268604"/>
                          <a:gd name="connsiteX53" fmla="*/ 522327 w 685204"/>
                          <a:gd name="connsiteY53" fmla="*/ 126683 h 268604"/>
                          <a:gd name="connsiteX54" fmla="*/ 510897 w 685204"/>
                          <a:gd name="connsiteY54" fmla="*/ 126683 h 268604"/>
                          <a:gd name="connsiteX55" fmla="*/ 502325 w 685204"/>
                          <a:gd name="connsiteY55" fmla="*/ 125730 h 268604"/>
                          <a:gd name="connsiteX56" fmla="*/ 494705 w 685204"/>
                          <a:gd name="connsiteY56" fmla="*/ 124777 h 268604"/>
                          <a:gd name="connsiteX57" fmla="*/ 485180 w 685204"/>
                          <a:gd name="connsiteY57" fmla="*/ 123825 h 268604"/>
                          <a:gd name="connsiteX58" fmla="*/ 481370 w 685204"/>
                          <a:gd name="connsiteY58" fmla="*/ 121920 h 268604"/>
                          <a:gd name="connsiteX59" fmla="*/ 470892 w 685204"/>
                          <a:gd name="connsiteY59" fmla="*/ 116205 h 268604"/>
                          <a:gd name="connsiteX60" fmla="*/ 451842 w 685204"/>
                          <a:gd name="connsiteY60" fmla="*/ 103823 h 268604"/>
                          <a:gd name="connsiteX61" fmla="*/ 443270 w 685204"/>
                          <a:gd name="connsiteY61" fmla="*/ 98108 h 268604"/>
                          <a:gd name="connsiteX62" fmla="*/ 434697 w 685204"/>
                          <a:gd name="connsiteY62" fmla="*/ 92392 h 268604"/>
                          <a:gd name="connsiteX63" fmla="*/ 416600 w 685204"/>
                          <a:gd name="connsiteY63" fmla="*/ 79058 h 268604"/>
                          <a:gd name="connsiteX64" fmla="*/ 407075 w 685204"/>
                          <a:gd name="connsiteY64" fmla="*/ 71438 h 268604"/>
                          <a:gd name="connsiteX65" fmla="*/ 399455 w 685204"/>
                          <a:gd name="connsiteY65" fmla="*/ 63817 h 268604"/>
                          <a:gd name="connsiteX66" fmla="*/ 390882 w 685204"/>
                          <a:gd name="connsiteY66" fmla="*/ 57150 h 268604"/>
                          <a:gd name="connsiteX67" fmla="*/ 394692 w 685204"/>
                          <a:gd name="connsiteY67" fmla="*/ 67627 h 268604"/>
                          <a:gd name="connsiteX68" fmla="*/ 401360 w 685204"/>
                          <a:gd name="connsiteY68" fmla="*/ 77152 h 268604"/>
                          <a:gd name="connsiteX69" fmla="*/ 409932 w 685204"/>
                          <a:gd name="connsiteY69" fmla="*/ 86677 h 268604"/>
                          <a:gd name="connsiteX70" fmla="*/ 427077 w 685204"/>
                          <a:gd name="connsiteY70" fmla="*/ 102870 h 268604"/>
                          <a:gd name="connsiteX71" fmla="*/ 435650 w 685204"/>
                          <a:gd name="connsiteY71" fmla="*/ 109538 h 268604"/>
                          <a:gd name="connsiteX72" fmla="*/ 445175 w 685204"/>
                          <a:gd name="connsiteY72" fmla="*/ 115252 h 268604"/>
                          <a:gd name="connsiteX73" fmla="*/ 456605 w 685204"/>
                          <a:gd name="connsiteY73" fmla="*/ 120967 h 268604"/>
                          <a:gd name="connsiteX74" fmla="*/ 436602 w 685204"/>
                          <a:gd name="connsiteY74" fmla="*/ 119063 h 268604"/>
                          <a:gd name="connsiteX75" fmla="*/ 419457 w 685204"/>
                          <a:gd name="connsiteY75" fmla="*/ 118110 h 268604"/>
                          <a:gd name="connsiteX76" fmla="*/ 402312 w 685204"/>
                          <a:gd name="connsiteY76" fmla="*/ 120015 h 268604"/>
                          <a:gd name="connsiteX77" fmla="*/ 340400 w 685204"/>
                          <a:gd name="connsiteY77" fmla="*/ 119063 h 268604"/>
                          <a:gd name="connsiteX78" fmla="*/ 328017 w 685204"/>
                          <a:gd name="connsiteY78" fmla="*/ 110490 h 268604"/>
                          <a:gd name="connsiteX79" fmla="*/ 329922 w 685204"/>
                          <a:gd name="connsiteY79" fmla="*/ 103823 h 268604"/>
                          <a:gd name="connsiteX80" fmla="*/ 329922 w 685204"/>
                          <a:gd name="connsiteY80" fmla="*/ 91440 h 268604"/>
                          <a:gd name="connsiteX81" fmla="*/ 324207 w 685204"/>
                          <a:gd name="connsiteY81" fmla="*/ 66675 h 268604"/>
                          <a:gd name="connsiteX82" fmla="*/ 309920 w 685204"/>
                          <a:gd name="connsiteY82" fmla="*/ 0 h 268604"/>
                          <a:gd name="connsiteX83" fmla="*/ 315635 w 685204"/>
                          <a:gd name="connsiteY83" fmla="*/ 67627 h 268604"/>
                          <a:gd name="connsiteX84" fmla="*/ 319445 w 685204"/>
                          <a:gd name="connsiteY84" fmla="*/ 91440 h 268604"/>
                          <a:gd name="connsiteX85" fmla="*/ 319445 w 685204"/>
                          <a:gd name="connsiteY85" fmla="*/ 97155 h 268604"/>
                          <a:gd name="connsiteX86" fmla="*/ 318492 w 685204"/>
                          <a:gd name="connsiteY86" fmla="*/ 101917 h 268604"/>
                          <a:gd name="connsiteX87" fmla="*/ 315635 w 685204"/>
                          <a:gd name="connsiteY87" fmla="*/ 109538 h 268604"/>
                          <a:gd name="connsiteX88" fmla="*/ 308015 w 685204"/>
                          <a:gd name="connsiteY88" fmla="*/ 122873 h 268604"/>
                          <a:gd name="connsiteX89" fmla="*/ 305157 w 685204"/>
                          <a:gd name="connsiteY89" fmla="*/ 129540 h 268604"/>
                          <a:gd name="connsiteX90" fmla="*/ 305157 w 685204"/>
                          <a:gd name="connsiteY90" fmla="*/ 137160 h 268604"/>
                          <a:gd name="connsiteX91" fmla="*/ 300395 w 685204"/>
                          <a:gd name="connsiteY91" fmla="*/ 138113 h 268604"/>
                          <a:gd name="connsiteX92" fmla="*/ 284202 w 685204"/>
                          <a:gd name="connsiteY92" fmla="*/ 140017 h 268604"/>
                          <a:gd name="connsiteX93" fmla="*/ 243245 w 685204"/>
                          <a:gd name="connsiteY93" fmla="*/ 140970 h 268604"/>
                          <a:gd name="connsiteX94" fmla="*/ 250865 w 685204"/>
                          <a:gd name="connsiteY94" fmla="*/ 132398 h 268604"/>
                          <a:gd name="connsiteX95" fmla="*/ 254675 w 685204"/>
                          <a:gd name="connsiteY95" fmla="*/ 127635 h 268604"/>
                          <a:gd name="connsiteX96" fmla="*/ 265152 w 685204"/>
                          <a:gd name="connsiteY96" fmla="*/ 111442 h 268604"/>
                          <a:gd name="connsiteX97" fmla="*/ 273725 w 685204"/>
                          <a:gd name="connsiteY97" fmla="*/ 93345 h 268604"/>
                          <a:gd name="connsiteX98" fmla="*/ 257532 w 685204"/>
                          <a:gd name="connsiteY98" fmla="*/ 104775 h 268604"/>
                          <a:gd name="connsiteX99" fmla="*/ 243245 w 685204"/>
                          <a:gd name="connsiteY99" fmla="*/ 119063 h 268604"/>
                          <a:gd name="connsiteX100" fmla="*/ 240387 w 685204"/>
                          <a:gd name="connsiteY100" fmla="*/ 124777 h 268604"/>
                          <a:gd name="connsiteX101" fmla="*/ 233720 w 685204"/>
                          <a:gd name="connsiteY101" fmla="*/ 136208 h 268604"/>
                          <a:gd name="connsiteX102" fmla="*/ 232767 w 685204"/>
                          <a:gd name="connsiteY102" fmla="*/ 139065 h 268604"/>
                          <a:gd name="connsiteX103" fmla="*/ 183237 w 685204"/>
                          <a:gd name="connsiteY103" fmla="*/ 135255 h 268604"/>
                          <a:gd name="connsiteX104" fmla="*/ 160377 w 685204"/>
                          <a:gd name="connsiteY104" fmla="*/ 134302 h 268604"/>
                          <a:gd name="connsiteX105" fmla="*/ 122277 w 685204"/>
                          <a:gd name="connsiteY105" fmla="*/ 133350 h 268604"/>
                          <a:gd name="connsiteX106" fmla="*/ 127992 w 685204"/>
                          <a:gd name="connsiteY106" fmla="*/ 130492 h 268604"/>
                          <a:gd name="connsiteX107" fmla="*/ 119420 w 685204"/>
                          <a:gd name="connsiteY107" fmla="*/ 128588 h 268604"/>
                          <a:gd name="connsiteX108" fmla="*/ 102275 w 685204"/>
                          <a:gd name="connsiteY108" fmla="*/ 121920 h 268604"/>
                          <a:gd name="connsiteX109" fmla="*/ 87987 w 685204"/>
                          <a:gd name="connsiteY109" fmla="*/ 109538 h 268604"/>
                          <a:gd name="connsiteX110" fmla="*/ 84177 w 685204"/>
                          <a:gd name="connsiteY110" fmla="*/ 104775 h 268604"/>
                          <a:gd name="connsiteX111" fmla="*/ 83225 w 685204"/>
                          <a:gd name="connsiteY111" fmla="*/ 102870 h 268604"/>
                          <a:gd name="connsiteX112" fmla="*/ 81320 w 685204"/>
                          <a:gd name="connsiteY112" fmla="*/ 100965 h 268604"/>
                          <a:gd name="connsiteX113" fmla="*/ 77510 w 685204"/>
                          <a:gd name="connsiteY113" fmla="*/ 96202 h 268604"/>
                          <a:gd name="connsiteX114" fmla="*/ 65127 w 685204"/>
                          <a:gd name="connsiteY114" fmla="*/ 80963 h 268604"/>
                          <a:gd name="connsiteX115" fmla="*/ 47030 w 685204"/>
                          <a:gd name="connsiteY115" fmla="*/ 58102 h 268604"/>
                          <a:gd name="connsiteX116" fmla="*/ 56555 w 685204"/>
                          <a:gd name="connsiteY116" fmla="*/ 85725 h 268604"/>
                          <a:gd name="connsiteX117" fmla="*/ 67032 w 685204"/>
                          <a:gd name="connsiteY117" fmla="*/ 103823 h 268604"/>
                          <a:gd name="connsiteX118" fmla="*/ 70842 w 685204"/>
                          <a:gd name="connsiteY118" fmla="*/ 109538 h 268604"/>
                          <a:gd name="connsiteX119" fmla="*/ 72747 w 685204"/>
                          <a:gd name="connsiteY119" fmla="*/ 111442 h 268604"/>
                          <a:gd name="connsiteX120" fmla="*/ 74652 w 685204"/>
                          <a:gd name="connsiteY120" fmla="*/ 113348 h 268604"/>
                          <a:gd name="connsiteX121" fmla="*/ 79415 w 685204"/>
                          <a:gd name="connsiteY121" fmla="*/ 118110 h 268604"/>
                          <a:gd name="connsiteX122" fmla="*/ 97512 w 685204"/>
                          <a:gd name="connsiteY122" fmla="*/ 129540 h 268604"/>
                          <a:gd name="connsiteX123" fmla="*/ 100370 w 685204"/>
                          <a:gd name="connsiteY123" fmla="*/ 130492 h 268604"/>
                          <a:gd name="connsiteX124" fmla="*/ 87987 w 685204"/>
                          <a:gd name="connsiteY124" fmla="*/ 128588 h 268604"/>
                          <a:gd name="connsiteX125" fmla="*/ 38457 w 685204"/>
                          <a:gd name="connsiteY125" fmla="*/ 119063 h 268604"/>
                          <a:gd name="connsiteX126" fmla="*/ 15597 w 685204"/>
                          <a:gd name="connsiteY126" fmla="*/ 113348 h 268604"/>
                          <a:gd name="connsiteX127" fmla="*/ 36552 w 685204"/>
                          <a:gd name="connsiteY127" fmla="*/ 123825 h 268604"/>
                          <a:gd name="connsiteX128" fmla="*/ 86082 w 685204"/>
                          <a:gd name="connsiteY128" fmla="*/ 138113 h 268604"/>
                          <a:gd name="connsiteX129" fmla="*/ 112752 w 685204"/>
                          <a:gd name="connsiteY129" fmla="*/ 142875 h 268604"/>
                          <a:gd name="connsiteX130" fmla="*/ 136565 w 685204"/>
                          <a:gd name="connsiteY130" fmla="*/ 145733 h 268604"/>
                          <a:gd name="connsiteX131" fmla="*/ 153710 w 685204"/>
                          <a:gd name="connsiteY131" fmla="*/ 146685 h 268604"/>
                          <a:gd name="connsiteX132" fmla="*/ 160377 w 685204"/>
                          <a:gd name="connsiteY132" fmla="*/ 146685 h 268604"/>
                          <a:gd name="connsiteX133" fmla="*/ 183237 w 685204"/>
                          <a:gd name="connsiteY133" fmla="*/ 146685 h 268604"/>
                          <a:gd name="connsiteX134" fmla="*/ 228957 w 685204"/>
                          <a:gd name="connsiteY134" fmla="*/ 147638 h 268604"/>
                          <a:gd name="connsiteX135" fmla="*/ 228005 w 685204"/>
                          <a:gd name="connsiteY135" fmla="*/ 154305 h 268604"/>
                          <a:gd name="connsiteX136" fmla="*/ 235625 w 685204"/>
                          <a:gd name="connsiteY136" fmla="*/ 147638 h 268604"/>
                          <a:gd name="connsiteX137" fmla="*/ 285155 w 685204"/>
                          <a:gd name="connsiteY137" fmla="*/ 143827 h 268604"/>
                          <a:gd name="connsiteX138" fmla="*/ 301347 w 685204"/>
                          <a:gd name="connsiteY138" fmla="*/ 139065 h 268604"/>
                          <a:gd name="connsiteX139" fmla="*/ 305157 w 685204"/>
                          <a:gd name="connsiteY139" fmla="*/ 137160 h 268604"/>
                          <a:gd name="connsiteX140" fmla="*/ 308015 w 685204"/>
                          <a:gd name="connsiteY140" fmla="*/ 152400 h 268604"/>
                          <a:gd name="connsiteX141" fmla="*/ 319445 w 685204"/>
                          <a:gd name="connsiteY141" fmla="*/ 197167 h 268604"/>
                          <a:gd name="connsiteX142" fmla="*/ 321350 w 685204"/>
                          <a:gd name="connsiteY142" fmla="*/ 222885 h 268604"/>
                          <a:gd name="connsiteX143" fmla="*/ 332780 w 685204"/>
                          <a:gd name="connsiteY143" fmla="*/ 243840 h 268604"/>
                          <a:gd name="connsiteX144" fmla="*/ 334685 w 685204"/>
                          <a:gd name="connsiteY144" fmla="*/ 244792 h 268604"/>
                          <a:gd name="connsiteX145" fmla="*/ 329922 w 685204"/>
                          <a:gd name="connsiteY145" fmla="*/ 247650 h 268604"/>
                          <a:gd name="connsiteX146" fmla="*/ 318492 w 685204"/>
                          <a:gd name="connsiteY146" fmla="*/ 247650 h 268604"/>
                          <a:gd name="connsiteX147" fmla="*/ 288012 w 685204"/>
                          <a:gd name="connsiteY147" fmla="*/ 241935 h 268604"/>
                          <a:gd name="connsiteX148" fmla="*/ 269915 w 685204"/>
                          <a:gd name="connsiteY148" fmla="*/ 240030 h 268604"/>
                          <a:gd name="connsiteX149" fmla="*/ 251817 w 685204"/>
                          <a:gd name="connsiteY149" fmla="*/ 240030 h 268604"/>
                          <a:gd name="connsiteX150" fmla="*/ 184190 w 685204"/>
                          <a:gd name="connsiteY150" fmla="*/ 242888 h 268604"/>
                          <a:gd name="connsiteX151" fmla="*/ 162282 w 685204"/>
                          <a:gd name="connsiteY151" fmla="*/ 243840 h 268604"/>
                          <a:gd name="connsiteX152" fmla="*/ 153710 w 685204"/>
                          <a:gd name="connsiteY152" fmla="*/ 243840 h 268604"/>
                          <a:gd name="connsiteX153" fmla="*/ 124182 w 685204"/>
                          <a:gd name="connsiteY153" fmla="*/ 243840 h 268604"/>
                          <a:gd name="connsiteX154" fmla="*/ 59412 w 685204"/>
                          <a:gd name="connsiteY154" fmla="*/ 234315 h 268604"/>
                          <a:gd name="connsiteX155" fmla="*/ 27980 w 685204"/>
                          <a:gd name="connsiteY155" fmla="*/ 220980 h 268604"/>
                          <a:gd name="connsiteX156" fmla="*/ 7977 w 685204"/>
                          <a:gd name="connsiteY156" fmla="*/ 200025 h 268604"/>
                          <a:gd name="connsiteX157" fmla="*/ 2262 w 685204"/>
                          <a:gd name="connsiteY157" fmla="*/ 171450 h 268604"/>
                          <a:gd name="connsiteX158" fmla="*/ 357 w 685204"/>
                          <a:gd name="connsiteY158" fmla="*/ 180023 h 268604"/>
                          <a:gd name="connsiteX159" fmla="*/ 3215 w 685204"/>
                          <a:gd name="connsiteY159" fmla="*/ 202883 h 268604"/>
                          <a:gd name="connsiteX160" fmla="*/ 23217 w 685204"/>
                          <a:gd name="connsiteY160" fmla="*/ 228600 h 268604"/>
                          <a:gd name="connsiteX161" fmla="*/ 56555 w 685204"/>
                          <a:gd name="connsiteY161" fmla="*/ 244792 h 268604"/>
                          <a:gd name="connsiteX162" fmla="*/ 123230 w 685204"/>
                          <a:gd name="connsiteY162" fmla="*/ 257175 h 268604"/>
                          <a:gd name="connsiteX163" fmla="*/ 154662 w 685204"/>
                          <a:gd name="connsiteY163" fmla="*/ 259080 h 268604"/>
                          <a:gd name="connsiteX164" fmla="*/ 163235 w 685204"/>
                          <a:gd name="connsiteY164" fmla="*/ 259080 h 268604"/>
                          <a:gd name="connsiteX165" fmla="*/ 185142 w 685204"/>
                          <a:gd name="connsiteY165" fmla="*/ 257175 h 268604"/>
                          <a:gd name="connsiteX166" fmla="*/ 251817 w 685204"/>
                          <a:gd name="connsiteY166" fmla="*/ 251460 h 268604"/>
                          <a:gd name="connsiteX167" fmla="*/ 269915 w 685204"/>
                          <a:gd name="connsiteY167" fmla="*/ 250508 h 268604"/>
                          <a:gd name="connsiteX168" fmla="*/ 287060 w 685204"/>
                          <a:gd name="connsiteY168" fmla="*/ 251460 h 268604"/>
                          <a:gd name="connsiteX169" fmla="*/ 318492 w 685204"/>
                          <a:gd name="connsiteY169" fmla="*/ 255270 h 268604"/>
                          <a:gd name="connsiteX170" fmla="*/ 331827 w 685204"/>
                          <a:gd name="connsiteY170" fmla="*/ 253365 h 268604"/>
                          <a:gd name="connsiteX171" fmla="*/ 338495 w 685204"/>
                          <a:gd name="connsiteY171" fmla="*/ 248602 h 268604"/>
                          <a:gd name="connsiteX172" fmla="*/ 348972 w 685204"/>
                          <a:gd name="connsiteY172" fmla="*/ 251460 h 268604"/>
                          <a:gd name="connsiteX173" fmla="*/ 354687 w 685204"/>
                          <a:gd name="connsiteY173" fmla="*/ 251460 h 268604"/>
                          <a:gd name="connsiteX174" fmla="*/ 348020 w 685204"/>
                          <a:gd name="connsiteY174" fmla="*/ 248602 h 268604"/>
                          <a:gd name="connsiteX175" fmla="*/ 365165 w 685204"/>
                          <a:gd name="connsiteY175" fmla="*/ 250508 h 268604"/>
                          <a:gd name="connsiteX176" fmla="*/ 378500 w 685204"/>
                          <a:gd name="connsiteY176" fmla="*/ 251460 h 268604"/>
                          <a:gd name="connsiteX177" fmla="*/ 392787 w 685204"/>
                          <a:gd name="connsiteY177" fmla="*/ 253365 h 268604"/>
                          <a:gd name="connsiteX178" fmla="*/ 423267 w 685204"/>
                          <a:gd name="connsiteY178" fmla="*/ 260985 h 268604"/>
                          <a:gd name="connsiteX179" fmla="*/ 484227 w 685204"/>
                          <a:gd name="connsiteY179" fmla="*/ 268605 h 268604"/>
                          <a:gd name="connsiteX180" fmla="*/ 511850 w 685204"/>
                          <a:gd name="connsiteY180" fmla="*/ 268605 h 268604"/>
                          <a:gd name="connsiteX181" fmla="*/ 539472 w 685204"/>
                          <a:gd name="connsiteY181" fmla="*/ 267652 h 268604"/>
                          <a:gd name="connsiteX182" fmla="*/ 599480 w 685204"/>
                          <a:gd name="connsiteY182" fmla="*/ 261938 h 268604"/>
                          <a:gd name="connsiteX183" fmla="*/ 659487 w 685204"/>
                          <a:gd name="connsiteY183" fmla="*/ 255270 h 268604"/>
                          <a:gd name="connsiteX184" fmla="*/ 685205 w 685204"/>
                          <a:gd name="connsiteY184" fmla="*/ 244792 h 268604"/>
                          <a:gd name="connsiteX185" fmla="*/ 658535 w 685204"/>
                          <a:gd name="connsiteY185" fmla="*/ 247650 h 268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</a:cxnLst>
                        <a:rect l="l" t="t" r="r" b="b"/>
                        <a:pathLst>
                          <a:path w="685204" h="268604">
                            <a:moveTo>
                              <a:pt x="658535" y="247650"/>
                            </a:moveTo>
                            <a:cubicBezTo>
                              <a:pt x="642342" y="250508"/>
                              <a:pt x="620435" y="249555"/>
                              <a:pt x="598527" y="250508"/>
                            </a:cubicBezTo>
                            <a:cubicBezTo>
                              <a:pt x="576620" y="251460"/>
                              <a:pt x="554712" y="253365"/>
                              <a:pt x="538520" y="253365"/>
                            </a:cubicBezTo>
                            <a:cubicBezTo>
                              <a:pt x="522327" y="253365"/>
                              <a:pt x="510897" y="253365"/>
                              <a:pt x="510897" y="253365"/>
                            </a:cubicBezTo>
                            <a:cubicBezTo>
                              <a:pt x="510897" y="253365"/>
                              <a:pt x="500420" y="254317"/>
                              <a:pt x="483275" y="254317"/>
                            </a:cubicBezTo>
                            <a:cubicBezTo>
                              <a:pt x="467082" y="254317"/>
                              <a:pt x="445175" y="255270"/>
                              <a:pt x="424220" y="249555"/>
                            </a:cubicBezTo>
                            <a:cubicBezTo>
                              <a:pt x="413742" y="246698"/>
                              <a:pt x="402312" y="244792"/>
                              <a:pt x="391835" y="243840"/>
                            </a:cubicBezTo>
                            <a:cubicBezTo>
                              <a:pt x="387072" y="242888"/>
                              <a:pt x="381357" y="243840"/>
                              <a:pt x="376595" y="242888"/>
                            </a:cubicBezTo>
                            <a:cubicBezTo>
                              <a:pt x="371832" y="242888"/>
                              <a:pt x="368022" y="242888"/>
                              <a:pt x="363260" y="242888"/>
                            </a:cubicBezTo>
                            <a:cubicBezTo>
                              <a:pt x="354687" y="242888"/>
                              <a:pt x="348020" y="242888"/>
                              <a:pt x="343257" y="243840"/>
                            </a:cubicBezTo>
                            <a:cubicBezTo>
                              <a:pt x="342305" y="243840"/>
                              <a:pt x="341352" y="243840"/>
                              <a:pt x="341352" y="243840"/>
                            </a:cubicBezTo>
                            <a:cubicBezTo>
                              <a:pt x="340400" y="242888"/>
                              <a:pt x="339447" y="242888"/>
                              <a:pt x="338495" y="241935"/>
                            </a:cubicBezTo>
                            <a:cubicBezTo>
                              <a:pt x="338495" y="240030"/>
                              <a:pt x="339447" y="239077"/>
                              <a:pt x="338495" y="237173"/>
                            </a:cubicBezTo>
                            <a:cubicBezTo>
                              <a:pt x="338495" y="235267"/>
                              <a:pt x="338495" y="235267"/>
                              <a:pt x="337542" y="235267"/>
                            </a:cubicBezTo>
                            <a:cubicBezTo>
                              <a:pt x="336590" y="235267"/>
                              <a:pt x="336590" y="237173"/>
                              <a:pt x="335637" y="240030"/>
                            </a:cubicBezTo>
                            <a:cubicBezTo>
                              <a:pt x="335637" y="240030"/>
                              <a:pt x="334685" y="240030"/>
                              <a:pt x="334685" y="239077"/>
                            </a:cubicBezTo>
                            <a:cubicBezTo>
                              <a:pt x="329922" y="235267"/>
                              <a:pt x="328017" y="228600"/>
                              <a:pt x="327065" y="220980"/>
                            </a:cubicBezTo>
                            <a:cubicBezTo>
                              <a:pt x="326112" y="213360"/>
                              <a:pt x="327065" y="204788"/>
                              <a:pt x="327065" y="196215"/>
                            </a:cubicBezTo>
                            <a:cubicBezTo>
                              <a:pt x="327065" y="184785"/>
                              <a:pt x="324207" y="175260"/>
                              <a:pt x="322302" y="165735"/>
                            </a:cubicBezTo>
                            <a:cubicBezTo>
                              <a:pt x="324207" y="166688"/>
                              <a:pt x="326112" y="167640"/>
                              <a:pt x="328017" y="168592"/>
                            </a:cubicBezTo>
                            <a:cubicBezTo>
                              <a:pt x="337542" y="174308"/>
                              <a:pt x="348020" y="177165"/>
                              <a:pt x="355640" y="179070"/>
                            </a:cubicBezTo>
                            <a:cubicBezTo>
                              <a:pt x="363260" y="180975"/>
                              <a:pt x="368022" y="181927"/>
                              <a:pt x="368022" y="181927"/>
                            </a:cubicBezTo>
                            <a:cubicBezTo>
                              <a:pt x="368022" y="181927"/>
                              <a:pt x="372785" y="182880"/>
                              <a:pt x="381357" y="182880"/>
                            </a:cubicBezTo>
                            <a:cubicBezTo>
                              <a:pt x="388977" y="183833"/>
                              <a:pt x="399455" y="183833"/>
                              <a:pt x="409932" y="184785"/>
                            </a:cubicBezTo>
                            <a:cubicBezTo>
                              <a:pt x="430887" y="184785"/>
                              <a:pt x="450890" y="184785"/>
                              <a:pt x="450890" y="183833"/>
                            </a:cubicBezTo>
                            <a:cubicBezTo>
                              <a:pt x="450890" y="181927"/>
                              <a:pt x="430887" y="178117"/>
                              <a:pt x="410885" y="175260"/>
                            </a:cubicBezTo>
                            <a:cubicBezTo>
                              <a:pt x="400407" y="174308"/>
                              <a:pt x="390882" y="172402"/>
                              <a:pt x="383262" y="171450"/>
                            </a:cubicBezTo>
                            <a:cubicBezTo>
                              <a:pt x="375642" y="170498"/>
                              <a:pt x="370880" y="169545"/>
                              <a:pt x="370880" y="169545"/>
                            </a:cubicBezTo>
                            <a:cubicBezTo>
                              <a:pt x="370880" y="169545"/>
                              <a:pt x="366117" y="168592"/>
                              <a:pt x="358497" y="167640"/>
                            </a:cubicBezTo>
                            <a:cubicBezTo>
                              <a:pt x="350877" y="166688"/>
                              <a:pt x="341352" y="164783"/>
                              <a:pt x="332780" y="160973"/>
                            </a:cubicBezTo>
                            <a:cubicBezTo>
                              <a:pt x="328017" y="159067"/>
                              <a:pt x="323255" y="156210"/>
                              <a:pt x="320397" y="153352"/>
                            </a:cubicBezTo>
                            <a:cubicBezTo>
                              <a:pt x="320397" y="152400"/>
                              <a:pt x="319445" y="150495"/>
                              <a:pt x="319445" y="149542"/>
                            </a:cubicBezTo>
                            <a:cubicBezTo>
                              <a:pt x="317540" y="137160"/>
                              <a:pt x="318492" y="130492"/>
                              <a:pt x="318492" y="131445"/>
                            </a:cubicBezTo>
                            <a:cubicBezTo>
                              <a:pt x="318492" y="131445"/>
                              <a:pt x="318492" y="130492"/>
                              <a:pt x="319445" y="127635"/>
                            </a:cubicBezTo>
                            <a:cubicBezTo>
                              <a:pt x="320397" y="124777"/>
                              <a:pt x="323255" y="120967"/>
                              <a:pt x="326112" y="114300"/>
                            </a:cubicBezTo>
                            <a:cubicBezTo>
                              <a:pt x="326112" y="114300"/>
                              <a:pt x="326112" y="114300"/>
                              <a:pt x="326112" y="113348"/>
                            </a:cubicBezTo>
                            <a:cubicBezTo>
                              <a:pt x="326112" y="114300"/>
                              <a:pt x="327065" y="114300"/>
                              <a:pt x="327065" y="115252"/>
                            </a:cubicBezTo>
                            <a:cubicBezTo>
                              <a:pt x="329922" y="118110"/>
                              <a:pt x="333732" y="120967"/>
                              <a:pt x="337542" y="122873"/>
                            </a:cubicBezTo>
                            <a:cubicBezTo>
                              <a:pt x="354687" y="129540"/>
                              <a:pt x="378500" y="129540"/>
                              <a:pt x="402312" y="128588"/>
                            </a:cubicBezTo>
                            <a:cubicBezTo>
                              <a:pt x="408027" y="128588"/>
                              <a:pt x="413742" y="127635"/>
                              <a:pt x="419457" y="127635"/>
                            </a:cubicBezTo>
                            <a:cubicBezTo>
                              <a:pt x="424220" y="127635"/>
                              <a:pt x="429935" y="128588"/>
                              <a:pt x="435650" y="128588"/>
                            </a:cubicBezTo>
                            <a:cubicBezTo>
                              <a:pt x="446127" y="129540"/>
                              <a:pt x="455652" y="131445"/>
                              <a:pt x="464225" y="133350"/>
                            </a:cubicBezTo>
                            <a:cubicBezTo>
                              <a:pt x="481370" y="136208"/>
                              <a:pt x="492800" y="138113"/>
                              <a:pt x="492800" y="138113"/>
                            </a:cubicBezTo>
                            <a:cubicBezTo>
                              <a:pt x="492800" y="138113"/>
                              <a:pt x="495657" y="138113"/>
                              <a:pt x="501372" y="139065"/>
                            </a:cubicBezTo>
                            <a:cubicBezTo>
                              <a:pt x="504230" y="139065"/>
                              <a:pt x="507087" y="139065"/>
                              <a:pt x="510897" y="140017"/>
                            </a:cubicBezTo>
                            <a:cubicBezTo>
                              <a:pt x="514707" y="140017"/>
                              <a:pt x="518517" y="140017"/>
                              <a:pt x="523280" y="140017"/>
                            </a:cubicBezTo>
                            <a:cubicBezTo>
                              <a:pt x="540425" y="139065"/>
                              <a:pt x="564237" y="138113"/>
                              <a:pt x="587097" y="135255"/>
                            </a:cubicBezTo>
                            <a:cubicBezTo>
                              <a:pt x="609957" y="133350"/>
                              <a:pt x="633770" y="128588"/>
                              <a:pt x="649962" y="122873"/>
                            </a:cubicBezTo>
                            <a:cubicBezTo>
                              <a:pt x="658535" y="120967"/>
                              <a:pt x="665202" y="118110"/>
                              <a:pt x="669965" y="115252"/>
                            </a:cubicBezTo>
                            <a:cubicBezTo>
                              <a:pt x="674727" y="113348"/>
                              <a:pt x="677585" y="111442"/>
                              <a:pt x="676632" y="111442"/>
                            </a:cubicBezTo>
                            <a:cubicBezTo>
                              <a:pt x="676632" y="111442"/>
                              <a:pt x="673775" y="111442"/>
                              <a:pt x="669012" y="112395"/>
                            </a:cubicBezTo>
                            <a:cubicBezTo>
                              <a:pt x="664250" y="113348"/>
                              <a:pt x="657582" y="116205"/>
                              <a:pt x="649010" y="117158"/>
                            </a:cubicBezTo>
                            <a:cubicBezTo>
                              <a:pt x="631865" y="120967"/>
                              <a:pt x="609005" y="123825"/>
                              <a:pt x="586145" y="124777"/>
                            </a:cubicBezTo>
                            <a:cubicBezTo>
                              <a:pt x="563285" y="125730"/>
                              <a:pt x="540425" y="126683"/>
                              <a:pt x="522327" y="126683"/>
                            </a:cubicBezTo>
                            <a:cubicBezTo>
                              <a:pt x="518517" y="126683"/>
                              <a:pt x="514707" y="126683"/>
                              <a:pt x="510897" y="126683"/>
                            </a:cubicBezTo>
                            <a:cubicBezTo>
                              <a:pt x="507087" y="126683"/>
                              <a:pt x="504230" y="125730"/>
                              <a:pt x="502325" y="125730"/>
                            </a:cubicBezTo>
                            <a:cubicBezTo>
                              <a:pt x="497562" y="125730"/>
                              <a:pt x="494705" y="124777"/>
                              <a:pt x="494705" y="124777"/>
                            </a:cubicBezTo>
                            <a:cubicBezTo>
                              <a:pt x="494705" y="124777"/>
                              <a:pt x="490895" y="124777"/>
                              <a:pt x="485180" y="123825"/>
                            </a:cubicBezTo>
                            <a:cubicBezTo>
                              <a:pt x="484227" y="122873"/>
                              <a:pt x="482322" y="121920"/>
                              <a:pt x="481370" y="121920"/>
                            </a:cubicBezTo>
                            <a:cubicBezTo>
                              <a:pt x="477560" y="120015"/>
                              <a:pt x="473750" y="118110"/>
                              <a:pt x="470892" y="116205"/>
                            </a:cubicBezTo>
                            <a:cubicBezTo>
                              <a:pt x="464225" y="111442"/>
                              <a:pt x="456605" y="107633"/>
                              <a:pt x="451842" y="103823"/>
                            </a:cubicBezTo>
                            <a:cubicBezTo>
                              <a:pt x="447080" y="100013"/>
                              <a:pt x="443270" y="98108"/>
                              <a:pt x="443270" y="98108"/>
                            </a:cubicBezTo>
                            <a:cubicBezTo>
                              <a:pt x="443270" y="98108"/>
                              <a:pt x="439460" y="96202"/>
                              <a:pt x="434697" y="92392"/>
                            </a:cubicBezTo>
                            <a:cubicBezTo>
                              <a:pt x="428982" y="89535"/>
                              <a:pt x="423267" y="83820"/>
                              <a:pt x="416600" y="79058"/>
                            </a:cubicBezTo>
                            <a:cubicBezTo>
                              <a:pt x="412790" y="76200"/>
                              <a:pt x="410885" y="73342"/>
                              <a:pt x="407075" y="71438"/>
                            </a:cubicBezTo>
                            <a:cubicBezTo>
                              <a:pt x="404217" y="68580"/>
                              <a:pt x="401360" y="66675"/>
                              <a:pt x="399455" y="63817"/>
                            </a:cubicBezTo>
                            <a:cubicBezTo>
                              <a:pt x="395645" y="59055"/>
                              <a:pt x="391835" y="56198"/>
                              <a:pt x="390882" y="57150"/>
                            </a:cubicBezTo>
                            <a:cubicBezTo>
                              <a:pt x="389930" y="58102"/>
                              <a:pt x="391835" y="61913"/>
                              <a:pt x="394692" y="67627"/>
                            </a:cubicBezTo>
                            <a:cubicBezTo>
                              <a:pt x="396597" y="70485"/>
                              <a:pt x="398502" y="73342"/>
                              <a:pt x="401360" y="77152"/>
                            </a:cubicBezTo>
                            <a:cubicBezTo>
                              <a:pt x="404217" y="80010"/>
                              <a:pt x="406122" y="83820"/>
                              <a:pt x="409932" y="86677"/>
                            </a:cubicBezTo>
                            <a:cubicBezTo>
                              <a:pt x="415647" y="92392"/>
                              <a:pt x="422315" y="99060"/>
                              <a:pt x="427077" y="102870"/>
                            </a:cubicBezTo>
                            <a:cubicBezTo>
                              <a:pt x="431840" y="106680"/>
                              <a:pt x="435650" y="109538"/>
                              <a:pt x="435650" y="109538"/>
                            </a:cubicBezTo>
                            <a:cubicBezTo>
                              <a:pt x="435650" y="109538"/>
                              <a:pt x="439460" y="111442"/>
                              <a:pt x="445175" y="115252"/>
                            </a:cubicBezTo>
                            <a:cubicBezTo>
                              <a:pt x="448032" y="117158"/>
                              <a:pt x="451842" y="119063"/>
                              <a:pt x="456605" y="120967"/>
                            </a:cubicBezTo>
                            <a:cubicBezTo>
                              <a:pt x="450890" y="120015"/>
                              <a:pt x="444222" y="119063"/>
                              <a:pt x="436602" y="119063"/>
                            </a:cubicBezTo>
                            <a:cubicBezTo>
                              <a:pt x="430887" y="118110"/>
                              <a:pt x="425172" y="119063"/>
                              <a:pt x="419457" y="118110"/>
                            </a:cubicBezTo>
                            <a:cubicBezTo>
                              <a:pt x="413742" y="119063"/>
                              <a:pt x="408027" y="120015"/>
                              <a:pt x="402312" y="120015"/>
                            </a:cubicBezTo>
                            <a:cubicBezTo>
                              <a:pt x="379452" y="122873"/>
                              <a:pt x="356592" y="123825"/>
                              <a:pt x="340400" y="119063"/>
                            </a:cubicBezTo>
                            <a:cubicBezTo>
                              <a:pt x="334685" y="117158"/>
                              <a:pt x="329922" y="114300"/>
                              <a:pt x="328017" y="110490"/>
                            </a:cubicBezTo>
                            <a:cubicBezTo>
                              <a:pt x="328970" y="108585"/>
                              <a:pt x="328970" y="105727"/>
                              <a:pt x="329922" y="103823"/>
                            </a:cubicBezTo>
                            <a:cubicBezTo>
                              <a:pt x="330875" y="100013"/>
                              <a:pt x="329922" y="95250"/>
                              <a:pt x="329922" y="91440"/>
                            </a:cubicBezTo>
                            <a:cubicBezTo>
                              <a:pt x="328970" y="82867"/>
                              <a:pt x="326112" y="74295"/>
                              <a:pt x="324207" y="66675"/>
                            </a:cubicBezTo>
                            <a:cubicBezTo>
                              <a:pt x="317540" y="33338"/>
                              <a:pt x="311825" y="0"/>
                              <a:pt x="309920" y="0"/>
                            </a:cubicBezTo>
                            <a:cubicBezTo>
                              <a:pt x="308015" y="0"/>
                              <a:pt x="310872" y="34290"/>
                              <a:pt x="315635" y="67627"/>
                            </a:cubicBezTo>
                            <a:cubicBezTo>
                              <a:pt x="316587" y="76200"/>
                              <a:pt x="318492" y="84773"/>
                              <a:pt x="319445" y="91440"/>
                            </a:cubicBezTo>
                            <a:cubicBezTo>
                              <a:pt x="319445" y="93345"/>
                              <a:pt x="319445" y="95250"/>
                              <a:pt x="319445" y="97155"/>
                            </a:cubicBezTo>
                            <a:cubicBezTo>
                              <a:pt x="319445" y="99060"/>
                              <a:pt x="319445" y="100013"/>
                              <a:pt x="318492" y="101917"/>
                            </a:cubicBezTo>
                            <a:cubicBezTo>
                              <a:pt x="318492" y="104775"/>
                              <a:pt x="317540" y="106680"/>
                              <a:pt x="315635" y="109538"/>
                            </a:cubicBezTo>
                            <a:cubicBezTo>
                              <a:pt x="312777" y="114300"/>
                              <a:pt x="308967" y="119063"/>
                              <a:pt x="308015" y="122873"/>
                            </a:cubicBezTo>
                            <a:cubicBezTo>
                              <a:pt x="306110" y="126683"/>
                              <a:pt x="305157" y="129540"/>
                              <a:pt x="305157" y="129540"/>
                            </a:cubicBezTo>
                            <a:cubicBezTo>
                              <a:pt x="305157" y="129540"/>
                              <a:pt x="304205" y="132398"/>
                              <a:pt x="305157" y="137160"/>
                            </a:cubicBezTo>
                            <a:cubicBezTo>
                              <a:pt x="304205" y="137160"/>
                              <a:pt x="302300" y="137160"/>
                              <a:pt x="300395" y="138113"/>
                            </a:cubicBezTo>
                            <a:cubicBezTo>
                              <a:pt x="296585" y="139065"/>
                              <a:pt x="290870" y="140017"/>
                              <a:pt x="284202" y="140017"/>
                            </a:cubicBezTo>
                            <a:cubicBezTo>
                              <a:pt x="272772" y="141923"/>
                              <a:pt x="258485" y="140970"/>
                              <a:pt x="243245" y="140970"/>
                            </a:cubicBezTo>
                            <a:cubicBezTo>
                              <a:pt x="246102" y="138113"/>
                              <a:pt x="248960" y="135255"/>
                              <a:pt x="250865" y="132398"/>
                            </a:cubicBezTo>
                            <a:cubicBezTo>
                              <a:pt x="252770" y="129540"/>
                              <a:pt x="254675" y="127635"/>
                              <a:pt x="254675" y="127635"/>
                            </a:cubicBezTo>
                            <a:cubicBezTo>
                              <a:pt x="254675" y="127635"/>
                              <a:pt x="260390" y="120015"/>
                              <a:pt x="265152" y="111442"/>
                            </a:cubicBezTo>
                            <a:cubicBezTo>
                              <a:pt x="270867" y="102870"/>
                              <a:pt x="275630" y="95250"/>
                              <a:pt x="273725" y="93345"/>
                            </a:cubicBezTo>
                            <a:cubicBezTo>
                              <a:pt x="272772" y="92392"/>
                              <a:pt x="265152" y="98108"/>
                              <a:pt x="257532" y="104775"/>
                            </a:cubicBezTo>
                            <a:cubicBezTo>
                              <a:pt x="250865" y="111442"/>
                              <a:pt x="243245" y="119063"/>
                              <a:pt x="243245" y="119063"/>
                            </a:cubicBezTo>
                            <a:cubicBezTo>
                              <a:pt x="243245" y="119063"/>
                              <a:pt x="242292" y="120967"/>
                              <a:pt x="240387" y="124777"/>
                            </a:cubicBezTo>
                            <a:cubicBezTo>
                              <a:pt x="238482" y="127635"/>
                              <a:pt x="235625" y="132398"/>
                              <a:pt x="233720" y="136208"/>
                            </a:cubicBezTo>
                            <a:cubicBezTo>
                              <a:pt x="232767" y="137160"/>
                              <a:pt x="232767" y="138113"/>
                              <a:pt x="232767" y="139065"/>
                            </a:cubicBezTo>
                            <a:cubicBezTo>
                              <a:pt x="214670" y="138113"/>
                              <a:pt x="197525" y="136208"/>
                              <a:pt x="183237" y="135255"/>
                            </a:cubicBezTo>
                            <a:cubicBezTo>
                              <a:pt x="168950" y="134302"/>
                              <a:pt x="160377" y="134302"/>
                              <a:pt x="160377" y="134302"/>
                            </a:cubicBezTo>
                            <a:cubicBezTo>
                              <a:pt x="160377" y="134302"/>
                              <a:pt x="144185" y="134302"/>
                              <a:pt x="122277" y="133350"/>
                            </a:cubicBezTo>
                            <a:cubicBezTo>
                              <a:pt x="126087" y="132398"/>
                              <a:pt x="128945" y="130492"/>
                              <a:pt x="127992" y="130492"/>
                            </a:cubicBezTo>
                            <a:cubicBezTo>
                              <a:pt x="127992" y="129540"/>
                              <a:pt x="124182" y="129540"/>
                              <a:pt x="119420" y="128588"/>
                            </a:cubicBezTo>
                            <a:cubicBezTo>
                              <a:pt x="114657" y="128588"/>
                              <a:pt x="107990" y="125730"/>
                              <a:pt x="102275" y="121920"/>
                            </a:cubicBezTo>
                            <a:cubicBezTo>
                              <a:pt x="96560" y="118110"/>
                              <a:pt x="91797" y="113348"/>
                              <a:pt x="87987" y="109538"/>
                            </a:cubicBezTo>
                            <a:cubicBezTo>
                              <a:pt x="86082" y="107633"/>
                              <a:pt x="85130" y="105727"/>
                              <a:pt x="84177" y="104775"/>
                            </a:cubicBezTo>
                            <a:cubicBezTo>
                              <a:pt x="83225" y="103823"/>
                              <a:pt x="83225" y="102870"/>
                              <a:pt x="83225" y="102870"/>
                            </a:cubicBezTo>
                            <a:cubicBezTo>
                              <a:pt x="83225" y="102870"/>
                              <a:pt x="82272" y="101917"/>
                              <a:pt x="81320" y="100965"/>
                            </a:cubicBezTo>
                            <a:cubicBezTo>
                              <a:pt x="80367" y="100013"/>
                              <a:pt x="78462" y="98108"/>
                              <a:pt x="77510" y="96202"/>
                            </a:cubicBezTo>
                            <a:cubicBezTo>
                              <a:pt x="73700" y="92392"/>
                              <a:pt x="69890" y="86677"/>
                              <a:pt x="65127" y="80963"/>
                            </a:cubicBezTo>
                            <a:cubicBezTo>
                              <a:pt x="56555" y="69533"/>
                              <a:pt x="48935" y="57150"/>
                              <a:pt x="47030" y="58102"/>
                            </a:cubicBezTo>
                            <a:cubicBezTo>
                              <a:pt x="45125" y="59055"/>
                              <a:pt x="49887" y="72390"/>
                              <a:pt x="56555" y="85725"/>
                            </a:cubicBezTo>
                            <a:cubicBezTo>
                              <a:pt x="60365" y="92392"/>
                              <a:pt x="63222" y="99060"/>
                              <a:pt x="67032" y="103823"/>
                            </a:cubicBezTo>
                            <a:cubicBezTo>
                              <a:pt x="68937" y="105727"/>
                              <a:pt x="69890" y="108585"/>
                              <a:pt x="70842" y="109538"/>
                            </a:cubicBezTo>
                            <a:cubicBezTo>
                              <a:pt x="71795" y="110490"/>
                              <a:pt x="72747" y="111442"/>
                              <a:pt x="72747" y="111442"/>
                            </a:cubicBezTo>
                            <a:cubicBezTo>
                              <a:pt x="72747" y="111442"/>
                              <a:pt x="73700" y="112395"/>
                              <a:pt x="74652" y="113348"/>
                            </a:cubicBezTo>
                            <a:cubicBezTo>
                              <a:pt x="75605" y="114300"/>
                              <a:pt x="77510" y="116205"/>
                              <a:pt x="79415" y="118110"/>
                            </a:cubicBezTo>
                            <a:cubicBezTo>
                              <a:pt x="84177" y="121920"/>
                              <a:pt x="89892" y="126683"/>
                              <a:pt x="97512" y="129540"/>
                            </a:cubicBezTo>
                            <a:cubicBezTo>
                              <a:pt x="98465" y="129540"/>
                              <a:pt x="99417" y="130492"/>
                              <a:pt x="100370" y="130492"/>
                            </a:cubicBezTo>
                            <a:cubicBezTo>
                              <a:pt x="96560" y="130492"/>
                              <a:pt x="91797" y="129540"/>
                              <a:pt x="87987" y="128588"/>
                            </a:cubicBezTo>
                            <a:cubicBezTo>
                              <a:pt x="69890" y="126683"/>
                              <a:pt x="51792" y="121920"/>
                              <a:pt x="38457" y="119063"/>
                            </a:cubicBezTo>
                            <a:cubicBezTo>
                              <a:pt x="25122" y="115252"/>
                              <a:pt x="16550" y="112395"/>
                              <a:pt x="15597" y="113348"/>
                            </a:cubicBezTo>
                            <a:cubicBezTo>
                              <a:pt x="15597" y="114300"/>
                              <a:pt x="23217" y="118110"/>
                              <a:pt x="36552" y="123825"/>
                            </a:cubicBezTo>
                            <a:cubicBezTo>
                              <a:pt x="49887" y="128588"/>
                              <a:pt x="67032" y="134302"/>
                              <a:pt x="86082" y="138113"/>
                            </a:cubicBezTo>
                            <a:cubicBezTo>
                              <a:pt x="95607" y="140017"/>
                              <a:pt x="104180" y="140970"/>
                              <a:pt x="112752" y="142875"/>
                            </a:cubicBezTo>
                            <a:cubicBezTo>
                              <a:pt x="121325" y="143827"/>
                              <a:pt x="129897" y="144780"/>
                              <a:pt x="136565" y="145733"/>
                            </a:cubicBezTo>
                            <a:cubicBezTo>
                              <a:pt x="143232" y="146685"/>
                              <a:pt x="148947" y="146685"/>
                              <a:pt x="153710" y="146685"/>
                            </a:cubicBezTo>
                            <a:cubicBezTo>
                              <a:pt x="157520" y="146685"/>
                              <a:pt x="160377" y="146685"/>
                              <a:pt x="160377" y="146685"/>
                            </a:cubicBezTo>
                            <a:cubicBezTo>
                              <a:pt x="160377" y="146685"/>
                              <a:pt x="169902" y="146685"/>
                              <a:pt x="183237" y="146685"/>
                            </a:cubicBezTo>
                            <a:cubicBezTo>
                              <a:pt x="195620" y="146685"/>
                              <a:pt x="211812" y="147638"/>
                              <a:pt x="228957" y="147638"/>
                            </a:cubicBezTo>
                            <a:cubicBezTo>
                              <a:pt x="228005" y="151448"/>
                              <a:pt x="227052" y="154305"/>
                              <a:pt x="228005" y="154305"/>
                            </a:cubicBezTo>
                            <a:cubicBezTo>
                              <a:pt x="228957" y="155258"/>
                              <a:pt x="231815" y="151448"/>
                              <a:pt x="235625" y="147638"/>
                            </a:cubicBezTo>
                            <a:cubicBezTo>
                              <a:pt x="253722" y="147638"/>
                              <a:pt x="271820" y="146685"/>
                              <a:pt x="285155" y="143827"/>
                            </a:cubicBezTo>
                            <a:cubicBezTo>
                              <a:pt x="291822" y="142875"/>
                              <a:pt x="297537" y="140017"/>
                              <a:pt x="301347" y="139065"/>
                            </a:cubicBezTo>
                            <a:cubicBezTo>
                              <a:pt x="303252" y="138113"/>
                              <a:pt x="304205" y="138113"/>
                              <a:pt x="305157" y="137160"/>
                            </a:cubicBezTo>
                            <a:cubicBezTo>
                              <a:pt x="305157" y="140970"/>
                              <a:pt x="306110" y="146685"/>
                              <a:pt x="308015" y="152400"/>
                            </a:cubicBezTo>
                            <a:cubicBezTo>
                              <a:pt x="310872" y="165735"/>
                              <a:pt x="318492" y="180975"/>
                              <a:pt x="319445" y="197167"/>
                            </a:cubicBezTo>
                            <a:cubicBezTo>
                              <a:pt x="320397" y="205740"/>
                              <a:pt x="319445" y="214313"/>
                              <a:pt x="321350" y="222885"/>
                            </a:cubicBezTo>
                            <a:cubicBezTo>
                              <a:pt x="322302" y="231458"/>
                              <a:pt x="326112" y="240030"/>
                              <a:pt x="332780" y="243840"/>
                            </a:cubicBezTo>
                            <a:cubicBezTo>
                              <a:pt x="333732" y="243840"/>
                              <a:pt x="333732" y="244792"/>
                              <a:pt x="334685" y="244792"/>
                            </a:cubicBezTo>
                            <a:cubicBezTo>
                              <a:pt x="333732" y="245745"/>
                              <a:pt x="331827" y="247650"/>
                              <a:pt x="329922" y="247650"/>
                            </a:cubicBezTo>
                            <a:cubicBezTo>
                              <a:pt x="327065" y="248602"/>
                              <a:pt x="322302" y="248602"/>
                              <a:pt x="318492" y="247650"/>
                            </a:cubicBezTo>
                            <a:cubicBezTo>
                              <a:pt x="309920" y="246698"/>
                              <a:pt x="299442" y="243840"/>
                              <a:pt x="288012" y="241935"/>
                            </a:cubicBezTo>
                            <a:cubicBezTo>
                              <a:pt x="282297" y="240983"/>
                              <a:pt x="276582" y="240983"/>
                              <a:pt x="269915" y="240030"/>
                            </a:cubicBezTo>
                            <a:cubicBezTo>
                              <a:pt x="264200" y="240030"/>
                              <a:pt x="257532" y="240030"/>
                              <a:pt x="251817" y="240030"/>
                            </a:cubicBezTo>
                            <a:cubicBezTo>
                              <a:pt x="227052" y="240030"/>
                              <a:pt x="202287" y="241935"/>
                              <a:pt x="184190" y="242888"/>
                            </a:cubicBezTo>
                            <a:cubicBezTo>
                              <a:pt x="174665" y="242888"/>
                              <a:pt x="167997" y="243840"/>
                              <a:pt x="162282" y="243840"/>
                            </a:cubicBezTo>
                            <a:cubicBezTo>
                              <a:pt x="156567" y="243840"/>
                              <a:pt x="153710" y="243840"/>
                              <a:pt x="153710" y="243840"/>
                            </a:cubicBezTo>
                            <a:cubicBezTo>
                              <a:pt x="153710" y="243840"/>
                              <a:pt x="141327" y="244792"/>
                              <a:pt x="124182" y="243840"/>
                            </a:cubicBezTo>
                            <a:cubicBezTo>
                              <a:pt x="106085" y="242888"/>
                              <a:pt x="82272" y="240030"/>
                              <a:pt x="59412" y="234315"/>
                            </a:cubicBezTo>
                            <a:cubicBezTo>
                              <a:pt x="47982" y="231458"/>
                              <a:pt x="36552" y="226695"/>
                              <a:pt x="27980" y="220980"/>
                            </a:cubicBezTo>
                            <a:cubicBezTo>
                              <a:pt x="18455" y="215265"/>
                              <a:pt x="11787" y="207645"/>
                              <a:pt x="7977" y="200025"/>
                            </a:cubicBezTo>
                            <a:cubicBezTo>
                              <a:pt x="1310" y="183833"/>
                              <a:pt x="4167" y="171450"/>
                              <a:pt x="2262" y="171450"/>
                            </a:cubicBezTo>
                            <a:cubicBezTo>
                              <a:pt x="2262" y="171450"/>
                              <a:pt x="1310" y="174308"/>
                              <a:pt x="357" y="180023"/>
                            </a:cubicBezTo>
                            <a:cubicBezTo>
                              <a:pt x="-595" y="185738"/>
                              <a:pt x="357" y="193358"/>
                              <a:pt x="3215" y="202883"/>
                            </a:cubicBezTo>
                            <a:cubicBezTo>
                              <a:pt x="7025" y="211455"/>
                              <a:pt x="13692" y="220980"/>
                              <a:pt x="23217" y="228600"/>
                            </a:cubicBezTo>
                            <a:cubicBezTo>
                              <a:pt x="32742" y="236220"/>
                              <a:pt x="44172" y="240983"/>
                              <a:pt x="56555" y="244792"/>
                            </a:cubicBezTo>
                            <a:cubicBezTo>
                              <a:pt x="80367" y="252413"/>
                              <a:pt x="105132" y="255270"/>
                              <a:pt x="123230" y="257175"/>
                            </a:cubicBezTo>
                            <a:cubicBezTo>
                              <a:pt x="142280" y="259080"/>
                              <a:pt x="154662" y="259080"/>
                              <a:pt x="154662" y="259080"/>
                            </a:cubicBezTo>
                            <a:cubicBezTo>
                              <a:pt x="154662" y="259080"/>
                              <a:pt x="157520" y="259080"/>
                              <a:pt x="163235" y="259080"/>
                            </a:cubicBezTo>
                            <a:cubicBezTo>
                              <a:pt x="168950" y="259080"/>
                              <a:pt x="176570" y="258127"/>
                              <a:pt x="185142" y="257175"/>
                            </a:cubicBezTo>
                            <a:cubicBezTo>
                              <a:pt x="203240" y="255270"/>
                              <a:pt x="228005" y="252413"/>
                              <a:pt x="251817" y="251460"/>
                            </a:cubicBezTo>
                            <a:cubicBezTo>
                              <a:pt x="257532" y="251460"/>
                              <a:pt x="264200" y="250508"/>
                              <a:pt x="269915" y="250508"/>
                            </a:cubicBezTo>
                            <a:cubicBezTo>
                              <a:pt x="275630" y="250508"/>
                              <a:pt x="281345" y="250508"/>
                              <a:pt x="287060" y="251460"/>
                            </a:cubicBezTo>
                            <a:cubicBezTo>
                              <a:pt x="297537" y="252413"/>
                              <a:pt x="308967" y="255270"/>
                              <a:pt x="318492" y="255270"/>
                            </a:cubicBezTo>
                            <a:cubicBezTo>
                              <a:pt x="323255" y="255270"/>
                              <a:pt x="328017" y="255270"/>
                              <a:pt x="331827" y="253365"/>
                            </a:cubicBezTo>
                            <a:cubicBezTo>
                              <a:pt x="334685" y="252413"/>
                              <a:pt x="336590" y="250508"/>
                              <a:pt x="338495" y="248602"/>
                            </a:cubicBezTo>
                            <a:cubicBezTo>
                              <a:pt x="342305" y="250508"/>
                              <a:pt x="347067" y="251460"/>
                              <a:pt x="348972" y="251460"/>
                            </a:cubicBezTo>
                            <a:cubicBezTo>
                              <a:pt x="352782" y="251460"/>
                              <a:pt x="354687" y="251460"/>
                              <a:pt x="354687" y="251460"/>
                            </a:cubicBezTo>
                            <a:cubicBezTo>
                              <a:pt x="354687" y="250508"/>
                              <a:pt x="351830" y="250508"/>
                              <a:pt x="348020" y="248602"/>
                            </a:cubicBezTo>
                            <a:cubicBezTo>
                              <a:pt x="352782" y="248602"/>
                              <a:pt x="358497" y="249555"/>
                              <a:pt x="365165" y="250508"/>
                            </a:cubicBezTo>
                            <a:cubicBezTo>
                              <a:pt x="368975" y="251460"/>
                              <a:pt x="373737" y="251460"/>
                              <a:pt x="378500" y="251460"/>
                            </a:cubicBezTo>
                            <a:cubicBezTo>
                              <a:pt x="383262" y="252413"/>
                              <a:pt x="388025" y="252413"/>
                              <a:pt x="392787" y="253365"/>
                            </a:cubicBezTo>
                            <a:cubicBezTo>
                              <a:pt x="402312" y="255270"/>
                              <a:pt x="412790" y="258127"/>
                              <a:pt x="423267" y="260985"/>
                            </a:cubicBezTo>
                            <a:cubicBezTo>
                              <a:pt x="445175" y="267652"/>
                              <a:pt x="468035" y="268605"/>
                              <a:pt x="484227" y="268605"/>
                            </a:cubicBezTo>
                            <a:cubicBezTo>
                              <a:pt x="500420" y="268605"/>
                              <a:pt x="511850" y="268605"/>
                              <a:pt x="511850" y="268605"/>
                            </a:cubicBezTo>
                            <a:cubicBezTo>
                              <a:pt x="511850" y="268605"/>
                              <a:pt x="523280" y="267652"/>
                              <a:pt x="539472" y="267652"/>
                            </a:cubicBezTo>
                            <a:cubicBezTo>
                              <a:pt x="555665" y="266700"/>
                              <a:pt x="578525" y="263842"/>
                              <a:pt x="599480" y="261938"/>
                            </a:cubicBezTo>
                            <a:cubicBezTo>
                              <a:pt x="621387" y="260033"/>
                              <a:pt x="643295" y="259080"/>
                              <a:pt x="659487" y="255270"/>
                            </a:cubicBezTo>
                            <a:cubicBezTo>
                              <a:pt x="675680" y="251460"/>
                              <a:pt x="685205" y="244792"/>
                              <a:pt x="685205" y="244792"/>
                            </a:cubicBezTo>
                            <a:cubicBezTo>
                              <a:pt x="684252" y="240983"/>
                              <a:pt x="674727" y="245745"/>
                              <a:pt x="658535" y="247650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7" name="Freeform: Shape 671">
                        <a:extLst>
                          <a:ext uri="{FF2B5EF4-FFF2-40B4-BE49-F238E27FC236}">
                            <a16:creationId xmlns:a16="http://schemas.microsoft.com/office/drawing/2014/main" id="{08AA64CE-0C1A-8E9E-23A9-C29AFD88E1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5580" y="3750945"/>
                        <a:ext cx="112394" cy="502920"/>
                      </a:xfrm>
                      <a:custGeom>
                        <a:avLst/>
                        <a:gdLst>
                          <a:gd name="connsiteX0" fmla="*/ 46672 w 112394"/>
                          <a:gd name="connsiteY0" fmla="*/ 475298 h 502920"/>
                          <a:gd name="connsiteX1" fmla="*/ 52388 w 112394"/>
                          <a:gd name="connsiteY1" fmla="*/ 502920 h 502920"/>
                          <a:gd name="connsiteX2" fmla="*/ 51435 w 112394"/>
                          <a:gd name="connsiteY2" fmla="*/ 474345 h 502920"/>
                          <a:gd name="connsiteX3" fmla="*/ 43815 w 112394"/>
                          <a:gd name="connsiteY3" fmla="*/ 413385 h 502920"/>
                          <a:gd name="connsiteX4" fmla="*/ 40005 w 112394"/>
                          <a:gd name="connsiteY4" fmla="*/ 350520 h 502920"/>
                          <a:gd name="connsiteX5" fmla="*/ 37147 w 112394"/>
                          <a:gd name="connsiteY5" fmla="*/ 321945 h 502920"/>
                          <a:gd name="connsiteX6" fmla="*/ 32385 w 112394"/>
                          <a:gd name="connsiteY6" fmla="*/ 294322 h 502920"/>
                          <a:gd name="connsiteX7" fmla="*/ 29527 w 112394"/>
                          <a:gd name="connsiteY7" fmla="*/ 276225 h 502920"/>
                          <a:gd name="connsiteX8" fmla="*/ 31432 w 112394"/>
                          <a:gd name="connsiteY8" fmla="*/ 276225 h 502920"/>
                          <a:gd name="connsiteX9" fmla="*/ 63817 w 112394"/>
                          <a:gd name="connsiteY9" fmla="*/ 265747 h 502920"/>
                          <a:gd name="connsiteX10" fmla="*/ 90488 w 112394"/>
                          <a:gd name="connsiteY10" fmla="*/ 236220 h 502920"/>
                          <a:gd name="connsiteX11" fmla="*/ 110490 w 112394"/>
                          <a:gd name="connsiteY11" fmla="*/ 165735 h 502920"/>
                          <a:gd name="connsiteX12" fmla="*/ 112395 w 112394"/>
                          <a:gd name="connsiteY12" fmla="*/ 132397 h 502920"/>
                          <a:gd name="connsiteX13" fmla="*/ 111442 w 112394"/>
                          <a:gd name="connsiteY13" fmla="*/ 100013 h 502920"/>
                          <a:gd name="connsiteX14" fmla="*/ 101917 w 112394"/>
                          <a:gd name="connsiteY14" fmla="*/ 28575 h 502920"/>
                          <a:gd name="connsiteX15" fmla="*/ 98107 w 112394"/>
                          <a:gd name="connsiteY15" fmla="*/ 9525 h 502920"/>
                          <a:gd name="connsiteX16" fmla="*/ 96202 w 112394"/>
                          <a:gd name="connsiteY16" fmla="*/ 2858 h 502920"/>
                          <a:gd name="connsiteX17" fmla="*/ 96202 w 112394"/>
                          <a:gd name="connsiteY17" fmla="*/ 952 h 502920"/>
                          <a:gd name="connsiteX18" fmla="*/ 96202 w 112394"/>
                          <a:gd name="connsiteY18" fmla="*/ 0 h 502920"/>
                          <a:gd name="connsiteX19" fmla="*/ 95250 w 112394"/>
                          <a:gd name="connsiteY19" fmla="*/ 0 h 502920"/>
                          <a:gd name="connsiteX20" fmla="*/ 91440 w 112394"/>
                          <a:gd name="connsiteY20" fmla="*/ 0 h 502920"/>
                          <a:gd name="connsiteX21" fmla="*/ 80010 w 112394"/>
                          <a:gd name="connsiteY21" fmla="*/ 1905 h 502920"/>
                          <a:gd name="connsiteX22" fmla="*/ 48577 w 112394"/>
                          <a:gd name="connsiteY22" fmla="*/ 14288 h 502920"/>
                          <a:gd name="connsiteX23" fmla="*/ 20002 w 112394"/>
                          <a:gd name="connsiteY23" fmla="*/ 29527 h 502920"/>
                          <a:gd name="connsiteX24" fmla="*/ 50482 w 112394"/>
                          <a:gd name="connsiteY24" fmla="*/ 19050 h 502920"/>
                          <a:gd name="connsiteX25" fmla="*/ 81915 w 112394"/>
                          <a:gd name="connsiteY25" fmla="*/ 9525 h 502920"/>
                          <a:gd name="connsiteX26" fmla="*/ 88582 w 112394"/>
                          <a:gd name="connsiteY26" fmla="*/ 8572 h 502920"/>
                          <a:gd name="connsiteX27" fmla="*/ 89535 w 112394"/>
                          <a:gd name="connsiteY27" fmla="*/ 9525 h 502920"/>
                          <a:gd name="connsiteX28" fmla="*/ 89535 w 112394"/>
                          <a:gd name="connsiteY28" fmla="*/ 11430 h 502920"/>
                          <a:gd name="connsiteX29" fmla="*/ 92392 w 112394"/>
                          <a:gd name="connsiteY29" fmla="*/ 30480 h 502920"/>
                          <a:gd name="connsiteX30" fmla="*/ 99060 w 112394"/>
                          <a:gd name="connsiteY30" fmla="*/ 100965 h 502920"/>
                          <a:gd name="connsiteX31" fmla="*/ 99060 w 112394"/>
                          <a:gd name="connsiteY31" fmla="*/ 133350 h 502920"/>
                          <a:gd name="connsiteX32" fmla="*/ 98107 w 112394"/>
                          <a:gd name="connsiteY32" fmla="*/ 164783 h 502920"/>
                          <a:gd name="connsiteX33" fmla="*/ 81915 w 112394"/>
                          <a:gd name="connsiteY33" fmla="*/ 231458 h 502920"/>
                          <a:gd name="connsiteX34" fmla="*/ 60007 w 112394"/>
                          <a:gd name="connsiteY34" fmla="*/ 259080 h 502920"/>
                          <a:gd name="connsiteX35" fmla="*/ 31432 w 112394"/>
                          <a:gd name="connsiteY35" fmla="*/ 270510 h 502920"/>
                          <a:gd name="connsiteX36" fmla="*/ 29527 w 112394"/>
                          <a:gd name="connsiteY36" fmla="*/ 270510 h 502920"/>
                          <a:gd name="connsiteX37" fmla="*/ 23813 w 112394"/>
                          <a:gd name="connsiteY37" fmla="*/ 231458 h 502920"/>
                          <a:gd name="connsiteX38" fmla="*/ 14288 w 112394"/>
                          <a:gd name="connsiteY38" fmla="*/ 141922 h 502920"/>
                          <a:gd name="connsiteX39" fmla="*/ 12382 w 112394"/>
                          <a:gd name="connsiteY39" fmla="*/ 170497 h 502920"/>
                          <a:gd name="connsiteX40" fmla="*/ 14288 w 112394"/>
                          <a:gd name="connsiteY40" fmla="*/ 233363 h 502920"/>
                          <a:gd name="connsiteX41" fmla="*/ 18097 w 112394"/>
                          <a:gd name="connsiteY41" fmla="*/ 271463 h 502920"/>
                          <a:gd name="connsiteX42" fmla="*/ 0 w 112394"/>
                          <a:gd name="connsiteY42" fmla="*/ 271463 h 502920"/>
                          <a:gd name="connsiteX43" fmla="*/ 8572 w 112394"/>
                          <a:gd name="connsiteY43" fmla="*/ 274320 h 502920"/>
                          <a:gd name="connsiteX44" fmla="*/ 19050 w 112394"/>
                          <a:gd name="connsiteY44" fmla="*/ 276225 h 502920"/>
                          <a:gd name="connsiteX45" fmla="*/ 19050 w 112394"/>
                          <a:gd name="connsiteY45" fmla="*/ 276225 h 502920"/>
                          <a:gd name="connsiteX46" fmla="*/ 21907 w 112394"/>
                          <a:gd name="connsiteY46" fmla="*/ 296227 h 502920"/>
                          <a:gd name="connsiteX47" fmla="*/ 25717 w 112394"/>
                          <a:gd name="connsiteY47" fmla="*/ 324802 h 502920"/>
                          <a:gd name="connsiteX48" fmla="*/ 29527 w 112394"/>
                          <a:gd name="connsiteY48" fmla="*/ 352425 h 502920"/>
                          <a:gd name="connsiteX49" fmla="*/ 36195 w 112394"/>
                          <a:gd name="connsiteY49" fmla="*/ 414337 h 502920"/>
                          <a:gd name="connsiteX50" fmla="*/ 46672 w 112394"/>
                          <a:gd name="connsiteY50" fmla="*/ 475298 h 502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</a:cxnLst>
                        <a:rect l="l" t="t" r="r" b="b"/>
                        <a:pathLst>
                          <a:path w="112394" h="502920">
                            <a:moveTo>
                              <a:pt x="46672" y="475298"/>
                            </a:moveTo>
                            <a:cubicBezTo>
                              <a:pt x="50482" y="491490"/>
                              <a:pt x="51435" y="502920"/>
                              <a:pt x="52388" y="502920"/>
                            </a:cubicBezTo>
                            <a:cubicBezTo>
                              <a:pt x="53340" y="502920"/>
                              <a:pt x="53340" y="491490"/>
                              <a:pt x="51435" y="474345"/>
                            </a:cubicBezTo>
                            <a:cubicBezTo>
                              <a:pt x="49530" y="457200"/>
                              <a:pt x="44767" y="435292"/>
                              <a:pt x="43815" y="413385"/>
                            </a:cubicBezTo>
                            <a:cubicBezTo>
                              <a:pt x="41910" y="390525"/>
                              <a:pt x="41910" y="367665"/>
                              <a:pt x="40005" y="350520"/>
                            </a:cubicBezTo>
                            <a:cubicBezTo>
                              <a:pt x="38100" y="333375"/>
                              <a:pt x="37147" y="321945"/>
                              <a:pt x="37147" y="321945"/>
                            </a:cubicBezTo>
                            <a:cubicBezTo>
                              <a:pt x="37147" y="321945"/>
                              <a:pt x="35242" y="310515"/>
                              <a:pt x="32385" y="294322"/>
                            </a:cubicBezTo>
                            <a:cubicBezTo>
                              <a:pt x="31432" y="288608"/>
                              <a:pt x="30480" y="282892"/>
                              <a:pt x="29527" y="276225"/>
                            </a:cubicBezTo>
                            <a:cubicBezTo>
                              <a:pt x="30480" y="276225"/>
                              <a:pt x="30480" y="276225"/>
                              <a:pt x="31432" y="276225"/>
                            </a:cubicBezTo>
                            <a:cubicBezTo>
                              <a:pt x="40957" y="275272"/>
                              <a:pt x="53340" y="272415"/>
                              <a:pt x="63817" y="265747"/>
                            </a:cubicBezTo>
                            <a:cubicBezTo>
                              <a:pt x="74295" y="259080"/>
                              <a:pt x="83820" y="247650"/>
                              <a:pt x="90488" y="236220"/>
                            </a:cubicBezTo>
                            <a:cubicBezTo>
                              <a:pt x="103822" y="212408"/>
                              <a:pt x="107632" y="185738"/>
                              <a:pt x="110490" y="165735"/>
                            </a:cubicBezTo>
                            <a:cubicBezTo>
                              <a:pt x="112395" y="145733"/>
                              <a:pt x="112395" y="132397"/>
                              <a:pt x="112395" y="132397"/>
                            </a:cubicBezTo>
                            <a:cubicBezTo>
                              <a:pt x="112395" y="132397"/>
                              <a:pt x="112395" y="119063"/>
                              <a:pt x="111442" y="100013"/>
                            </a:cubicBezTo>
                            <a:cubicBezTo>
                              <a:pt x="110490" y="80010"/>
                              <a:pt x="106680" y="54292"/>
                              <a:pt x="101917" y="28575"/>
                            </a:cubicBezTo>
                            <a:cubicBezTo>
                              <a:pt x="100965" y="21908"/>
                              <a:pt x="99060" y="16192"/>
                              <a:pt x="98107" y="9525"/>
                            </a:cubicBezTo>
                            <a:lnTo>
                              <a:pt x="96202" y="2858"/>
                            </a:lnTo>
                            <a:lnTo>
                              <a:pt x="96202" y="952"/>
                            </a:lnTo>
                            <a:lnTo>
                              <a:pt x="96202" y="0"/>
                            </a:lnTo>
                            <a:cubicBezTo>
                              <a:pt x="96202" y="0"/>
                              <a:pt x="95250" y="0"/>
                              <a:pt x="95250" y="0"/>
                            </a:cubicBezTo>
                            <a:lnTo>
                              <a:pt x="91440" y="0"/>
                            </a:lnTo>
                            <a:cubicBezTo>
                              <a:pt x="85725" y="952"/>
                              <a:pt x="83820" y="952"/>
                              <a:pt x="80010" y="1905"/>
                            </a:cubicBezTo>
                            <a:cubicBezTo>
                              <a:pt x="67627" y="4763"/>
                              <a:pt x="57150" y="9525"/>
                              <a:pt x="48577" y="14288"/>
                            </a:cubicBezTo>
                            <a:cubicBezTo>
                              <a:pt x="31432" y="22860"/>
                              <a:pt x="20002" y="28575"/>
                              <a:pt x="20002" y="29527"/>
                            </a:cubicBezTo>
                            <a:cubicBezTo>
                              <a:pt x="20002" y="30480"/>
                              <a:pt x="32385" y="26670"/>
                              <a:pt x="50482" y="19050"/>
                            </a:cubicBezTo>
                            <a:cubicBezTo>
                              <a:pt x="59055" y="15240"/>
                              <a:pt x="70485" y="11430"/>
                              <a:pt x="81915" y="9525"/>
                            </a:cubicBezTo>
                            <a:cubicBezTo>
                              <a:pt x="84772" y="8572"/>
                              <a:pt x="88582" y="8572"/>
                              <a:pt x="88582" y="8572"/>
                            </a:cubicBezTo>
                            <a:cubicBezTo>
                              <a:pt x="89535" y="8572"/>
                              <a:pt x="89535" y="8572"/>
                              <a:pt x="89535" y="9525"/>
                            </a:cubicBezTo>
                            <a:lnTo>
                              <a:pt x="89535" y="11430"/>
                            </a:lnTo>
                            <a:cubicBezTo>
                              <a:pt x="90488" y="18097"/>
                              <a:pt x="91440" y="23813"/>
                              <a:pt x="92392" y="30480"/>
                            </a:cubicBezTo>
                            <a:cubicBezTo>
                              <a:pt x="96202" y="56197"/>
                              <a:pt x="98107" y="81915"/>
                              <a:pt x="99060" y="100965"/>
                            </a:cubicBezTo>
                            <a:cubicBezTo>
                              <a:pt x="100013" y="120015"/>
                              <a:pt x="99060" y="133350"/>
                              <a:pt x="99060" y="133350"/>
                            </a:cubicBezTo>
                            <a:cubicBezTo>
                              <a:pt x="99060" y="133350"/>
                              <a:pt x="99060" y="145733"/>
                              <a:pt x="98107" y="164783"/>
                            </a:cubicBezTo>
                            <a:cubicBezTo>
                              <a:pt x="96202" y="183833"/>
                              <a:pt x="93345" y="209550"/>
                              <a:pt x="81915" y="231458"/>
                            </a:cubicBezTo>
                            <a:cubicBezTo>
                              <a:pt x="76200" y="242888"/>
                              <a:pt x="68580" y="252413"/>
                              <a:pt x="60007" y="259080"/>
                            </a:cubicBezTo>
                            <a:cubicBezTo>
                              <a:pt x="50482" y="265747"/>
                              <a:pt x="40005" y="269558"/>
                              <a:pt x="31432" y="270510"/>
                            </a:cubicBezTo>
                            <a:cubicBezTo>
                              <a:pt x="30480" y="270510"/>
                              <a:pt x="29527" y="270510"/>
                              <a:pt x="29527" y="270510"/>
                            </a:cubicBezTo>
                            <a:cubicBezTo>
                              <a:pt x="27622" y="258127"/>
                              <a:pt x="25717" y="244792"/>
                              <a:pt x="23813" y="231458"/>
                            </a:cubicBezTo>
                            <a:cubicBezTo>
                              <a:pt x="18097" y="186690"/>
                              <a:pt x="16192" y="141922"/>
                              <a:pt x="14288" y="141922"/>
                            </a:cubicBezTo>
                            <a:cubicBezTo>
                              <a:pt x="13335" y="141922"/>
                              <a:pt x="13335" y="153352"/>
                              <a:pt x="12382" y="170497"/>
                            </a:cubicBezTo>
                            <a:cubicBezTo>
                              <a:pt x="11430" y="187642"/>
                              <a:pt x="13335" y="210502"/>
                              <a:pt x="14288" y="233363"/>
                            </a:cubicBezTo>
                            <a:cubicBezTo>
                              <a:pt x="15240" y="246697"/>
                              <a:pt x="17145" y="260033"/>
                              <a:pt x="18097" y="271463"/>
                            </a:cubicBezTo>
                            <a:cubicBezTo>
                              <a:pt x="6667" y="271463"/>
                              <a:pt x="0" y="269558"/>
                              <a:pt x="0" y="271463"/>
                            </a:cubicBezTo>
                            <a:cubicBezTo>
                              <a:pt x="0" y="271463"/>
                              <a:pt x="2857" y="272415"/>
                              <a:pt x="8572" y="274320"/>
                            </a:cubicBezTo>
                            <a:cubicBezTo>
                              <a:pt x="11430" y="275272"/>
                              <a:pt x="15240" y="275272"/>
                              <a:pt x="19050" y="276225"/>
                            </a:cubicBezTo>
                            <a:lnTo>
                              <a:pt x="19050" y="276225"/>
                            </a:lnTo>
                            <a:cubicBezTo>
                              <a:pt x="20002" y="282892"/>
                              <a:pt x="20955" y="290513"/>
                              <a:pt x="21907" y="296227"/>
                            </a:cubicBezTo>
                            <a:cubicBezTo>
                              <a:pt x="23813" y="313372"/>
                              <a:pt x="25717" y="324802"/>
                              <a:pt x="25717" y="324802"/>
                            </a:cubicBezTo>
                            <a:cubicBezTo>
                              <a:pt x="25717" y="324802"/>
                              <a:pt x="27622" y="336233"/>
                              <a:pt x="29527" y="352425"/>
                            </a:cubicBezTo>
                            <a:cubicBezTo>
                              <a:pt x="32385" y="369570"/>
                              <a:pt x="33338" y="391477"/>
                              <a:pt x="36195" y="414337"/>
                            </a:cubicBezTo>
                            <a:cubicBezTo>
                              <a:pt x="37147" y="437198"/>
                              <a:pt x="42863" y="459105"/>
                              <a:pt x="46672" y="475298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" name="Freeform: Shape 672">
                        <a:extLst>
                          <a:ext uri="{FF2B5EF4-FFF2-40B4-BE49-F238E27FC236}">
                            <a16:creationId xmlns:a16="http://schemas.microsoft.com/office/drawing/2014/main" id="{61F240F9-3E5E-05DC-5181-2A26822D07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96300" y="4261484"/>
                        <a:ext cx="79771" cy="55749"/>
                      </a:xfrm>
                      <a:custGeom>
                        <a:avLst/>
                        <a:gdLst>
                          <a:gd name="connsiteX0" fmla="*/ 714 w 79771"/>
                          <a:gd name="connsiteY0" fmla="*/ 0 h 55749"/>
                          <a:gd name="connsiteX1" fmla="*/ 714 w 79771"/>
                          <a:gd name="connsiteY1" fmla="*/ 8572 h 55749"/>
                          <a:gd name="connsiteX2" fmla="*/ 8334 w 79771"/>
                          <a:gd name="connsiteY2" fmla="*/ 25718 h 55749"/>
                          <a:gd name="connsiteX3" fmla="*/ 20717 w 79771"/>
                          <a:gd name="connsiteY3" fmla="*/ 40005 h 55749"/>
                          <a:gd name="connsiteX4" fmla="*/ 27384 w 79771"/>
                          <a:gd name="connsiteY4" fmla="*/ 45720 h 55749"/>
                          <a:gd name="connsiteX5" fmla="*/ 53102 w 79771"/>
                          <a:gd name="connsiteY5" fmla="*/ 54293 h 55749"/>
                          <a:gd name="connsiteX6" fmla="*/ 79772 w 79771"/>
                          <a:gd name="connsiteY6" fmla="*/ 53340 h 55749"/>
                          <a:gd name="connsiteX7" fmla="*/ 55959 w 79771"/>
                          <a:gd name="connsiteY7" fmla="*/ 45720 h 55749"/>
                          <a:gd name="connsiteX8" fmla="*/ 35004 w 79771"/>
                          <a:gd name="connsiteY8" fmla="*/ 34290 h 55749"/>
                          <a:gd name="connsiteX9" fmla="*/ 28337 w 79771"/>
                          <a:gd name="connsiteY9" fmla="*/ 30480 h 55749"/>
                          <a:gd name="connsiteX10" fmla="*/ 15954 w 79771"/>
                          <a:gd name="connsiteY10" fmla="*/ 20003 h 55749"/>
                          <a:gd name="connsiteX11" fmla="*/ 6429 w 79771"/>
                          <a:gd name="connsiteY11" fmla="*/ 6668 h 55749"/>
                          <a:gd name="connsiteX12" fmla="*/ 714 w 79771"/>
                          <a:gd name="connsiteY12" fmla="*/ 0 h 55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9771" h="55749">
                            <a:moveTo>
                              <a:pt x="714" y="0"/>
                            </a:moveTo>
                            <a:cubicBezTo>
                              <a:pt x="-238" y="0"/>
                              <a:pt x="-238" y="3810"/>
                              <a:pt x="714" y="8572"/>
                            </a:cubicBezTo>
                            <a:cubicBezTo>
                              <a:pt x="1667" y="13335"/>
                              <a:pt x="4524" y="20003"/>
                              <a:pt x="8334" y="25718"/>
                            </a:cubicBezTo>
                            <a:cubicBezTo>
                              <a:pt x="12144" y="31433"/>
                              <a:pt x="16907" y="36195"/>
                              <a:pt x="20717" y="40005"/>
                            </a:cubicBezTo>
                            <a:cubicBezTo>
                              <a:pt x="24527" y="43815"/>
                              <a:pt x="27384" y="45720"/>
                              <a:pt x="27384" y="45720"/>
                            </a:cubicBezTo>
                            <a:cubicBezTo>
                              <a:pt x="27384" y="45720"/>
                              <a:pt x="39767" y="52388"/>
                              <a:pt x="53102" y="54293"/>
                            </a:cubicBezTo>
                            <a:cubicBezTo>
                              <a:pt x="66437" y="57150"/>
                              <a:pt x="79772" y="55245"/>
                              <a:pt x="79772" y="53340"/>
                            </a:cubicBezTo>
                            <a:cubicBezTo>
                              <a:pt x="79772" y="51435"/>
                              <a:pt x="67389" y="49530"/>
                              <a:pt x="55959" y="45720"/>
                            </a:cubicBezTo>
                            <a:cubicBezTo>
                              <a:pt x="44529" y="40958"/>
                              <a:pt x="35004" y="34290"/>
                              <a:pt x="35004" y="34290"/>
                            </a:cubicBezTo>
                            <a:cubicBezTo>
                              <a:pt x="35004" y="34290"/>
                              <a:pt x="32147" y="33338"/>
                              <a:pt x="28337" y="30480"/>
                            </a:cubicBezTo>
                            <a:cubicBezTo>
                              <a:pt x="24527" y="28575"/>
                              <a:pt x="19764" y="24765"/>
                              <a:pt x="15954" y="20003"/>
                            </a:cubicBezTo>
                            <a:cubicBezTo>
                              <a:pt x="12144" y="15240"/>
                              <a:pt x="8334" y="10478"/>
                              <a:pt x="6429" y="6668"/>
                            </a:cubicBezTo>
                            <a:cubicBezTo>
                              <a:pt x="3572" y="2858"/>
                              <a:pt x="1667" y="0"/>
                              <a:pt x="7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" name="Freeform: Shape 673">
                        <a:extLst>
                          <a:ext uri="{FF2B5EF4-FFF2-40B4-BE49-F238E27FC236}">
                            <a16:creationId xmlns:a16="http://schemas.microsoft.com/office/drawing/2014/main" id="{A6E05F2A-E4E8-B4E0-34BD-529294AA65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74854" y="4260200"/>
                        <a:ext cx="110743" cy="94776"/>
                      </a:xfrm>
                      <a:custGeom>
                        <a:avLst/>
                        <a:gdLst>
                          <a:gd name="connsiteX0" fmla="*/ 22161 w 110743"/>
                          <a:gd name="connsiteY0" fmla="*/ 57482 h 94776"/>
                          <a:gd name="connsiteX1" fmla="*/ 32638 w 110743"/>
                          <a:gd name="connsiteY1" fmla="*/ 66055 h 94776"/>
                          <a:gd name="connsiteX2" fmla="*/ 44068 w 110743"/>
                          <a:gd name="connsiteY2" fmla="*/ 72722 h 94776"/>
                          <a:gd name="connsiteX3" fmla="*/ 69786 w 110743"/>
                          <a:gd name="connsiteY3" fmla="*/ 85105 h 94776"/>
                          <a:gd name="connsiteX4" fmla="*/ 97408 w 110743"/>
                          <a:gd name="connsiteY4" fmla="*/ 93677 h 94776"/>
                          <a:gd name="connsiteX5" fmla="*/ 110743 w 110743"/>
                          <a:gd name="connsiteY5" fmla="*/ 93677 h 94776"/>
                          <a:gd name="connsiteX6" fmla="*/ 99313 w 110743"/>
                          <a:gd name="connsiteY6" fmla="*/ 88915 h 94776"/>
                          <a:gd name="connsiteX7" fmla="*/ 74548 w 110743"/>
                          <a:gd name="connsiteY7" fmla="*/ 76532 h 94776"/>
                          <a:gd name="connsiteX8" fmla="*/ 50736 w 110743"/>
                          <a:gd name="connsiteY8" fmla="*/ 62244 h 94776"/>
                          <a:gd name="connsiteX9" fmla="*/ 40258 w 110743"/>
                          <a:gd name="connsiteY9" fmla="*/ 54624 h 94776"/>
                          <a:gd name="connsiteX10" fmla="*/ 29781 w 110743"/>
                          <a:gd name="connsiteY10" fmla="*/ 47957 h 94776"/>
                          <a:gd name="connsiteX11" fmla="*/ 10731 w 110743"/>
                          <a:gd name="connsiteY11" fmla="*/ 29859 h 94776"/>
                          <a:gd name="connsiteX12" fmla="*/ 6921 w 110743"/>
                          <a:gd name="connsiteY12" fmla="*/ 18430 h 94776"/>
                          <a:gd name="connsiteX13" fmla="*/ 11683 w 110743"/>
                          <a:gd name="connsiteY13" fmla="*/ 8905 h 94776"/>
                          <a:gd name="connsiteX14" fmla="*/ 20256 w 110743"/>
                          <a:gd name="connsiteY14" fmla="*/ 332 h 94776"/>
                          <a:gd name="connsiteX15" fmla="*/ 7873 w 110743"/>
                          <a:gd name="connsiteY15" fmla="*/ 5094 h 94776"/>
                          <a:gd name="connsiteX16" fmla="*/ 253 w 110743"/>
                          <a:gd name="connsiteY16" fmla="*/ 17477 h 94776"/>
                          <a:gd name="connsiteX17" fmla="*/ 3111 w 110743"/>
                          <a:gd name="connsiteY17" fmla="*/ 34622 h 94776"/>
                          <a:gd name="connsiteX18" fmla="*/ 22161 w 110743"/>
                          <a:gd name="connsiteY18" fmla="*/ 57482 h 94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10743" h="94776">
                            <a:moveTo>
                              <a:pt x="22161" y="57482"/>
                            </a:moveTo>
                            <a:cubicBezTo>
                              <a:pt x="27876" y="62244"/>
                              <a:pt x="32638" y="66055"/>
                              <a:pt x="32638" y="66055"/>
                            </a:cubicBezTo>
                            <a:cubicBezTo>
                              <a:pt x="32638" y="66055"/>
                              <a:pt x="37401" y="68912"/>
                              <a:pt x="44068" y="72722"/>
                            </a:cubicBezTo>
                            <a:cubicBezTo>
                              <a:pt x="50736" y="76532"/>
                              <a:pt x="60261" y="81294"/>
                              <a:pt x="69786" y="85105"/>
                            </a:cubicBezTo>
                            <a:cubicBezTo>
                              <a:pt x="79311" y="88915"/>
                              <a:pt x="89788" y="91772"/>
                              <a:pt x="97408" y="93677"/>
                            </a:cubicBezTo>
                            <a:cubicBezTo>
                              <a:pt x="105028" y="95582"/>
                              <a:pt x="110743" y="94630"/>
                              <a:pt x="110743" y="93677"/>
                            </a:cubicBezTo>
                            <a:cubicBezTo>
                              <a:pt x="110743" y="92724"/>
                              <a:pt x="105981" y="91772"/>
                              <a:pt x="99313" y="88915"/>
                            </a:cubicBezTo>
                            <a:cubicBezTo>
                              <a:pt x="92646" y="86057"/>
                              <a:pt x="83121" y="81294"/>
                              <a:pt x="74548" y="76532"/>
                            </a:cubicBezTo>
                            <a:cubicBezTo>
                              <a:pt x="65976" y="71769"/>
                              <a:pt x="57403" y="66055"/>
                              <a:pt x="50736" y="62244"/>
                            </a:cubicBezTo>
                            <a:cubicBezTo>
                              <a:pt x="44068" y="58434"/>
                              <a:pt x="40258" y="54624"/>
                              <a:pt x="40258" y="54624"/>
                            </a:cubicBezTo>
                            <a:cubicBezTo>
                              <a:pt x="40258" y="54624"/>
                              <a:pt x="36448" y="51767"/>
                              <a:pt x="29781" y="47957"/>
                            </a:cubicBezTo>
                            <a:cubicBezTo>
                              <a:pt x="24066" y="43194"/>
                              <a:pt x="16446" y="37480"/>
                              <a:pt x="10731" y="29859"/>
                            </a:cubicBezTo>
                            <a:cubicBezTo>
                              <a:pt x="7873" y="26049"/>
                              <a:pt x="6921" y="22239"/>
                              <a:pt x="6921" y="18430"/>
                            </a:cubicBezTo>
                            <a:cubicBezTo>
                              <a:pt x="6921" y="14619"/>
                              <a:pt x="8826" y="10809"/>
                              <a:pt x="11683" y="8905"/>
                            </a:cubicBezTo>
                            <a:cubicBezTo>
                              <a:pt x="16446" y="3189"/>
                              <a:pt x="21208" y="1284"/>
                              <a:pt x="20256" y="332"/>
                            </a:cubicBezTo>
                            <a:cubicBezTo>
                              <a:pt x="20256" y="-620"/>
                              <a:pt x="14541" y="332"/>
                              <a:pt x="7873" y="5094"/>
                            </a:cubicBezTo>
                            <a:cubicBezTo>
                              <a:pt x="4063" y="6999"/>
                              <a:pt x="1206" y="11762"/>
                              <a:pt x="253" y="17477"/>
                            </a:cubicBezTo>
                            <a:cubicBezTo>
                              <a:pt x="-699" y="23192"/>
                              <a:pt x="1206" y="29859"/>
                              <a:pt x="3111" y="34622"/>
                            </a:cubicBezTo>
                            <a:cubicBezTo>
                              <a:pt x="8826" y="45099"/>
                              <a:pt x="16446" y="51767"/>
                              <a:pt x="22161" y="57482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0" name="Freeform: Shape 674">
                        <a:extLst>
                          <a:ext uri="{FF2B5EF4-FFF2-40B4-BE49-F238E27FC236}">
                            <a16:creationId xmlns:a16="http://schemas.microsoft.com/office/drawing/2014/main" id="{3417370D-F0CF-FADC-1329-9AD3AAE5C1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04647" y="4310767"/>
                        <a:ext cx="192405" cy="29775"/>
                      </a:xfrm>
                      <a:custGeom>
                        <a:avLst/>
                        <a:gdLst>
                          <a:gd name="connsiteX0" fmla="*/ 192405 w 192405"/>
                          <a:gd name="connsiteY0" fmla="*/ 248 h 29775"/>
                          <a:gd name="connsiteX1" fmla="*/ 177165 w 192405"/>
                          <a:gd name="connsiteY1" fmla="*/ 4058 h 29775"/>
                          <a:gd name="connsiteX2" fmla="*/ 144780 w 192405"/>
                          <a:gd name="connsiteY2" fmla="*/ 11678 h 29775"/>
                          <a:gd name="connsiteX3" fmla="*/ 111443 w 192405"/>
                          <a:gd name="connsiteY3" fmla="*/ 15488 h 29775"/>
                          <a:gd name="connsiteX4" fmla="*/ 96203 w 192405"/>
                          <a:gd name="connsiteY4" fmla="*/ 16440 h 29775"/>
                          <a:gd name="connsiteX5" fmla="*/ 80963 w 192405"/>
                          <a:gd name="connsiteY5" fmla="*/ 17393 h 29775"/>
                          <a:gd name="connsiteX6" fmla="*/ 47625 w 192405"/>
                          <a:gd name="connsiteY6" fmla="*/ 17393 h 29775"/>
                          <a:gd name="connsiteX7" fmla="*/ 15240 w 192405"/>
                          <a:gd name="connsiteY7" fmla="*/ 13583 h 29775"/>
                          <a:gd name="connsiteX8" fmla="*/ 0 w 192405"/>
                          <a:gd name="connsiteY8" fmla="*/ 10725 h 29775"/>
                          <a:gd name="connsiteX9" fmla="*/ 13335 w 192405"/>
                          <a:gd name="connsiteY9" fmla="*/ 18345 h 29775"/>
                          <a:gd name="connsiteX10" fmla="*/ 46672 w 192405"/>
                          <a:gd name="connsiteY10" fmla="*/ 26918 h 29775"/>
                          <a:gd name="connsiteX11" fmla="*/ 80963 w 192405"/>
                          <a:gd name="connsiteY11" fmla="*/ 29775 h 29775"/>
                          <a:gd name="connsiteX12" fmla="*/ 96203 w 192405"/>
                          <a:gd name="connsiteY12" fmla="*/ 29775 h 29775"/>
                          <a:gd name="connsiteX13" fmla="*/ 111443 w 192405"/>
                          <a:gd name="connsiteY13" fmla="*/ 27870 h 29775"/>
                          <a:gd name="connsiteX14" fmla="*/ 144780 w 192405"/>
                          <a:gd name="connsiteY14" fmla="*/ 21203 h 29775"/>
                          <a:gd name="connsiteX15" fmla="*/ 177165 w 192405"/>
                          <a:gd name="connsiteY15" fmla="*/ 9773 h 29775"/>
                          <a:gd name="connsiteX16" fmla="*/ 192405 w 192405"/>
                          <a:gd name="connsiteY16" fmla="*/ 248 h 29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92405" h="29775">
                            <a:moveTo>
                              <a:pt x="192405" y="248"/>
                            </a:moveTo>
                            <a:cubicBezTo>
                              <a:pt x="191453" y="-705"/>
                              <a:pt x="186690" y="1200"/>
                              <a:pt x="177165" y="4058"/>
                            </a:cubicBezTo>
                            <a:cubicBezTo>
                              <a:pt x="168593" y="6915"/>
                              <a:pt x="157163" y="9773"/>
                              <a:pt x="144780" y="11678"/>
                            </a:cubicBezTo>
                            <a:cubicBezTo>
                              <a:pt x="133350" y="13583"/>
                              <a:pt x="120968" y="14535"/>
                              <a:pt x="111443" y="15488"/>
                            </a:cubicBezTo>
                            <a:cubicBezTo>
                              <a:pt x="102870" y="16440"/>
                              <a:pt x="96203" y="16440"/>
                              <a:pt x="96203" y="16440"/>
                            </a:cubicBezTo>
                            <a:cubicBezTo>
                              <a:pt x="96203" y="16440"/>
                              <a:pt x="90488" y="16440"/>
                              <a:pt x="80963" y="17393"/>
                            </a:cubicBezTo>
                            <a:cubicBezTo>
                              <a:pt x="72390" y="17393"/>
                              <a:pt x="60008" y="18345"/>
                              <a:pt x="47625" y="17393"/>
                            </a:cubicBezTo>
                            <a:cubicBezTo>
                              <a:pt x="35243" y="16440"/>
                              <a:pt x="23813" y="15488"/>
                              <a:pt x="15240" y="13583"/>
                            </a:cubicBezTo>
                            <a:cubicBezTo>
                              <a:pt x="6668" y="11678"/>
                              <a:pt x="953" y="9773"/>
                              <a:pt x="0" y="10725"/>
                            </a:cubicBezTo>
                            <a:cubicBezTo>
                              <a:pt x="0" y="11678"/>
                              <a:pt x="4763" y="14535"/>
                              <a:pt x="13335" y="18345"/>
                            </a:cubicBezTo>
                            <a:cubicBezTo>
                              <a:pt x="21908" y="22155"/>
                              <a:pt x="34290" y="25013"/>
                              <a:pt x="46672" y="26918"/>
                            </a:cubicBezTo>
                            <a:cubicBezTo>
                              <a:pt x="59055" y="28823"/>
                              <a:pt x="71438" y="29775"/>
                              <a:pt x="80963" y="29775"/>
                            </a:cubicBezTo>
                            <a:cubicBezTo>
                              <a:pt x="90488" y="29775"/>
                              <a:pt x="96203" y="29775"/>
                              <a:pt x="96203" y="29775"/>
                            </a:cubicBezTo>
                            <a:cubicBezTo>
                              <a:pt x="96203" y="29775"/>
                              <a:pt x="102870" y="28823"/>
                              <a:pt x="111443" y="27870"/>
                            </a:cubicBezTo>
                            <a:cubicBezTo>
                              <a:pt x="120968" y="25965"/>
                              <a:pt x="133350" y="24060"/>
                              <a:pt x="144780" y="21203"/>
                            </a:cubicBezTo>
                            <a:cubicBezTo>
                              <a:pt x="157163" y="17393"/>
                              <a:pt x="168593" y="13583"/>
                              <a:pt x="177165" y="9773"/>
                            </a:cubicBezTo>
                            <a:cubicBezTo>
                              <a:pt x="187643" y="5010"/>
                              <a:pt x="192405" y="1200"/>
                              <a:pt x="192405" y="248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" name="Freeform: Shape 675">
                        <a:extLst>
                          <a:ext uri="{FF2B5EF4-FFF2-40B4-BE49-F238E27FC236}">
                            <a16:creationId xmlns:a16="http://schemas.microsoft.com/office/drawing/2014/main" id="{FE2B015D-5BE4-0605-B1BF-4C33C18C91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8469" y="4338199"/>
                        <a:ext cx="81042" cy="21392"/>
                      </a:xfrm>
                      <a:custGeom>
                        <a:avLst/>
                        <a:gdLst>
                          <a:gd name="connsiteX0" fmla="*/ 40958 w 81042"/>
                          <a:gd name="connsiteY0" fmla="*/ 8057 h 21392"/>
                          <a:gd name="connsiteX1" fmla="*/ 20955 w 81042"/>
                          <a:gd name="connsiteY1" fmla="*/ 11868 h 21392"/>
                          <a:gd name="connsiteX2" fmla="*/ 0 w 81042"/>
                          <a:gd name="connsiteY2" fmla="*/ 18535 h 21392"/>
                          <a:gd name="connsiteX3" fmla="*/ 20955 w 81042"/>
                          <a:gd name="connsiteY3" fmla="*/ 21393 h 21392"/>
                          <a:gd name="connsiteX4" fmla="*/ 42863 w 81042"/>
                          <a:gd name="connsiteY4" fmla="*/ 21393 h 21392"/>
                          <a:gd name="connsiteX5" fmla="*/ 63818 w 81042"/>
                          <a:gd name="connsiteY5" fmla="*/ 14725 h 21392"/>
                          <a:gd name="connsiteX6" fmla="*/ 80963 w 81042"/>
                          <a:gd name="connsiteY6" fmla="*/ 438 h 21392"/>
                          <a:gd name="connsiteX7" fmla="*/ 60960 w 81042"/>
                          <a:gd name="connsiteY7" fmla="*/ 6153 h 21392"/>
                          <a:gd name="connsiteX8" fmla="*/ 40958 w 81042"/>
                          <a:gd name="connsiteY8" fmla="*/ 8057 h 21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1042" h="21392">
                            <a:moveTo>
                              <a:pt x="40958" y="8057"/>
                            </a:moveTo>
                            <a:cubicBezTo>
                              <a:pt x="40958" y="8057"/>
                              <a:pt x="30480" y="9963"/>
                              <a:pt x="20955" y="11868"/>
                            </a:cubicBezTo>
                            <a:cubicBezTo>
                              <a:pt x="10478" y="13772"/>
                              <a:pt x="0" y="16630"/>
                              <a:pt x="0" y="18535"/>
                            </a:cubicBezTo>
                            <a:cubicBezTo>
                              <a:pt x="0" y="20440"/>
                              <a:pt x="10478" y="21393"/>
                              <a:pt x="20955" y="21393"/>
                            </a:cubicBezTo>
                            <a:cubicBezTo>
                              <a:pt x="31433" y="21393"/>
                              <a:pt x="42863" y="21393"/>
                              <a:pt x="42863" y="21393"/>
                            </a:cubicBezTo>
                            <a:cubicBezTo>
                              <a:pt x="42863" y="21393"/>
                              <a:pt x="53340" y="19488"/>
                              <a:pt x="63818" y="14725"/>
                            </a:cubicBezTo>
                            <a:cubicBezTo>
                              <a:pt x="74295" y="9963"/>
                              <a:pt x="81915" y="2343"/>
                              <a:pt x="80963" y="438"/>
                            </a:cubicBezTo>
                            <a:cubicBezTo>
                              <a:pt x="80010" y="-1468"/>
                              <a:pt x="70485" y="3295"/>
                              <a:pt x="60960" y="6153"/>
                            </a:cubicBezTo>
                            <a:cubicBezTo>
                              <a:pt x="50483" y="7105"/>
                              <a:pt x="40958" y="8057"/>
                              <a:pt x="40958" y="8057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" name="Freeform: Shape 676">
                        <a:extLst>
                          <a:ext uri="{FF2B5EF4-FFF2-40B4-BE49-F238E27FC236}">
                            <a16:creationId xmlns:a16="http://schemas.microsoft.com/office/drawing/2014/main" id="{4DB104B9-9F46-5C26-635F-E62784388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81789" y="4184332"/>
                        <a:ext cx="65257" cy="78585"/>
                      </a:xfrm>
                      <a:custGeom>
                        <a:avLst/>
                        <a:gdLst>
                          <a:gd name="connsiteX0" fmla="*/ 48638 w 65257"/>
                          <a:gd name="connsiteY0" fmla="*/ 20955 h 78585"/>
                          <a:gd name="connsiteX1" fmla="*/ 33398 w 65257"/>
                          <a:gd name="connsiteY1" fmla="*/ 40958 h 78585"/>
                          <a:gd name="connsiteX2" fmla="*/ 18158 w 65257"/>
                          <a:gd name="connsiteY2" fmla="*/ 60960 h 78585"/>
                          <a:gd name="connsiteX3" fmla="*/ 61 w 65257"/>
                          <a:gd name="connsiteY3" fmla="*/ 78105 h 78585"/>
                          <a:gd name="connsiteX4" fmla="*/ 24826 w 65257"/>
                          <a:gd name="connsiteY4" fmla="*/ 67628 h 78585"/>
                          <a:gd name="connsiteX5" fmla="*/ 43876 w 65257"/>
                          <a:gd name="connsiteY5" fmla="*/ 48578 h 78585"/>
                          <a:gd name="connsiteX6" fmla="*/ 56258 w 65257"/>
                          <a:gd name="connsiteY6" fmla="*/ 24765 h 78585"/>
                          <a:gd name="connsiteX7" fmla="*/ 64830 w 65257"/>
                          <a:gd name="connsiteY7" fmla="*/ 0 h 78585"/>
                          <a:gd name="connsiteX8" fmla="*/ 48638 w 65257"/>
                          <a:gd name="connsiteY8" fmla="*/ 20955 h 78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5257" h="78585">
                            <a:moveTo>
                              <a:pt x="48638" y="20955"/>
                            </a:moveTo>
                            <a:cubicBezTo>
                              <a:pt x="41018" y="31433"/>
                              <a:pt x="33398" y="40958"/>
                              <a:pt x="33398" y="40958"/>
                            </a:cubicBezTo>
                            <a:cubicBezTo>
                              <a:pt x="33398" y="40958"/>
                              <a:pt x="26730" y="51435"/>
                              <a:pt x="18158" y="60960"/>
                            </a:cubicBezTo>
                            <a:cubicBezTo>
                              <a:pt x="9586" y="69533"/>
                              <a:pt x="-892" y="76200"/>
                              <a:pt x="61" y="78105"/>
                            </a:cubicBezTo>
                            <a:cubicBezTo>
                              <a:pt x="1013" y="80010"/>
                              <a:pt x="13395" y="76200"/>
                              <a:pt x="24826" y="67628"/>
                            </a:cubicBezTo>
                            <a:cubicBezTo>
                              <a:pt x="35303" y="59055"/>
                              <a:pt x="43876" y="48578"/>
                              <a:pt x="43876" y="48578"/>
                            </a:cubicBezTo>
                            <a:cubicBezTo>
                              <a:pt x="43876" y="48578"/>
                              <a:pt x="50543" y="37148"/>
                              <a:pt x="56258" y="24765"/>
                            </a:cubicBezTo>
                            <a:cubicBezTo>
                              <a:pt x="61973" y="12383"/>
                              <a:pt x="66736" y="953"/>
                              <a:pt x="64830" y="0"/>
                            </a:cubicBezTo>
                            <a:cubicBezTo>
                              <a:pt x="64830" y="0"/>
                              <a:pt x="56258" y="10478"/>
                              <a:pt x="48638" y="20955"/>
                            </a:cubicBezTo>
                            <a:close/>
                          </a:path>
                        </a:pathLst>
                      </a:custGeom>
                      <a:solidFill>
                        <a:srgbClr val="7C00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06" name="Freeform: Shape 677">
                      <a:extLst>
                        <a:ext uri="{FF2B5EF4-FFF2-40B4-BE49-F238E27FC236}">
                          <a16:creationId xmlns:a16="http://schemas.microsoft.com/office/drawing/2014/main" id="{E80FC786-82F3-DB1F-DF1C-2FAE78F3B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4216" y="3222065"/>
                      <a:ext cx="26560" cy="104358"/>
                    </a:xfrm>
                    <a:custGeom>
                      <a:avLst/>
                      <a:gdLst>
                        <a:gd name="connsiteX0" fmla="*/ 423 w 26560"/>
                        <a:gd name="connsiteY0" fmla="*/ 22150 h 104358"/>
                        <a:gd name="connsiteX1" fmla="*/ 15663 w 26560"/>
                        <a:gd name="connsiteY1" fmla="*/ 242 h 104358"/>
                        <a:gd name="connsiteX2" fmla="*/ 26141 w 26560"/>
                        <a:gd name="connsiteY2" fmla="*/ 28817 h 104358"/>
                        <a:gd name="connsiteX3" fmla="*/ 9948 w 26560"/>
                        <a:gd name="connsiteY3" fmla="*/ 50725 h 104358"/>
                        <a:gd name="connsiteX4" fmla="*/ 423 w 26560"/>
                        <a:gd name="connsiteY4" fmla="*/ 22150 h 104358"/>
                        <a:gd name="connsiteX5" fmla="*/ 1376 w 26560"/>
                        <a:gd name="connsiteY5" fmla="*/ 84062 h 104358"/>
                        <a:gd name="connsiteX6" fmla="*/ 12806 w 26560"/>
                        <a:gd name="connsiteY6" fmla="*/ 68822 h 104358"/>
                        <a:gd name="connsiteX7" fmla="*/ 20426 w 26560"/>
                        <a:gd name="connsiteY7" fmla="*/ 88825 h 104358"/>
                        <a:gd name="connsiteX8" fmla="*/ 8996 w 26560"/>
                        <a:gd name="connsiteY8" fmla="*/ 104065 h 104358"/>
                        <a:gd name="connsiteX9" fmla="*/ 1376 w 26560"/>
                        <a:gd name="connsiteY9" fmla="*/ 84062 h 104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560" h="104358">
                          <a:moveTo>
                            <a:pt x="423" y="22150"/>
                          </a:moveTo>
                          <a:cubicBezTo>
                            <a:pt x="1376" y="7862"/>
                            <a:pt x="8996" y="-1663"/>
                            <a:pt x="15663" y="242"/>
                          </a:cubicBezTo>
                          <a:cubicBezTo>
                            <a:pt x="23283" y="2147"/>
                            <a:pt x="28046" y="14530"/>
                            <a:pt x="26141" y="28817"/>
                          </a:cubicBezTo>
                          <a:cubicBezTo>
                            <a:pt x="25188" y="43105"/>
                            <a:pt x="17568" y="52630"/>
                            <a:pt x="9948" y="50725"/>
                          </a:cubicBezTo>
                          <a:cubicBezTo>
                            <a:pt x="3281" y="48820"/>
                            <a:pt x="-1482" y="35485"/>
                            <a:pt x="423" y="22150"/>
                          </a:cubicBezTo>
                          <a:close/>
                          <a:moveTo>
                            <a:pt x="1376" y="84062"/>
                          </a:moveTo>
                          <a:cubicBezTo>
                            <a:pt x="2328" y="74537"/>
                            <a:pt x="7091" y="66917"/>
                            <a:pt x="12806" y="68822"/>
                          </a:cubicBezTo>
                          <a:cubicBezTo>
                            <a:pt x="17568" y="69775"/>
                            <a:pt x="21378" y="79300"/>
                            <a:pt x="20426" y="88825"/>
                          </a:cubicBezTo>
                          <a:cubicBezTo>
                            <a:pt x="19473" y="98350"/>
                            <a:pt x="14711" y="105970"/>
                            <a:pt x="8996" y="104065"/>
                          </a:cubicBezTo>
                          <a:cubicBezTo>
                            <a:pt x="4233" y="102160"/>
                            <a:pt x="423" y="93587"/>
                            <a:pt x="1376" y="84062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7" name="Freeform: Shape 678">
                      <a:extLst>
                        <a:ext uri="{FF2B5EF4-FFF2-40B4-BE49-F238E27FC236}">
                          <a16:creationId xmlns:a16="http://schemas.microsoft.com/office/drawing/2014/main" id="{89D6589F-0038-EF88-0F6C-3FE938E69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8795" y="3808805"/>
                      <a:ext cx="26259" cy="104358"/>
                    </a:xfrm>
                    <a:custGeom>
                      <a:avLst/>
                      <a:gdLst>
                        <a:gd name="connsiteX0" fmla="*/ 122 w 26259"/>
                        <a:gd name="connsiteY0" fmla="*/ 22150 h 104358"/>
                        <a:gd name="connsiteX1" fmla="*/ 15362 w 26259"/>
                        <a:gd name="connsiteY1" fmla="*/ 242 h 104358"/>
                        <a:gd name="connsiteX2" fmla="*/ 25839 w 26259"/>
                        <a:gd name="connsiteY2" fmla="*/ 28817 h 104358"/>
                        <a:gd name="connsiteX3" fmla="*/ 9647 w 26259"/>
                        <a:gd name="connsiteY3" fmla="*/ 50725 h 104358"/>
                        <a:gd name="connsiteX4" fmla="*/ 122 w 26259"/>
                        <a:gd name="connsiteY4" fmla="*/ 22150 h 104358"/>
                        <a:gd name="connsiteX5" fmla="*/ 2027 w 26259"/>
                        <a:gd name="connsiteY5" fmla="*/ 84062 h 104358"/>
                        <a:gd name="connsiteX6" fmla="*/ 13457 w 26259"/>
                        <a:gd name="connsiteY6" fmla="*/ 68822 h 104358"/>
                        <a:gd name="connsiteX7" fmla="*/ 21077 w 26259"/>
                        <a:gd name="connsiteY7" fmla="*/ 88825 h 104358"/>
                        <a:gd name="connsiteX8" fmla="*/ 9647 w 26259"/>
                        <a:gd name="connsiteY8" fmla="*/ 104065 h 104358"/>
                        <a:gd name="connsiteX9" fmla="*/ 2027 w 26259"/>
                        <a:gd name="connsiteY9" fmla="*/ 84062 h 104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59" h="104358">
                          <a:moveTo>
                            <a:pt x="122" y="22150"/>
                          </a:moveTo>
                          <a:cubicBezTo>
                            <a:pt x="1074" y="7862"/>
                            <a:pt x="8694" y="-1663"/>
                            <a:pt x="15362" y="242"/>
                          </a:cubicBezTo>
                          <a:cubicBezTo>
                            <a:pt x="22982" y="2147"/>
                            <a:pt x="27744" y="14530"/>
                            <a:pt x="25839" y="28817"/>
                          </a:cubicBezTo>
                          <a:cubicBezTo>
                            <a:pt x="24887" y="43105"/>
                            <a:pt x="17267" y="52630"/>
                            <a:pt x="9647" y="50725"/>
                          </a:cubicBezTo>
                          <a:cubicBezTo>
                            <a:pt x="3932" y="48820"/>
                            <a:pt x="-831" y="36437"/>
                            <a:pt x="122" y="22150"/>
                          </a:cubicBezTo>
                          <a:close/>
                          <a:moveTo>
                            <a:pt x="2027" y="84062"/>
                          </a:moveTo>
                          <a:cubicBezTo>
                            <a:pt x="2979" y="74537"/>
                            <a:pt x="7742" y="66917"/>
                            <a:pt x="13457" y="68822"/>
                          </a:cubicBezTo>
                          <a:cubicBezTo>
                            <a:pt x="18219" y="69775"/>
                            <a:pt x="22029" y="79300"/>
                            <a:pt x="21077" y="88825"/>
                          </a:cubicBezTo>
                          <a:cubicBezTo>
                            <a:pt x="20124" y="98350"/>
                            <a:pt x="15362" y="105970"/>
                            <a:pt x="9647" y="104065"/>
                          </a:cubicBezTo>
                          <a:cubicBezTo>
                            <a:pt x="4884" y="103112"/>
                            <a:pt x="1074" y="93587"/>
                            <a:pt x="2027" y="84062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7" name="Graphic 4">
                    <a:extLst>
                      <a:ext uri="{FF2B5EF4-FFF2-40B4-BE49-F238E27FC236}">
                        <a16:creationId xmlns:a16="http://schemas.microsoft.com/office/drawing/2014/main" id="{24192DFD-577B-5C04-A69B-CC723496AB77}"/>
                      </a:ext>
                    </a:extLst>
                  </p:cNvPr>
                  <p:cNvGrpSpPr/>
                  <p:nvPr/>
                </p:nvGrpSpPr>
                <p:grpSpPr>
                  <a:xfrm>
                    <a:off x="6697027" y="3064355"/>
                    <a:ext cx="383857" cy="317019"/>
                    <a:chOff x="6697027" y="3064355"/>
                    <a:chExt cx="383857" cy="317019"/>
                  </a:xfrm>
                </p:grpSpPr>
                <p:sp>
                  <p:nvSpPr>
                    <p:cNvPr id="498" name="Freeform: Shape 680">
                      <a:extLst>
                        <a:ext uri="{FF2B5EF4-FFF2-40B4-BE49-F238E27FC236}">
                          <a16:creationId xmlns:a16="http://schemas.microsoft.com/office/drawing/2014/main" id="{CE602A41-0EA2-90E8-9354-607E76538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7027" y="3064355"/>
                      <a:ext cx="383857" cy="317019"/>
                    </a:xfrm>
                    <a:custGeom>
                      <a:avLst/>
                      <a:gdLst>
                        <a:gd name="connsiteX0" fmla="*/ 383857 w 383857"/>
                        <a:gd name="connsiteY0" fmla="*/ 25554 h 317019"/>
                        <a:gd name="connsiteX1" fmla="*/ 239078 w 383857"/>
                        <a:gd name="connsiteY1" fmla="*/ 1742 h 317019"/>
                        <a:gd name="connsiteX2" fmla="*/ 80963 w 383857"/>
                        <a:gd name="connsiteY2" fmla="*/ 10314 h 317019"/>
                        <a:gd name="connsiteX3" fmla="*/ 0 w 383857"/>
                        <a:gd name="connsiteY3" fmla="*/ 307494 h 317019"/>
                        <a:gd name="connsiteX4" fmla="*/ 280035 w 383857"/>
                        <a:gd name="connsiteY4" fmla="*/ 317019 h 317019"/>
                        <a:gd name="connsiteX5" fmla="*/ 383857 w 383857"/>
                        <a:gd name="connsiteY5" fmla="*/ 25554 h 317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3857" h="317019">
                          <a:moveTo>
                            <a:pt x="383857" y="25554"/>
                          </a:moveTo>
                          <a:cubicBezTo>
                            <a:pt x="346710" y="15077"/>
                            <a:pt x="297180" y="5552"/>
                            <a:pt x="239078" y="1742"/>
                          </a:cubicBezTo>
                          <a:cubicBezTo>
                            <a:pt x="170497" y="-3021"/>
                            <a:pt x="119063" y="2694"/>
                            <a:pt x="80963" y="10314"/>
                          </a:cubicBezTo>
                          <a:cubicBezTo>
                            <a:pt x="62865" y="21744"/>
                            <a:pt x="5715" y="76989"/>
                            <a:pt x="0" y="307494"/>
                          </a:cubicBezTo>
                          <a:lnTo>
                            <a:pt x="280035" y="317019"/>
                          </a:lnTo>
                          <a:cubicBezTo>
                            <a:pt x="280035" y="317019"/>
                            <a:pt x="239078" y="138902"/>
                            <a:pt x="383857" y="25554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Freeform: Shape 681">
                      <a:extLst>
                        <a:ext uri="{FF2B5EF4-FFF2-40B4-BE49-F238E27FC236}">
                          <a16:creationId xmlns:a16="http://schemas.microsoft.com/office/drawing/2014/main" id="{02D9595F-334A-EEAA-1F5E-00C5CF364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7027" y="3064355"/>
                      <a:ext cx="383857" cy="316070"/>
                    </a:xfrm>
                    <a:custGeom>
                      <a:avLst/>
                      <a:gdLst>
                        <a:gd name="connsiteX0" fmla="*/ 383857 w 383857"/>
                        <a:gd name="connsiteY0" fmla="*/ 25554 h 316070"/>
                        <a:gd name="connsiteX1" fmla="*/ 239078 w 383857"/>
                        <a:gd name="connsiteY1" fmla="*/ 1742 h 316070"/>
                        <a:gd name="connsiteX2" fmla="*/ 80963 w 383857"/>
                        <a:gd name="connsiteY2" fmla="*/ 10314 h 316070"/>
                        <a:gd name="connsiteX3" fmla="*/ 69532 w 383857"/>
                        <a:gd name="connsiteY3" fmla="*/ 18887 h 316070"/>
                        <a:gd name="connsiteX4" fmla="*/ 229553 w 383857"/>
                        <a:gd name="connsiteY4" fmla="*/ 76989 h 316070"/>
                        <a:gd name="connsiteX5" fmla="*/ 63817 w 383857"/>
                        <a:gd name="connsiteY5" fmla="*/ 269394 h 316070"/>
                        <a:gd name="connsiteX6" fmla="*/ 16192 w 383857"/>
                        <a:gd name="connsiteY6" fmla="*/ 143664 h 316070"/>
                        <a:gd name="connsiteX7" fmla="*/ 0 w 383857"/>
                        <a:gd name="connsiteY7" fmla="*/ 306542 h 316070"/>
                        <a:gd name="connsiteX8" fmla="*/ 280035 w 383857"/>
                        <a:gd name="connsiteY8" fmla="*/ 316067 h 316070"/>
                        <a:gd name="connsiteX9" fmla="*/ 383857 w 383857"/>
                        <a:gd name="connsiteY9" fmla="*/ 25554 h 316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83857" h="316070">
                          <a:moveTo>
                            <a:pt x="383857" y="25554"/>
                          </a:moveTo>
                          <a:cubicBezTo>
                            <a:pt x="346710" y="15077"/>
                            <a:pt x="297180" y="5552"/>
                            <a:pt x="239078" y="1742"/>
                          </a:cubicBezTo>
                          <a:cubicBezTo>
                            <a:pt x="170497" y="-3021"/>
                            <a:pt x="119063" y="2694"/>
                            <a:pt x="80963" y="10314"/>
                          </a:cubicBezTo>
                          <a:cubicBezTo>
                            <a:pt x="78105" y="12219"/>
                            <a:pt x="74295" y="15077"/>
                            <a:pt x="69532" y="18887"/>
                          </a:cubicBezTo>
                          <a:cubicBezTo>
                            <a:pt x="63817" y="56987"/>
                            <a:pt x="222885" y="65559"/>
                            <a:pt x="229553" y="76989"/>
                          </a:cubicBezTo>
                          <a:cubicBezTo>
                            <a:pt x="239078" y="92229"/>
                            <a:pt x="165735" y="286539"/>
                            <a:pt x="63817" y="269394"/>
                          </a:cubicBezTo>
                          <a:cubicBezTo>
                            <a:pt x="14288" y="260822"/>
                            <a:pt x="8572" y="201767"/>
                            <a:pt x="16192" y="143664"/>
                          </a:cubicBezTo>
                          <a:cubicBezTo>
                            <a:pt x="7620" y="184622"/>
                            <a:pt x="1905" y="237962"/>
                            <a:pt x="0" y="306542"/>
                          </a:cubicBezTo>
                          <a:lnTo>
                            <a:pt x="280035" y="316067"/>
                          </a:lnTo>
                          <a:cubicBezTo>
                            <a:pt x="280035" y="317019"/>
                            <a:pt x="239078" y="138902"/>
                            <a:pt x="383857" y="25554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00" name="Graphic 4">
                      <a:extLst>
                        <a:ext uri="{FF2B5EF4-FFF2-40B4-BE49-F238E27FC236}">
                          <a16:creationId xmlns:a16="http://schemas.microsoft.com/office/drawing/2014/main" id="{53C2D3E9-F6CF-DD3B-0791-911BAE7A37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7395" y="3100264"/>
                      <a:ext cx="213599" cy="70608"/>
                      <a:chOff x="6787395" y="3100264"/>
                      <a:chExt cx="213599" cy="70608"/>
                    </a:xfrm>
                    <a:solidFill>
                      <a:srgbClr val="F79000"/>
                    </a:solidFill>
                  </p:grpSpPr>
                  <p:sp>
                    <p:nvSpPr>
                      <p:cNvPr id="501" name="Freeform: Shape 683">
                        <a:extLst>
                          <a:ext uri="{FF2B5EF4-FFF2-40B4-BE49-F238E27FC236}">
                            <a16:creationId xmlns:a16="http://schemas.microsoft.com/office/drawing/2014/main" id="{E8081B66-E2EA-8948-B5BB-F70A7980F8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395" y="3100264"/>
                        <a:ext cx="213599" cy="42985"/>
                      </a:xfrm>
                      <a:custGeom>
                        <a:avLst/>
                        <a:gdLst>
                          <a:gd name="connsiteX0" fmla="*/ 213480 w 213599"/>
                          <a:gd name="connsiteY0" fmla="*/ 123 h 42985"/>
                          <a:gd name="connsiteX1" fmla="*/ 200145 w 213599"/>
                          <a:gd name="connsiteY1" fmla="*/ 13458 h 42985"/>
                          <a:gd name="connsiteX2" fmla="*/ 164902 w 213599"/>
                          <a:gd name="connsiteY2" fmla="*/ 32508 h 42985"/>
                          <a:gd name="connsiteX3" fmla="*/ 125849 w 213599"/>
                          <a:gd name="connsiteY3" fmla="*/ 42033 h 42985"/>
                          <a:gd name="connsiteX4" fmla="*/ 112515 w 213599"/>
                          <a:gd name="connsiteY4" fmla="*/ 42986 h 42985"/>
                          <a:gd name="connsiteX5" fmla="*/ 107752 w 213599"/>
                          <a:gd name="connsiteY5" fmla="*/ 42986 h 42985"/>
                          <a:gd name="connsiteX6" fmla="*/ 102990 w 213599"/>
                          <a:gd name="connsiteY6" fmla="*/ 42986 h 42985"/>
                          <a:gd name="connsiteX7" fmla="*/ 89655 w 213599"/>
                          <a:gd name="connsiteY7" fmla="*/ 42033 h 42985"/>
                          <a:gd name="connsiteX8" fmla="*/ 49649 w 213599"/>
                          <a:gd name="connsiteY8" fmla="*/ 33461 h 42985"/>
                          <a:gd name="connsiteX9" fmla="*/ 13455 w 213599"/>
                          <a:gd name="connsiteY9" fmla="*/ 16316 h 42985"/>
                          <a:gd name="connsiteX10" fmla="*/ 120 w 213599"/>
                          <a:gd name="connsiteY10" fmla="*/ 3933 h 42985"/>
                          <a:gd name="connsiteX11" fmla="*/ 16312 w 213599"/>
                          <a:gd name="connsiteY11" fmla="*/ 11553 h 42985"/>
                          <a:gd name="connsiteX12" fmla="*/ 52507 w 213599"/>
                          <a:gd name="connsiteY12" fmla="*/ 24888 h 42985"/>
                          <a:gd name="connsiteX13" fmla="*/ 90607 w 213599"/>
                          <a:gd name="connsiteY13" fmla="*/ 30603 h 42985"/>
                          <a:gd name="connsiteX14" fmla="*/ 102990 w 213599"/>
                          <a:gd name="connsiteY14" fmla="*/ 30603 h 42985"/>
                          <a:gd name="connsiteX15" fmla="*/ 107752 w 213599"/>
                          <a:gd name="connsiteY15" fmla="*/ 30603 h 42985"/>
                          <a:gd name="connsiteX16" fmla="*/ 112515 w 213599"/>
                          <a:gd name="connsiteY16" fmla="*/ 30603 h 42985"/>
                          <a:gd name="connsiteX17" fmla="*/ 124897 w 213599"/>
                          <a:gd name="connsiteY17" fmla="*/ 29651 h 42985"/>
                          <a:gd name="connsiteX18" fmla="*/ 162997 w 213599"/>
                          <a:gd name="connsiteY18" fmla="*/ 22983 h 42985"/>
                          <a:gd name="connsiteX19" fmla="*/ 198240 w 213599"/>
                          <a:gd name="connsiteY19" fmla="*/ 7743 h 42985"/>
                          <a:gd name="connsiteX20" fmla="*/ 213480 w 213599"/>
                          <a:gd name="connsiteY20" fmla="*/ 123 h 429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13599" h="42985">
                            <a:moveTo>
                              <a:pt x="213480" y="123"/>
                            </a:moveTo>
                            <a:cubicBezTo>
                              <a:pt x="214432" y="1076"/>
                              <a:pt x="209670" y="5838"/>
                              <a:pt x="200145" y="13458"/>
                            </a:cubicBezTo>
                            <a:cubicBezTo>
                              <a:pt x="191572" y="20126"/>
                              <a:pt x="178237" y="27746"/>
                              <a:pt x="164902" y="32508"/>
                            </a:cubicBezTo>
                            <a:cubicBezTo>
                              <a:pt x="150615" y="37271"/>
                              <a:pt x="136327" y="41081"/>
                              <a:pt x="125849" y="42033"/>
                            </a:cubicBezTo>
                            <a:cubicBezTo>
                              <a:pt x="120135" y="42986"/>
                              <a:pt x="115372" y="42986"/>
                              <a:pt x="112515" y="42986"/>
                            </a:cubicBezTo>
                            <a:cubicBezTo>
                              <a:pt x="109657" y="42986"/>
                              <a:pt x="107752" y="42986"/>
                              <a:pt x="107752" y="42986"/>
                            </a:cubicBezTo>
                            <a:cubicBezTo>
                              <a:pt x="107752" y="42986"/>
                              <a:pt x="105847" y="42986"/>
                              <a:pt x="102990" y="42986"/>
                            </a:cubicBezTo>
                            <a:cubicBezTo>
                              <a:pt x="100132" y="42986"/>
                              <a:pt x="95370" y="42986"/>
                              <a:pt x="89655" y="42033"/>
                            </a:cubicBezTo>
                            <a:cubicBezTo>
                              <a:pt x="78224" y="41081"/>
                              <a:pt x="63937" y="38223"/>
                              <a:pt x="49649" y="33461"/>
                            </a:cubicBezTo>
                            <a:cubicBezTo>
                              <a:pt x="35362" y="28698"/>
                              <a:pt x="22027" y="22031"/>
                              <a:pt x="13455" y="16316"/>
                            </a:cubicBezTo>
                            <a:cubicBezTo>
                              <a:pt x="3930" y="10601"/>
                              <a:pt x="-833" y="4886"/>
                              <a:pt x="120" y="3933"/>
                            </a:cubicBezTo>
                            <a:cubicBezTo>
                              <a:pt x="1072" y="2981"/>
                              <a:pt x="6787" y="6791"/>
                              <a:pt x="16312" y="11553"/>
                            </a:cubicBezTo>
                            <a:cubicBezTo>
                              <a:pt x="25837" y="16316"/>
                              <a:pt x="39172" y="21078"/>
                              <a:pt x="52507" y="24888"/>
                            </a:cubicBezTo>
                            <a:cubicBezTo>
                              <a:pt x="65842" y="27746"/>
                              <a:pt x="80130" y="29651"/>
                              <a:pt x="90607" y="30603"/>
                            </a:cubicBezTo>
                            <a:cubicBezTo>
                              <a:pt x="95370" y="30603"/>
                              <a:pt x="100132" y="30603"/>
                              <a:pt x="102990" y="30603"/>
                            </a:cubicBezTo>
                            <a:cubicBezTo>
                              <a:pt x="105847" y="30603"/>
                              <a:pt x="107752" y="30603"/>
                              <a:pt x="107752" y="30603"/>
                            </a:cubicBezTo>
                            <a:cubicBezTo>
                              <a:pt x="107752" y="30603"/>
                              <a:pt x="109657" y="30603"/>
                              <a:pt x="112515" y="30603"/>
                            </a:cubicBezTo>
                            <a:cubicBezTo>
                              <a:pt x="115372" y="30603"/>
                              <a:pt x="120135" y="30603"/>
                              <a:pt x="124897" y="29651"/>
                            </a:cubicBezTo>
                            <a:cubicBezTo>
                              <a:pt x="135374" y="28698"/>
                              <a:pt x="148710" y="26793"/>
                              <a:pt x="162997" y="22983"/>
                            </a:cubicBezTo>
                            <a:cubicBezTo>
                              <a:pt x="176332" y="19173"/>
                              <a:pt x="189667" y="13458"/>
                              <a:pt x="198240" y="7743"/>
                            </a:cubicBezTo>
                            <a:cubicBezTo>
                              <a:pt x="206812" y="3933"/>
                              <a:pt x="212527" y="-829"/>
                              <a:pt x="213480" y="123"/>
                            </a:cubicBezTo>
                            <a:close/>
                          </a:path>
                        </a:pathLst>
                      </a:custGeom>
                      <a:solidFill>
                        <a:srgbClr val="F790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2" name="Freeform: Shape 684">
                        <a:extLst>
                          <a:ext uri="{FF2B5EF4-FFF2-40B4-BE49-F238E27FC236}">
                            <a16:creationId xmlns:a16="http://schemas.microsoft.com/office/drawing/2014/main" id="{AFE01A3D-DC13-1C9F-B1BF-5626317E8E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4184" y="3148711"/>
                        <a:ext cx="91512" cy="22160"/>
                      </a:xfrm>
                      <a:custGeom>
                        <a:avLst/>
                        <a:gdLst>
                          <a:gd name="connsiteX0" fmla="*/ 91440 w 91512"/>
                          <a:gd name="connsiteY0" fmla="*/ 1206 h 22160"/>
                          <a:gd name="connsiteX1" fmla="*/ 71438 w 91512"/>
                          <a:gd name="connsiteY1" fmla="*/ 16446 h 22160"/>
                          <a:gd name="connsiteX2" fmla="*/ 45720 w 91512"/>
                          <a:gd name="connsiteY2" fmla="*/ 22161 h 22160"/>
                          <a:gd name="connsiteX3" fmla="*/ 20003 w 91512"/>
                          <a:gd name="connsiteY3" fmla="*/ 16446 h 22160"/>
                          <a:gd name="connsiteX4" fmla="*/ 4763 w 91512"/>
                          <a:gd name="connsiteY4" fmla="*/ 6921 h 22160"/>
                          <a:gd name="connsiteX5" fmla="*/ 0 w 91512"/>
                          <a:gd name="connsiteY5" fmla="*/ 253 h 22160"/>
                          <a:gd name="connsiteX6" fmla="*/ 7620 w 91512"/>
                          <a:gd name="connsiteY6" fmla="*/ 3111 h 22160"/>
                          <a:gd name="connsiteX7" fmla="*/ 22860 w 91512"/>
                          <a:gd name="connsiteY7" fmla="*/ 7873 h 22160"/>
                          <a:gd name="connsiteX8" fmla="*/ 38100 w 91512"/>
                          <a:gd name="connsiteY8" fmla="*/ 8826 h 22160"/>
                          <a:gd name="connsiteX9" fmla="*/ 44768 w 91512"/>
                          <a:gd name="connsiteY9" fmla="*/ 8826 h 22160"/>
                          <a:gd name="connsiteX10" fmla="*/ 67628 w 91512"/>
                          <a:gd name="connsiteY10" fmla="*/ 6921 h 22160"/>
                          <a:gd name="connsiteX11" fmla="*/ 91440 w 91512"/>
                          <a:gd name="connsiteY11" fmla="*/ 1206 h 221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1512" h="22160">
                            <a:moveTo>
                              <a:pt x="91440" y="1206"/>
                            </a:moveTo>
                            <a:cubicBezTo>
                              <a:pt x="92393" y="2158"/>
                              <a:pt x="83820" y="11683"/>
                              <a:pt x="71438" y="16446"/>
                            </a:cubicBezTo>
                            <a:cubicBezTo>
                              <a:pt x="59055" y="21208"/>
                              <a:pt x="45720" y="22161"/>
                              <a:pt x="45720" y="22161"/>
                            </a:cubicBezTo>
                            <a:cubicBezTo>
                              <a:pt x="45720" y="22161"/>
                              <a:pt x="32385" y="22161"/>
                              <a:pt x="20003" y="16446"/>
                            </a:cubicBezTo>
                            <a:cubicBezTo>
                              <a:pt x="14288" y="13588"/>
                              <a:pt x="8572" y="10731"/>
                              <a:pt x="4763" y="6921"/>
                            </a:cubicBezTo>
                            <a:cubicBezTo>
                              <a:pt x="953" y="4063"/>
                              <a:pt x="0" y="1206"/>
                              <a:pt x="0" y="253"/>
                            </a:cubicBezTo>
                            <a:cubicBezTo>
                              <a:pt x="953" y="-699"/>
                              <a:pt x="3810" y="1206"/>
                              <a:pt x="7620" y="3111"/>
                            </a:cubicBezTo>
                            <a:cubicBezTo>
                              <a:pt x="11430" y="5016"/>
                              <a:pt x="17145" y="6921"/>
                              <a:pt x="22860" y="7873"/>
                            </a:cubicBezTo>
                            <a:cubicBezTo>
                              <a:pt x="28575" y="8826"/>
                              <a:pt x="34290" y="9778"/>
                              <a:pt x="38100" y="8826"/>
                            </a:cubicBezTo>
                            <a:cubicBezTo>
                              <a:pt x="41910" y="8826"/>
                              <a:pt x="44768" y="8826"/>
                              <a:pt x="44768" y="8826"/>
                            </a:cubicBezTo>
                            <a:cubicBezTo>
                              <a:pt x="44768" y="8826"/>
                              <a:pt x="56197" y="9778"/>
                              <a:pt x="67628" y="6921"/>
                            </a:cubicBezTo>
                            <a:cubicBezTo>
                              <a:pt x="80010" y="5016"/>
                              <a:pt x="89535" y="-699"/>
                              <a:pt x="91440" y="1206"/>
                            </a:cubicBezTo>
                            <a:close/>
                          </a:path>
                        </a:pathLst>
                      </a:custGeom>
                      <a:solidFill>
                        <a:srgbClr val="F790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23" name="Graphic 4">
                  <a:extLst>
                    <a:ext uri="{FF2B5EF4-FFF2-40B4-BE49-F238E27FC236}">
                      <a16:creationId xmlns:a16="http://schemas.microsoft.com/office/drawing/2014/main" id="{8AEC715E-B241-D710-A0B7-95CF14DB848A}"/>
                    </a:ext>
                  </a:extLst>
                </p:cNvPr>
                <p:cNvGrpSpPr/>
                <p:nvPr/>
              </p:nvGrpSpPr>
              <p:grpSpPr>
                <a:xfrm>
                  <a:off x="6889759" y="3048789"/>
                  <a:ext cx="418775" cy="745156"/>
                  <a:chOff x="6889759" y="3048789"/>
                  <a:chExt cx="418775" cy="745156"/>
                </a:xfrm>
              </p:grpSpPr>
              <p:sp>
                <p:nvSpPr>
                  <p:cNvPr id="487" name="Freeform: Shape 686">
                    <a:extLst>
                      <a:ext uri="{FF2B5EF4-FFF2-40B4-BE49-F238E27FC236}">
                        <a16:creationId xmlns:a16="http://schemas.microsoft.com/office/drawing/2014/main" id="{B4B8A24D-A1A0-A97D-CE15-B484B05B59EA}"/>
                      </a:ext>
                    </a:extLst>
                  </p:cNvPr>
                  <p:cNvSpPr/>
                  <p:nvPr/>
                </p:nvSpPr>
                <p:spPr>
                  <a:xfrm>
                    <a:off x="6900180" y="3048789"/>
                    <a:ext cx="408354" cy="735506"/>
                  </a:xfrm>
                  <a:custGeom>
                    <a:avLst/>
                    <a:gdLst>
                      <a:gd name="connsiteX0" fmla="*/ 99742 w 408354"/>
                      <a:gd name="connsiteY0" fmla="*/ 643100 h 735506"/>
                      <a:gd name="connsiteX1" fmla="*/ 52117 w 408354"/>
                      <a:gd name="connsiteY1" fmla="*/ 581188 h 735506"/>
                      <a:gd name="connsiteX2" fmla="*/ 7350 w 408354"/>
                      <a:gd name="connsiteY2" fmla="*/ 276388 h 735506"/>
                      <a:gd name="connsiteX3" fmla="*/ 330248 w 408354"/>
                      <a:gd name="connsiteY3" fmla="*/ 15402 h 735506"/>
                      <a:gd name="connsiteX4" fmla="*/ 269288 w 408354"/>
                      <a:gd name="connsiteY4" fmla="*/ 27785 h 735506"/>
                      <a:gd name="connsiteX5" fmla="*/ 165465 w 408354"/>
                      <a:gd name="connsiteY5" fmla="*/ 116368 h 735506"/>
                      <a:gd name="connsiteX6" fmla="*/ 155940 w 408354"/>
                      <a:gd name="connsiteY6" fmla="*/ 562138 h 735506"/>
                      <a:gd name="connsiteX7" fmla="*/ 337867 w 408354"/>
                      <a:gd name="connsiteY7" fmla="*/ 648815 h 735506"/>
                      <a:gd name="connsiteX8" fmla="*/ 408352 w 408354"/>
                      <a:gd name="connsiteY8" fmla="*/ 653578 h 735506"/>
                      <a:gd name="connsiteX9" fmla="*/ 300720 w 408354"/>
                      <a:gd name="connsiteY9" fmla="*/ 734540 h 735506"/>
                      <a:gd name="connsiteX10" fmla="*/ 99742 w 408354"/>
                      <a:gd name="connsiteY10" fmla="*/ 643100 h 735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8354" h="735506">
                        <a:moveTo>
                          <a:pt x="99742" y="643100"/>
                        </a:moveTo>
                        <a:cubicBezTo>
                          <a:pt x="85455" y="625003"/>
                          <a:pt x="61642" y="603095"/>
                          <a:pt x="52117" y="581188"/>
                        </a:cubicBezTo>
                        <a:cubicBezTo>
                          <a:pt x="7350" y="480223"/>
                          <a:pt x="-11700" y="387830"/>
                          <a:pt x="7350" y="276388"/>
                        </a:cubicBezTo>
                        <a:cubicBezTo>
                          <a:pt x="48307" y="46835"/>
                          <a:pt x="182610" y="-37937"/>
                          <a:pt x="330248" y="15402"/>
                        </a:cubicBezTo>
                        <a:cubicBezTo>
                          <a:pt x="312150" y="24927"/>
                          <a:pt x="297863" y="23023"/>
                          <a:pt x="269288" y="27785"/>
                        </a:cubicBezTo>
                        <a:cubicBezTo>
                          <a:pt x="243570" y="43977"/>
                          <a:pt x="208327" y="52550"/>
                          <a:pt x="165465" y="116368"/>
                        </a:cubicBezTo>
                        <a:cubicBezTo>
                          <a:pt x="105457" y="203998"/>
                          <a:pt x="74025" y="433550"/>
                          <a:pt x="155940" y="562138"/>
                        </a:cubicBezTo>
                        <a:cubicBezTo>
                          <a:pt x="155940" y="562138"/>
                          <a:pt x="216900" y="669770"/>
                          <a:pt x="337867" y="648815"/>
                        </a:cubicBezTo>
                        <a:lnTo>
                          <a:pt x="408352" y="653578"/>
                        </a:lnTo>
                        <a:cubicBezTo>
                          <a:pt x="408352" y="653578"/>
                          <a:pt x="410257" y="725015"/>
                          <a:pt x="300720" y="734540"/>
                        </a:cubicBezTo>
                        <a:cubicBezTo>
                          <a:pt x="221663" y="742160"/>
                          <a:pt x="148320" y="704060"/>
                          <a:pt x="99742" y="643100"/>
                        </a:cubicBezTo>
                        <a:close/>
                      </a:path>
                    </a:pathLst>
                  </a:custGeom>
                  <a:solidFill>
                    <a:srgbClr val="DC32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687">
                    <a:extLst>
                      <a:ext uri="{FF2B5EF4-FFF2-40B4-BE49-F238E27FC236}">
                        <a16:creationId xmlns:a16="http://schemas.microsoft.com/office/drawing/2014/main" id="{20A6AED0-E2BC-9864-BCDD-B7D85EDDE08F}"/>
                      </a:ext>
                    </a:extLst>
                  </p:cNvPr>
                  <p:cNvSpPr/>
                  <p:nvPr/>
                </p:nvSpPr>
                <p:spPr>
                  <a:xfrm>
                    <a:off x="6974451" y="3077527"/>
                    <a:ext cx="334080" cy="672131"/>
                  </a:xfrm>
                  <a:custGeom>
                    <a:avLst/>
                    <a:gdLst>
                      <a:gd name="connsiteX0" fmla="*/ 263596 w 334080"/>
                      <a:gd name="connsiteY0" fmla="*/ 621030 h 672131"/>
                      <a:gd name="connsiteX1" fmla="*/ 81668 w 334080"/>
                      <a:gd name="connsiteY1" fmla="*/ 534352 h 672131"/>
                      <a:gd name="connsiteX2" fmla="*/ 91193 w 334080"/>
                      <a:gd name="connsiteY2" fmla="*/ 88582 h 672131"/>
                      <a:gd name="connsiteX3" fmla="*/ 195016 w 334080"/>
                      <a:gd name="connsiteY3" fmla="*/ 0 h 672131"/>
                      <a:gd name="connsiteX4" fmla="*/ 6421 w 334080"/>
                      <a:gd name="connsiteY4" fmla="*/ 251460 h 672131"/>
                      <a:gd name="connsiteX5" fmla="*/ 50236 w 334080"/>
                      <a:gd name="connsiteY5" fmla="*/ 532447 h 672131"/>
                      <a:gd name="connsiteX6" fmla="*/ 83573 w 334080"/>
                      <a:gd name="connsiteY6" fmla="*/ 587693 h 672131"/>
                      <a:gd name="connsiteX7" fmla="*/ 268358 w 334080"/>
                      <a:gd name="connsiteY7" fmla="*/ 671513 h 672131"/>
                      <a:gd name="connsiteX8" fmla="*/ 325508 w 334080"/>
                      <a:gd name="connsiteY8" fmla="*/ 656272 h 672131"/>
                      <a:gd name="connsiteX9" fmla="*/ 334081 w 334080"/>
                      <a:gd name="connsiteY9" fmla="*/ 625793 h 672131"/>
                      <a:gd name="connsiteX10" fmla="*/ 263596 w 334080"/>
                      <a:gd name="connsiteY10" fmla="*/ 621030 h 67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34080" h="672131">
                        <a:moveTo>
                          <a:pt x="263596" y="621030"/>
                        </a:moveTo>
                        <a:cubicBezTo>
                          <a:pt x="142628" y="641985"/>
                          <a:pt x="81668" y="534352"/>
                          <a:pt x="81668" y="534352"/>
                        </a:cubicBezTo>
                        <a:cubicBezTo>
                          <a:pt x="-1199" y="406717"/>
                          <a:pt x="31186" y="176213"/>
                          <a:pt x="91193" y="88582"/>
                        </a:cubicBezTo>
                        <a:cubicBezTo>
                          <a:pt x="135008" y="24765"/>
                          <a:pt x="169298" y="16192"/>
                          <a:pt x="195016" y="0"/>
                        </a:cubicBezTo>
                        <a:cubicBezTo>
                          <a:pt x="104528" y="12382"/>
                          <a:pt x="34043" y="95250"/>
                          <a:pt x="6421" y="251460"/>
                        </a:cubicBezTo>
                        <a:cubicBezTo>
                          <a:pt x="-11677" y="353377"/>
                          <a:pt x="10231" y="439102"/>
                          <a:pt x="50236" y="532447"/>
                        </a:cubicBezTo>
                        <a:cubicBezTo>
                          <a:pt x="58808" y="552450"/>
                          <a:pt x="70238" y="570547"/>
                          <a:pt x="83573" y="587693"/>
                        </a:cubicBezTo>
                        <a:cubicBezTo>
                          <a:pt x="128341" y="642938"/>
                          <a:pt x="195016" y="677227"/>
                          <a:pt x="268358" y="671513"/>
                        </a:cubicBezTo>
                        <a:cubicBezTo>
                          <a:pt x="293123" y="669607"/>
                          <a:pt x="312173" y="663893"/>
                          <a:pt x="325508" y="656272"/>
                        </a:cubicBezTo>
                        <a:cubicBezTo>
                          <a:pt x="334081" y="640080"/>
                          <a:pt x="334081" y="625793"/>
                          <a:pt x="334081" y="625793"/>
                        </a:cubicBezTo>
                        <a:lnTo>
                          <a:pt x="263596" y="621030"/>
                        </a:lnTo>
                        <a:close/>
                      </a:path>
                    </a:pathLst>
                  </a:custGeom>
                  <a:solidFill>
                    <a:srgbClr val="DC3258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89" name="Graphic 4">
                    <a:extLst>
                      <a:ext uri="{FF2B5EF4-FFF2-40B4-BE49-F238E27FC236}">
                        <a16:creationId xmlns:a16="http://schemas.microsoft.com/office/drawing/2014/main" id="{3CF07D2B-C0E5-CFE3-7447-FB27DE2B7354}"/>
                      </a:ext>
                    </a:extLst>
                  </p:cNvPr>
                  <p:cNvGrpSpPr/>
                  <p:nvPr/>
                </p:nvGrpSpPr>
                <p:grpSpPr>
                  <a:xfrm>
                    <a:off x="6889759" y="3052311"/>
                    <a:ext cx="379720" cy="741635"/>
                    <a:chOff x="6889759" y="3052311"/>
                    <a:chExt cx="379720" cy="741635"/>
                  </a:xfrm>
                  <a:solidFill>
                    <a:srgbClr val="DC3258"/>
                  </a:solidFill>
                </p:grpSpPr>
                <p:sp>
                  <p:nvSpPr>
                    <p:cNvPr id="494" name="Freeform: Shape 689">
                      <a:extLst>
                        <a:ext uri="{FF2B5EF4-FFF2-40B4-BE49-F238E27FC236}">
                          <a16:creationId xmlns:a16="http://schemas.microsoft.com/office/drawing/2014/main" id="{34630035-73E7-BD68-82DA-B5C2131BF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6164" y="3093287"/>
                      <a:ext cx="194733" cy="598783"/>
                    </a:xfrm>
                    <a:custGeom>
                      <a:avLst/>
                      <a:gdLst>
                        <a:gd name="connsiteX0" fmla="*/ 19473 w 194733"/>
                        <a:gd name="connsiteY0" fmla="*/ 278563 h 598783"/>
                        <a:gd name="connsiteX1" fmla="*/ 19473 w 194733"/>
                        <a:gd name="connsiteY1" fmla="*/ 274753 h 598783"/>
                        <a:gd name="connsiteX2" fmla="*/ 20426 w 194733"/>
                        <a:gd name="connsiteY2" fmla="*/ 263323 h 598783"/>
                        <a:gd name="connsiteX3" fmla="*/ 26141 w 194733"/>
                        <a:gd name="connsiteY3" fmla="*/ 223318 h 598783"/>
                        <a:gd name="connsiteX4" fmla="*/ 37571 w 194733"/>
                        <a:gd name="connsiteY4" fmla="*/ 166168 h 598783"/>
                        <a:gd name="connsiteX5" fmla="*/ 62336 w 194733"/>
                        <a:gd name="connsiteY5" fmla="*/ 105208 h 598783"/>
                        <a:gd name="connsiteX6" fmla="*/ 141393 w 194733"/>
                        <a:gd name="connsiteY6" fmla="*/ 13768 h 598783"/>
                        <a:gd name="connsiteX7" fmla="*/ 179493 w 194733"/>
                        <a:gd name="connsiteY7" fmla="*/ 4243 h 598783"/>
                        <a:gd name="connsiteX8" fmla="*/ 194733 w 194733"/>
                        <a:gd name="connsiteY8" fmla="*/ 5195 h 598783"/>
                        <a:gd name="connsiteX9" fmla="*/ 179493 w 194733"/>
                        <a:gd name="connsiteY9" fmla="*/ 433 h 598783"/>
                        <a:gd name="connsiteX10" fmla="*/ 137583 w 194733"/>
                        <a:gd name="connsiteY10" fmla="*/ 7100 h 598783"/>
                        <a:gd name="connsiteX11" fmla="*/ 89958 w 194733"/>
                        <a:gd name="connsiteY11" fmla="*/ 43295 h 598783"/>
                        <a:gd name="connsiteX12" fmla="*/ 49953 w 194733"/>
                        <a:gd name="connsiteY12" fmla="*/ 98540 h 598783"/>
                        <a:gd name="connsiteX13" fmla="*/ 22331 w 194733"/>
                        <a:gd name="connsiteY13" fmla="*/ 161405 h 598783"/>
                        <a:gd name="connsiteX14" fmla="*/ 8996 w 194733"/>
                        <a:gd name="connsiteY14" fmla="*/ 219508 h 598783"/>
                        <a:gd name="connsiteX15" fmla="*/ 2328 w 194733"/>
                        <a:gd name="connsiteY15" fmla="*/ 260465 h 598783"/>
                        <a:gd name="connsiteX16" fmla="*/ 1376 w 194733"/>
                        <a:gd name="connsiteY16" fmla="*/ 271895 h 598783"/>
                        <a:gd name="connsiteX17" fmla="*/ 1376 w 194733"/>
                        <a:gd name="connsiteY17" fmla="*/ 275705 h 598783"/>
                        <a:gd name="connsiteX18" fmla="*/ 423 w 194733"/>
                        <a:gd name="connsiteY18" fmla="*/ 291898 h 598783"/>
                        <a:gd name="connsiteX19" fmla="*/ 423 w 194733"/>
                        <a:gd name="connsiteY19" fmla="*/ 333808 h 598783"/>
                        <a:gd name="connsiteX20" fmla="*/ 8996 w 194733"/>
                        <a:gd name="connsiteY20" fmla="*/ 392863 h 598783"/>
                        <a:gd name="connsiteX21" fmla="*/ 12806 w 194733"/>
                        <a:gd name="connsiteY21" fmla="*/ 409055 h 598783"/>
                        <a:gd name="connsiteX22" fmla="*/ 18521 w 194733"/>
                        <a:gd name="connsiteY22" fmla="*/ 425248 h 598783"/>
                        <a:gd name="connsiteX23" fmla="*/ 24236 w 194733"/>
                        <a:gd name="connsiteY23" fmla="*/ 441440 h 598783"/>
                        <a:gd name="connsiteX24" fmla="*/ 30903 w 194733"/>
                        <a:gd name="connsiteY24" fmla="*/ 457633 h 598783"/>
                        <a:gd name="connsiteX25" fmla="*/ 100436 w 194733"/>
                        <a:gd name="connsiteY25" fmla="*/ 563360 h 598783"/>
                        <a:gd name="connsiteX26" fmla="*/ 118533 w 194733"/>
                        <a:gd name="connsiteY26" fmla="*/ 579553 h 598783"/>
                        <a:gd name="connsiteX27" fmla="*/ 126153 w 194733"/>
                        <a:gd name="connsiteY27" fmla="*/ 586220 h 598783"/>
                        <a:gd name="connsiteX28" fmla="*/ 132821 w 194733"/>
                        <a:gd name="connsiteY28" fmla="*/ 590983 h 598783"/>
                        <a:gd name="connsiteX29" fmla="*/ 146156 w 194733"/>
                        <a:gd name="connsiteY29" fmla="*/ 598603 h 598783"/>
                        <a:gd name="connsiteX30" fmla="*/ 105198 w 194733"/>
                        <a:gd name="connsiteY30" fmla="*/ 559550 h 598783"/>
                        <a:gd name="connsiteX31" fmla="*/ 41381 w 194733"/>
                        <a:gd name="connsiteY31" fmla="*/ 452870 h 598783"/>
                        <a:gd name="connsiteX32" fmla="*/ 34713 w 194733"/>
                        <a:gd name="connsiteY32" fmla="*/ 437630 h 598783"/>
                        <a:gd name="connsiteX33" fmla="*/ 29951 w 194733"/>
                        <a:gd name="connsiteY33" fmla="*/ 421438 h 598783"/>
                        <a:gd name="connsiteX34" fmla="*/ 25188 w 194733"/>
                        <a:gd name="connsiteY34" fmla="*/ 406198 h 598783"/>
                        <a:gd name="connsiteX35" fmla="*/ 22331 w 194733"/>
                        <a:gd name="connsiteY35" fmla="*/ 390958 h 598783"/>
                        <a:gd name="connsiteX36" fmla="*/ 15663 w 194733"/>
                        <a:gd name="connsiteY36" fmla="*/ 333808 h 598783"/>
                        <a:gd name="connsiteX37" fmla="*/ 16616 w 194733"/>
                        <a:gd name="connsiteY37" fmla="*/ 292850 h 598783"/>
                        <a:gd name="connsiteX38" fmla="*/ 19473 w 194733"/>
                        <a:gd name="connsiteY38" fmla="*/ 278563 h 598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8783">
                          <a:moveTo>
                            <a:pt x="19473" y="278563"/>
                          </a:moveTo>
                          <a:cubicBezTo>
                            <a:pt x="19473" y="278563"/>
                            <a:pt x="19473" y="277610"/>
                            <a:pt x="19473" y="274753"/>
                          </a:cubicBezTo>
                          <a:cubicBezTo>
                            <a:pt x="19473" y="271895"/>
                            <a:pt x="19473" y="268085"/>
                            <a:pt x="20426" y="263323"/>
                          </a:cubicBezTo>
                          <a:cubicBezTo>
                            <a:pt x="21378" y="253798"/>
                            <a:pt x="22331" y="239510"/>
                            <a:pt x="26141" y="223318"/>
                          </a:cubicBezTo>
                          <a:cubicBezTo>
                            <a:pt x="28998" y="206173"/>
                            <a:pt x="32808" y="187123"/>
                            <a:pt x="37571" y="166168"/>
                          </a:cubicBezTo>
                          <a:cubicBezTo>
                            <a:pt x="43286" y="146165"/>
                            <a:pt x="51858" y="125210"/>
                            <a:pt x="62336" y="105208"/>
                          </a:cubicBezTo>
                          <a:cubicBezTo>
                            <a:pt x="83291" y="65203"/>
                            <a:pt x="111866" y="29008"/>
                            <a:pt x="141393" y="13768"/>
                          </a:cubicBezTo>
                          <a:cubicBezTo>
                            <a:pt x="155681" y="6148"/>
                            <a:pt x="169968" y="4243"/>
                            <a:pt x="179493" y="4243"/>
                          </a:cubicBezTo>
                          <a:cubicBezTo>
                            <a:pt x="189018" y="4243"/>
                            <a:pt x="194733" y="6148"/>
                            <a:pt x="194733" y="5195"/>
                          </a:cubicBezTo>
                          <a:cubicBezTo>
                            <a:pt x="194733" y="5195"/>
                            <a:pt x="189971" y="2338"/>
                            <a:pt x="179493" y="433"/>
                          </a:cubicBezTo>
                          <a:cubicBezTo>
                            <a:pt x="169016" y="-520"/>
                            <a:pt x="153776" y="-520"/>
                            <a:pt x="137583" y="7100"/>
                          </a:cubicBezTo>
                          <a:cubicBezTo>
                            <a:pt x="121391" y="14720"/>
                            <a:pt x="105198" y="27103"/>
                            <a:pt x="89958" y="43295"/>
                          </a:cubicBezTo>
                          <a:cubicBezTo>
                            <a:pt x="74718" y="59488"/>
                            <a:pt x="61383" y="78538"/>
                            <a:pt x="49953" y="98540"/>
                          </a:cubicBezTo>
                          <a:cubicBezTo>
                            <a:pt x="38523" y="118543"/>
                            <a:pt x="28998" y="139498"/>
                            <a:pt x="22331" y="161405"/>
                          </a:cubicBezTo>
                          <a:cubicBezTo>
                            <a:pt x="16616" y="182360"/>
                            <a:pt x="11853" y="202363"/>
                            <a:pt x="8996" y="219508"/>
                          </a:cubicBezTo>
                          <a:cubicBezTo>
                            <a:pt x="5186" y="236653"/>
                            <a:pt x="4233" y="250940"/>
                            <a:pt x="2328" y="260465"/>
                          </a:cubicBezTo>
                          <a:cubicBezTo>
                            <a:pt x="1376" y="265228"/>
                            <a:pt x="1376" y="269038"/>
                            <a:pt x="1376" y="271895"/>
                          </a:cubicBezTo>
                          <a:cubicBezTo>
                            <a:pt x="1376" y="274753"/>
                            <a:pt x="1376" y="275705"/>
                            <a:pt x="1376" y="275705"/>
                          </a:cubicBezTo>
                          <a:cubicBezTo>
                            <a:pt x="1376" y="275705"/>
                            <a:pt x="1376" y="281420"/>
                            <a:pt x="423" y="291898"/>
                          </a:cubicBezTo>
                          <a:cubicBezTo>
                            <a:pt x="-529" y="302375"/>
                            <a:pt x="423" y="316663"/>
                            <a:pt x="423" y="333808"/>
                          </a:cubicBezTo>
                          <a:cubicBezTo>
                            <a:pt x="2328" y="350953"/>
                            <a:pt x="3281" y="371908"/>
                            <a:pt x="8996" y="392863"/>
                          </a:cubicBezTo>
                          <a:cubicBezTo>
                            <a:pt x="9948" y="398578"/>
                            <a:pt x="10901" y="403340"/>
                            <a:pt x="12806" y="409055"/>
                          </a:cubicBezTo>
                          <a:cubicBezTo>
                            <a:pt x="14711" y="414770"/>
                            <a:pt x="16616" y="419533"/>
                            <a:pt x="18521" y="425248"/>
                          </a:cubicBezTo>
                          <a:cubicBezTo>
                            <a:pt x="20426" y="430963"/>
                            <a:pt x="22331" y="436678"/>
                            <a:pt x="24236" y="441440"/>
                          </a:cubicBezTo>
                          <a:lnTo>
                            <a:pt x="30903" y="457633"/>
                          </a:lnTo>
                          <a:cubicBezTo>
                            <a:pt x="49953" y="500495"/>
                            <a:pt x="75671" y="539548"/>
                            <a:pt x="100436" y="563360"/>
                          </a:cubicBezTo>
                          <a:cubicBezTo>
                            <a:pt x="106151" y="570028"/>
                            <a:pt x="112818" y="574790"/>
                            <a:pt x="118533" y="579553"/>
                          </a:cubicBezTo>
                          <a:cubicBezTo>
                            <a:pt x="121391" y="581458"/>
                            <a:pt x="123296" y="584315"/>
                            <a:pt x="126153" y="586220"/>
                          </a:cubicBezTo>
                          <a:cubicBezTo>
                            <a:pt x="129011" y="588125"/>
                            <a:pt x="130916" y="589078"/>
                            <a:pt x="132821" y="590983"/>
                          </a:cubicBezTo>
                          <a:cubicBezTo>
                            <a:pt x="141393" y="596698"/>
                            <a:pt x="146156" y="599555"/>
                            <a:pt x="146156" y="598603"/>
                          </a:cubicBezTo>
                          <a:cubicBezTo>
                            <a:pt x="147108" y="596698"/>
                            <a:pt x="127106" y="585268"/>
                            <a:pt x="105198" y="559550"/>
                          </a:cubicBezTo>
                          <a:cubicBezTo>
                            <a:pt x="82338" y="533833"/>
                            <a:pt x="58526" y="495733"/>
                            <a:pt x="41381" y="452870"/>
                          </a:cubicBezTo>
                          <a:lnTo>
                            <a:pt x="34713" y="437630"/>
                          </a:lnTo>
                          <a:cubicBezTo>
                            <a:pt x="32808" y="431915"/>
                            <a:pt x="31856" y="427153"/>
                            <a:pt x="29951" y="421438"/>
                          </a:cubicBezTo>
                          <a:cubicBezTo>
                            <a:pt x="28046" y="415723"/>
                            <a:pt x="27093" y="410960"/>
                            <a:pt x="25188" y="406198"/>
                          </a:cubicBezTo>
                          <a:cubicBezTo>
                            <a:pt x="24236" y="401435"/>
                            <a:pt x="23283" y="395720"/>
                            <a:pt x="22331" y="390958"/>
                          </a:cubicBezTo>
                          <a:cubicBezTo>
                            <a:pt x="17568" y="370003"/>
                            <a:pt x="16616" y="350953"/>
                            <a:pt x="15663" y="333808"/>
                          </a:cubicBezTo>
                          <a:cubicBezTo>
                            <a:pt x="15663" y="316663"/>
                            <a:pt x="15663" y="303328"/>
                            <a:pt x="16616" y="292850"/>
                          </a:cubicBezTo>
                          <a:cubicBezTo>
                            <a:pt x="19473" y="284278"/>
                            <a:pt x="19473" y="278563"/>
                            <a:pt x="19473" y="278563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5" name="Freeform: Shape 690">
                      <a:extLst>
                        <a:ext uri="{FF2B5EF4-FFF2-40B4-BE49-F238E27FC236}">
                          <a16:creationId xmlns:a16="http://schemas.microsoft.com/office/drawing/2014/main" id="{5F38D3DB-19AB-AF3F-812F-CF5A1BE1B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9759" y="3052311"/>
                      <a:ext cx="379720" cy="741635"/>
                    </a:xfrm>
                    <a:custGeom>
                      <a:avLst/>
                      <a:gdLst>
                        <a:gd name="connsiteX0" fmla="*/ 293043 w 379720"/>
                        <a:gd name="connsiteY0" fmla="*/ 731018 h 741635"/>
                        <a:gd name="connsiteX1" fmla="*/ 207318 w 379720"/>
                        <a:gd name="connsiteY1" fmla="*/ 713873 h 741635"/>
                        <a:gd name="connsiteX2" fmla="*/ 164456 w 379720"/>
                        <a:gd name="connsiteY2" fmla="*/ 689108 h 741635"/>
                        <a:gd name="connsiteX3" fmla="*/ 126356 w 379720"/>
                        <a:gd name="connsiteY3" fmla="*/ 655771 h 741635"/>
                        <a:gd name="connsiteX4" fmla="*/ 93971 w 379720"/>
                        <a:gd name="connsiteY4" fmla="*/ 615766 h 741635"/>
                        <a:gd name="connsiteX5" fmla="*/ 68253 w 379720"/>
                        <a:gd name="connsiteY5" fmla="*/ 572903 h 741635"/>
                        <a:gd name="connsiteX6" fmla="*/ 35868 w 379720"/>
                        <a:gd name="connsiteY6" fmla="*/ 490988 h 741635"/>
                        <a:gd name="connsiteX7" fmla="*/ 22533 w 379720"/>
                        <a:gd name="connsiteY7" fmla="*/ 430028 h 741635"/>
                        <a:gd name="connsiteX8" fmla="*/ 19676 w 379720"/>
                        <a:gd name="connsiteY8" fmla="*/ 412883 h 741635"/>
                        <a:gd name="connsiteX9" fmla="*/ 18723 w 379720"/>
                        <a:gd name="connsiteY9" fmla="*/ 407168 h 741635"/>
                        <a:gd name="connsiteX10" fmla="*/ 17771 w 379720"/>
                        <a:gd name="connsiteY10" fmla="*/ 401453 h 741635"/>
                        <a:gd name="connsiteX11" fmla="*/ 15866 w 379720"/>
                        <a:gd name="connsiteY11" fmla="*/ 384308 h 741635"/>
                        <a:gd name="connsiteX12" fmla="*/ 15866 w 379720"/>
                        <a:gd name="connsiteY12" fmla="*/ 322396 h 741635"/>
                        <a:gd name="connsiteX13" fmla="*/ 61586 w 379720"/>
                        <a:gd name="connsiteY13" fmla="*/ 139516 h 741635"/>
                        <a:gd name="connsiteX14" fmla="*/ 86351 w 379720"/>
                        <a:gd name="connsiteY14" fmla="*/ 94748 h 741635"/>
                        <a:gd name="connsiteX15" fmla="*/ 117783 w 379720"/>
                        <a:gd name="connsiteY15" fmla="*/ 56648 h 741635"/>
                        <a:gd name="connsiteX16" fmla="*/ 153978 w 379720"/>
                        <a:gd name="connsiteY16" fmla="*/ 28073 h 741635"/>
                        <a:gd name="connsiteX17" fmla="*/ 192078 w 379720"/>
                        <a:gd name="connsiteY17" fmla="*/ 10928 h 741635"/>
                        <a:gd name="connsiteX18" fmla="*/ 253991 w 379720"/>
                        <a:gd name="connsiteY18" fmla="*/ 4261 h 741635"/>
                        <a:gd name="connsiteX19" fmla="*/ 277803 w 379720"/>
                        <a:gd name="connsiteY19" fmla="*/ 6166 h 741635"/>
                        <a:gd name="connsiteX20" fmla="*/ 272088 w 379720"/>
                        <a:gd name="connsiteY20" fmla="*/ 4261 h 741635"/>
                        <a:gd name="connsiteX21" fmla="*/ 254943 w 379720"/>
                        <a:gd name="connsiteY21" fmla="*/ 1403 h 741635"/>
                        <a:gd name="connsiteX22" fmla="*/ 191126 w 379720"/>
                        <a:gd name="connsiteY22" fmla="*/ 5213 h 741635"/>
                        <a:gd name="connsiteX23" fmla="*/ 151121 w 379720"/>
                        <a:gd name="connsiteY23" fmla="*/ 21406 h 741635"/>
                        <a:gd name="connsiteX24" fmla="*/ 112068 w 379720"/>
                        <a:gd name="connsiteY24" fmla="*/ 49981 h 741635"/>
                        <a:gd name="connsiteX25" fmla="*/ 78731 w 379720"/>
                        <a:gd name="connsiteY25" fmla="*/ 89033 h 741635"/>
                        <a:gd name="connsiteX26" fmla="*/ 52061 w 379720"/>
                        <a:gd name="connsiteY26" fmla="*/ 134753 h 741635"/>
                        <a:gd name="connsiteX27" fmla="*/ 1578 w 379720"/>
                        <a:gd name="connsiteY27" fmla="*/ 322396 h 741635"/>
                        <a:gd name="connsiteX28" fmla="*/ 626 w 379720"/>
                        <a:gd name="connsiteY28" fmla="*/ 387166 h 741635"/>
                        <a:gd name="connsiteX29" fmla="*/ 1578 w 379720"/>
                        <a:gd name="connsiteY29" fmla="*/ 405263 h 741635"/>
                        <a:gd name="connsiteX30" fmla="*/ 2531 w 379720"/>
                        <a:gd name="connsiteY30" fmla="*/ 411931 h 741635"/>
                        <a:gd name="connsiteX31" fmla="*/ 3483 w 379720"/>
                        <a:gd name="connsiteY31" fmla="*/ 418598 h 741635"/>
                        <a:gd name="connsiteX32" fmla="*/ 6341 w 379720"/>
                        <a:gd name="connsiteY32" fmla="*/ 436696 h 741635"/>
                        <a:gd name="connsiteX33" fmla="*/ 21581 w 379720"/>
                        <a:gd name="connsiteY33" fmla="*/ 499561 h 741635"/>
                        <a:gd name="connsiteX34" fmla="*/ 56823 w 379720"/>
                        <a:gd name="connsiteY34" fmla="*/ 583381 h 741635"/>
                        <a:gd name="connsiteX35" fmla="*/ 83493 w 379720"/>
                        <a:gd name="connsiteY35" fmla="*/ 627196 h 741635"/>
                        <a:gd name="connsiteX36" fmla="*/ 117783 w 379720"/>
                        <a:gd name="connsiteY36" fmla="*/ 668153 h 741635"/>
                        <a:gd name="connsiteX37" fmla="*/ 158741 w 379720"/>
                        <a:gd name="connsiteY37" fmla="*/ 702443 h 741635"/>
                        <a:gd name="connsiteX38" fmla="*/ 204461 w 379720"/>
                        <a:gd name="connsiteY38" fmla="*/ 726256 h 741635"/>
                        <a:gd name="connsiteX39" fmla="*/ 293996 w 379720"/>
                        <a:gd name="connsiteY39" fmla="*/ 741496 h 741635"/>
                        <a:gd name="connsiteX40" fmla="*/ 356861 w 379720"/>
                        <a:gd name="connsiteY40" fmla="*/ 730066 h 741635"/>
                        <a:gd name="connsiteX41" fmla="*/ 379721 w 379720"/>
                        <a:gd name="connsiteY41" fmla="*/ 721493 h 741635"/>
                        <a:gd name="connsiteX42" fmla="*/ 293043 w 379720"/>
                        <a:gd name="connsiteY42" fmla="*/ 731018 h 741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1635">
                          <a:moveTo>
                            <a:pt x="293043" y="731018"/>
                          </a:moveTo>
                          <a:cubicBezTo>
                            <a:pt x="267326" y="731018"/>
                            <a:pt x="236846" y="726256"/>
                            <a:pt x="207318" y="713873"/>
                          </a:cubicBezTo>
                          <a:cubicBezTo>
                            <a:pt x="192078" y="708158"/>
                            <a:pt x="177791" y="699586"/>
                            <a:pt x="164456" y="689108"/>
                          </a:cubicBezTo>
                          <a:cubicBezTo>
                            <a:pt x="151121" y="679583"/>
                            <a:pt x="137786" y="667201"/>
                            <a:pt x="126356" y="655771"/>
                          </a:cubicBezTo>
                          <a:cubicBezTo>
                            <a:pt x="114926" y="643388"/>
                            <a:pt x="104448" y="630053"/>
                            <a:pt x="93971" y="615766"/>
                          </a:cubicBezTo>
                          <a:cubicBezTo>
                            <a:pt x="84446" y="601478"/>
                            <a:pt x="75873" y="587191"/>
                            <a:pt x="68253" y="572903"/>
                          </a:cubicBezTo>
                          <a:cubicBezTo>
                            <a:pt x="53013" y="544328"/>
                            <a:pt x="43488" y="515753"/>
                            <a:pt x="35868" y="490988"/>
                          </a:cubicBezTo>
                          <a:cubicBezTo>
                            <a:pt x="28248" y="466223"/>
                            <a:pt x="24438" y="445268"/>
                            <a:pt x="22533" y="430028"/>
                          </a:cubicBezTo>
                          <a:cubicBezTo>
                            <a:pt x="21581" y="422408"/>
                            <a:pt x="20628" y="416693"/>
                            <a:pt x="19676" y="412883"/>
                          </a:cubicBezTo>
                          <a:cubicBezTo>
                            <a:pt x="19676" y="409073"/>
                            <a:pt x="18723" y="407168"/>
                            <a:pt x="18723" y="407168"/>
                          </a:cubicBezTo>
                          <a:cubicBezTo>
                            <a:pt x="18723" y="407168"/>
                            <a:pt x="18723" y="405263"/>
                            <a:pt x="17771" y="401453"/>
                          </a:cubicBezTo>
                          <a:cubicBezTo>
                            <a:pt x="16818" y="397643"/>
                            <a:pt x="16818" y="391928"/>
                            <a:pt x="15866" y="384308"/>
                          </a:cubicBezTo>
                          <a:cubicBezTo>
                            <a:pt x="14913" y="369068"/>
                            <a:pt x="13961" y="348113"/>
                            <a:pt x="15866" y="322396"/>
                          </a:cubicBezTo>
                          <a:cubicBezTo>
                            <a:pt x="18723" y="270961"/>
                            <a:pt x="32058" y="201428"/>
                            <a:pt x="61586" y="139516"/>
                          </a:cubicBezTo>
                          <a:cubicBezTo>
                            <a:pt x="69206" y="124276"/>
                            <a:pt x="77778" y="109036"/>
                            <a:pt x="86351" y="94748"/>
                          </a:cubicBezTo>
                          <a:cubicBezTo>
                            <a:pt x="95876" y="80461"/>
                            <a:pt x="106353" y="68078"/>
                            <a:pt x="117783" y="56648"/>
                          </a:cubicBezTo>
                          <a:cubicBezTo>
                            <a:pt x="129213" y="45218"/>
                            <a:pt x="141596" y="35693"/>
                            <a:pt x="153978" y="28073"/>
                          </a:cubicBezTo>
                          <a:cubicBezTo>
                            <a:pt x="166361" y="20453"/>
                            <a:pt x="179696" y="15691"/>
                            <a:pt x="192078" y="10928"/>
                          </a:cubicBezTo>
                          <a:cubicBezTo>
                            <a:pt x="216843" y="3308"/>
                            <a:pt x="238751" y="3308"/>
                            <a:pt x="253991" y="4261"/>
                          </a:cubicBezTo>
                          <a:cubicBezTo>
                            <a:pt x="269231" y="5213"/>
                            <a:pt x="277803" y="7118"/>
                            <a:pt x="277803" y="6166"/>
                          </a:cubicBezTo>
                          <a:cubicBezTo>
                            <a:pt x="277803" y="6166"/>
                            <a:pt x="275898" y="5213"/>
                            <a:pt x="272088" y="4261"/>
                          </a:cubicBezTo>
                          <a:cubicBezTo>
                            <a:pt x="268278" y="3308"/>
                            <a:pt x="262563" y="1403"/>
                            <a:pt x="254943" y="1403"/>
                          </a:cubicBezTo>
                          <a:cubicBezTo>
                            <a:pt x="239703" y="-502"/>
                            <a:pt x="216843" y="-1454"/>
                            <a:pt x="191126" y="5213"/>
                          </a:cubicBezTo>
                          <a:cubicBezTo>
                            <a:pt x="177791" y="9023"/>
                            <a:pt x="164456" y="13786"/>
                            <a:pt x="151121" y="21406"/>
                          </a:cubicBezTo>
                          <a:cubicBezTo>
                            <a:pt x="137786" y="29026"/>
                            <a:pt x="124451" y="38551"/>
                            <a:pt x="112068" y="49981"/>
                          </a:cubicBezTo>
                          <a:cubicBezTo>
                            <a:pt x="99686" y="61411"/>
                            <a:pt x="88256" y="74746"/>
                            <a:pt x="78731" y="89033"/>
                          </a:cubicBezTo>
                          <a:cubicBezTo>
                            <a:pt x="68253" y="103321"/>
                            <a:pt x="59681" y="118561"/>
                            <a:pt x="52061" y="134753"/>
                          </a:cubicBezTo>
                          <a:cubicBezTo>
                            <a:pt x="20628" y="198571"/>
                            <a:pt x="6341" y="269056"/>
                            <a:pt x="1578" y="322396"/>
                          </a:cubicBezTo>
                          <a:cubicBezTo>
                            <a:pt x="-327" y="349066"/>
                            <a:pt x="-327" y="370973"/>
                            <a:pt x="626" y="387166"/>
                          </a:cubicBezTo>
                          <a:cubicBezTo>
                            <a:pt x="626" y="394786"/>
                            <a:pt x="1578" y="401453"/>
                            <a:pt x="1578" y="405263"/>
                          </a:cubicBezTo>
                          <a:cubicBezTo>
                            <a:pt x="1578" y="409073"/>
                            <a:pt x="2531" y="411931"/>
                            <a:pt x="2531" y="411931"/>
                          </a:cubicBezTo>
                          <a:cubicBezTo>
                            <a:pt x="2531" y="411931"/>
                            <a:pt x="2531" y="413836"/>
                            <a:pt x="3483" y="418598"/>
                          </a:cubicBezTo>
                          <a:cubicBezTo>
                            <a:pt x="4436" y="422408"/>
                            <a:pt x="5388" y="429076"/>
                            <a:pt x="6341" y="436696"/>
                          </a:cubicBezTo>
                          <a:cubicBezTo>
                            <a:pt x="9198" y="451936"/>
                            <a:pt x="13961" y="473843"/>
                            <a:pt x="21581" y="499561"/>
                          </a:cubicBezTo>
                          <a:cubicBezTo>
                            <a:pt x="29201" y="525278"/>
                            <a:pt x="40631" y="553853"/>
                            <a:pt x="56823" y="583381"/>
                          </a:cubicBezTo>
                          <a:cubicBezTo>
                            <a:pt x="64443" y="598621"/>
                            <a:pt x="73968" y="612908"/>
                            <a:pt x="83493" y="627196"/>
                          </a:cubicBezTo>
                          <a:cubicBezTo>
                            <a:pt x="93971" y="641483"/>
                            <a:pt x="105401" y="654818"/>
                            <a:pt x="117783" y="668153"/>
                          </a:cubicBezTo>
                          <a:cubicBezTo>
                            <a:pt x="130166" y="680536"/>
                            <a:pt x="144453" y="692918"/>
                            <a:pt x="158741" y="702443"/>
                          </a:cubicBezTo>
                          <a:cubicBezTo>
                            <a:pt x="173028" y="711968"/>
                            <a:pt x="188268" y="720541"/>
                            <a:pt x="204461" y="726256"/>
                          </a:cubicBezTo>
                          <a:cubicBezTo>
                            <a:pt x="235893" y="738638"/>
                            <a:pt x="267326" y="742448"/>
                            <a:pt x="293996" y="741496"/>
                          </a:cubicBezTo>
                          <a:cubicBezTo>
                            <a:pt x="320666" y="740543"/>
                            <a:pt x="342573" y="734828"/>
                            <a:pt x="356861" y="730066"/>
                          </a:cubicBezTo>
                          <a:cubicBezTo>
                            <a:pt x="371148" y="725303"/>
                            <a:pt x="379721" y="721493"/>
                            <a:pt x="379721" y="721493"/>
                          </a:cubicBezTo>
                          <a:cubicBezTo>
                            <a:pt x="378768" y="715778"/>
                            <a:pt x="345431" y="730066"/>
                            <a:pt x="293043" y="731018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0" name="Graphic 4">
                    <a:extLst>
                      <a:ext uri="{FF2B5EF4-FFF2-40B4-BE49-F238E27FC236}">
                        <a16:creationId xmlns:a16="http://schemas.microsoft.com/office/drawing/2014/main" id="{3A369F56-0CAA-85F3-C1CB-92121152611C}"/>
                      </a:ext>
                    </a:extLst>
                  </p:cNvPr>
                  <p:cNvGrpSpPr/>
                  <p:nvPr/>
                </p:nvGrpSpPr>
                <p:grpSpPr>
                  <a:xfrm>
                    <a:off x="6889759" y="3052311"/>
                    <a:ext cx="379720" cy="741635"/>
                    <a:chOff x="6889759" y="3052311"/>
                    <a:chExt cx="379720" cy="741635"/>
                  </a:xfrm>
                  <a:solidFill>
                    <a:srgbClr val="DC3258"/>
                  </a:solidFill>
                </p:grpSpPr>
                <p:sp>
                  <p:nvSpPr>
                    <p:cNvPr id="492" name="Freeform: Shape 692">
                      <a:extLst>
                        <a:ext uri="{FF2B5EF4-FFF2-40B4-BE49-F238E27FC236}">
                          <a16:creationId xmlns:a16="http://schemas.microsoft.com/office/drawing/2014/main" id="{890AA2F6-1DC4-60CC-45EB-DC985B4A0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6164" y="3093287"/>
                      <a:ext cx="194733" cy="598783"/>
                    </a:xfrm>
                    <a:custGeom>
                      <a:avLst/>
                      <a:gdLst>
                        <a:gd name="connsiteX0" fmla="*/ 19473 w 194733"/>
                        <a:gd name="connsiteY0" fmla="*/ 278563 h 598783"/>
                        <a:gd name="connsiteX1" fmla="*/ 19473 w 194733"/>
                        <a:gd name="connsiteY1" fmla="*/ 274753 h 598783"/>
                        <a:gd name="connsiteX2" fmla="*/ 20426 w 194733"/>
                        <a:gd name="connsiteY2" fmla="*/ 263323 h 598783"/>
                        <a:gd name="connsiteX3" fmla="*/ 26141 w 194733"/>
                        <a:gd name="connsiteY3" fmla="*/ 223318 h 598783"/>
                        <a:gd name="connsiteX4" fmla="*/ 37571 w 194733"/>
                        <a:gd name="connsiteY4" fmla="*/ 166168 h 598783"/>
                        <a:gd name="connsiteX5" fmla="*/ 62336 w 194733"/>
                        <a:gd name="connsiteY5" fmla="*/ 105208 h 598783"/>
                        <a:gd name="connsiteX6" fmla="*/ 141393 w 194733"/>
                        <a:gd name="connsiteY6" fmla="*/ 13768 h 598783"/>
                        <a:gd name="connsiteX7" fmla="*/ 179493 w 194733"/>
                        <a:gd name="connsiteY7" fmla="*/ 4243 h 598783"/>
                        <a:gd name="connsiteX8" fmla="*/ 194733 w 194733"/>
                        <a:gd name="connsiteY8" fmla="*/ 5195 h 598783"/>
                        <a:gd name="connsiteX9" fmla="*/ 179493 w 194733"/>
                        <a:gd name="connsiteY9" fmla="*/ 433 h 598783"/>
                        <a:gd name="connsiteX10" fmla="*/ 137583 w 194733"/>
                        <a:gd name="connsiteY10" fmla="*/ 7100 h 598783"/>
                        <a:gd name="connsiteX11" fmla="*/ 89958 w 194733"/>
                        <a:gd name="connsiteY11" fmla="*/ 43295 h 598783"/>
                        <a:gd name="connsiteX12" fmla="*/ 49953 w 194733"/>
                        <a:gd name="connsiteY12" fmla="*/ 98540 h 598783"/>
                        <a:gd name="connsiteX13" fmla="*/ 22331 w 194733"/>
                        <a:gd name="connsiteY13" fmla="*/ 161405 h 598783"/>
                        <a:gd name="connsiteX14" fmla="*/ 8996 w 194733"/>
                        <a:gd name="connsiteY14" fmla="*/ 219508 h 598783"/>
                        <a:gd name="connsiteX15" fmla="*/ 2328 w 194733"/>
                        <a:gd name="connsiteY15" fmla="*/ 260465 h 598783"/>
                        <a:gd name="connsiteX16" fmla="*/ 1376 w 194733"/>
                        <a:gd name="connsiteY16" fmla="*/ 271895 h 598783"/>
                        <a:gd name="connsiteX17" fmla="*/ 1376 w 194733"/>
                        <a:gd name="connsiteY17" fmla="*/ 275705 h 598783"/>
                        <a:gd name="connsiteX18" fmla="*/ 423 w 194733"/>
                        <a:gd name="connsiteY18" fmla="*/ 291898 h 598783"/>
                        <a:gd name="connsiteX19" fmla="*/ 423 w 194733"/>
                        <a:gd name="connsiteY19" fmla="*/ 333808 h 598783"/>
                        <a:gd name="connsiteX20" fmla="*/ 8996 w 194733"/>
                        <a:gd name="connsiteY20" fmla="*/ 392863 h 598783"/>
                        <a:gd name="connsiteX21" fmla="*/ 12806 w 194733"/>
                        <a:gd name="connsiteY21" fmla="*/ 409055 h 598783"/>
                        <a:gd name="connsiteX22" fmla="*/ 18521 w 194733"/>
                        <a:gd name="connsiteY22" fmla="*/ 425248 h 598783"/>
                        <a:gd name="connsiteX23" fmla="*/ 24236 w 194733"/>
                        <a:gd name="connsiteY23" fmla="*/ 441440 h 598783"/>
                        <a:gd name="connsiteX24" fmla="*/ 30903 w 194733"/>
                        <a:gd name="connsiteY24" fmla="*/ 457633 h 598783"/>
                        <a:gd name="connsiteX25" fmla="*/ 100436 w 194733"/>
                        <a:gd name="connsiteY25" fmla="*/ 563360 h 598783"/>
                        <a:gd name="connsiteX26" fmla="*/ 118533 w 194733"/>
                        <a:gd name="connsiteY26" fmla="*/ 579553 h 598783"/>
                        <a:gd name="connsiteX27" fmla="*/ 126153 w 194733"/>
                        <a:gd name="connsiteY27" fmla="*/ 586220 h 598783"/>
                        <a:gd name="connsiteX28" fmla="*/ 132821 w 194733"/>
                        <a:gd name="connsiteY28" fmla="*/ 590983 h 598783"/>
                        <a:gd name="connsiteX29" fmla="*/ 146156 w 194733"/>
                        <a:gd name="connsiteY29" fmla="*/ 598603 h 598783"/>
                        <a:gd name="connsiteX30" fmla="*/ 105198 w 194733"/>
                        <a:gd name="connsiteY30" fmla="*/ 559550 h 598783"/>
                        <a:gd name="connsiteX31" fmla="*/ 41381 w 194733"/>
                        <a:gd name="connsiteY31" fmla="*/ 452870 h 598783"/>
                        <a:gd name="connsiteX32" fmla="*/ 34713 w 194733"/>
                        <a:gd name="connsiteY32" fmla="*/ 437630 h 598783"/>
                        <a:gd name="connsiteX33" fmla="*/ 29951 w 194733"/>
                        <a:gd name="connsiteY33" fmla="*/ 421438 h 598783"/>
                        <a:gd name="connsiteX34" fmla="*/ 25188 w 194733"/>
                        <a:gd name="connsiteY34" fmla="*/ 406198 h 598783"/>
                        <a:gd name="connsiteX35" fmla="*/ 22331 w 194733"/>
                        <a:gd name="connsiteY35" fmla="*/ 390958 h 598783"/>
                        <a:gd name="connsiteX36" fmla="*/ 15663 w 194733"/>
                        <a:gd name="connsiteY36" fmla="*/ 333808 h 598783"/>
                        <a:gd name="connsiteX37" fmla="*/ 16616 w 194733"/>
                        <a:gd name="connsiteY37" fmla="*/ 292850 h 598783"/>
                        <a:gd name="connsiteX38" fmla="*/ 19473 w 194733"/>
                        <a:gd name="connsiteY38" fmla="*/ 278563 h 598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94733" h="598783">
                          <a:moveTo>
                            <a:pt x="19473" y="278563"/>
                          </a:moveTo>
                          <a:cubicBezTo>
                            <a:pt x="19473" y="278563"/>
                            <a:pt x="19473" y="277610"/>
                            <a:pt x="19473" y="274753"/>
                          </a:cubicBezTo>
                          <a:cubicBezTo>
                            <a:pt x="19473" y="271895"/>
                            <a:pt x="19473" y="268085"/>
                            <a:pt x="20426" y="263323"/>
                          </a:cubicBezTo>
                          <a:cubicBezTo>
                            <a:pt x="21378" y="253798"/>
                            <a:pt x="22331" y="239510"/>
                            <a:pt x="26141" y="223318"/>
                          </a:cubicBezTo>
                          <a:cubicBezTo>
                            <a:pt x="28998" y="206173"/>
                            <a:pt x="32808" y="187123"/>
                            <a:pt x="37571" y="166168"/>
                          </a:cubicBezTo>
                          <a:cubicBezTo>
                            <a:pt x="43286" y="146165"/>
                            <a:pt x="51858" y="125210"/>
                            <a:pt x="62336" y="105208"/>
                          </a:cubicBezTo>
                          <a:cubicBezTo>
                            <a:pt x="83291" y="65203"/>
                            <a:pt x="111866" y="29008"/>
                            <a:pt x="141393" y="13768"/>
                          </a:cubicBezTo>
                          <a:cubicBezTo>
                            <a:pt x="155681" y="6148"/>
                            <a:pt x="169968" y="4243"/>
                            <a:pt x="179493" y="4243"/>
                          </a:cubicBezTo>
                          <a:cubicBezTo>
                            <a:pt x="189018" y="4243"/>
                            <a:pt x="194733" y="6148"/>
                            <a:pt x="194733" y="5195"/>
                          </a:cubicBezTo>
                          <a:cubicBezTo>
                            <a:pt x="194733" y="5195"/>
                            <a:pt x="189971" y="2338"/>
                            <a:pt x="179493" y="433"/>
                          </a:cubicBezTo>
                          <a:cubicBezTo>
                            <a:pt x="169016" y="-520"/>
                            <a:pt x="153776" y="-520"/>
                            <a:pt x="137583" y="7100"/>
                          </a:cubicBezTo>
                          <a:cubicBezTo>
                            <a:pt x="121391" y="14720"/>
                            <a:pt x="105198" y="27103"/>
                            <a:pt x="89958" y="43295"/>
                          </a:cubicBezTo>
                          <a:cubicBezTo>
                            <a:pt x="74718" y="59488"/>
                            <a:pt x="61383" y="78538"/>
                            <a:pt x="49953" y="98540"/>
                          </a:cubicBezTo>
                          <a:cubicBezTo>
                            <a:pt x="38523" y="118543"/>
                            <a:pt x="28998" y="139498"/>
                            <a:pt x="22331" y="161405"/>
                          </a:cubicBezTo>
                          <a:cubicBezTo>
                            <a:pt x="16616" y="182360"/>
                            <a:pt x="11853" y="202363"/>
                            <a:pt x="8996" y="219508"/>
                          </a:cubicBezTo>
                          <a:cubicBezTo>
                            <a:pt x="5186" y="236653"/>
                            <a:pt x="4233" y="250940"/>
                            <a:pt x="2328" y="260465"/>
                          </a:cubicBezTo>
                          <a:cubicBezTo>
                            <a:pt x="1376" y="265228"/>
                            <a:pt x="1376" y="269038"/>
                            <a:pt x="1376" y="271895"/>
                          </a:cubicBezTo>
                          <a:cubicBezTo>
                            <a:pt x="1376" y="274753"/>
                            <a:pt x="1376" y="275705"/>
                            <a:pt x="1376" y="275705"/>
                          </a:cubicBezTo>
                          <a:cubicBezTo>
                            <a:pt x="1376" y="275705"/>
                            <a:pt x="1376" y="281420"/>
                            <a:pt x="423" y="291898"/>
                          </a:cubicBezTo>
                          <a:cubicBezTo>
                            <a:pt x="-529" y="302375"/>
                            <a:pt x="423" y="316663"/>
                            <a:pt x="423" y="333808"/>
                          </a:cubicBezTo>
                          <a:cubicBezTo>
                            <a:pt x="2328" y="350953"/>
                            <a:pt x="3281" y="371908"/>
                            <a:pt x="8996" y="392863"/>
                          </a:cubicBezTo>
                          <a:cubicBezTo>
                            <a:pt x="9948" y="398578"/>
                            <a:pt x="10901" y="403340"/>
                            <a:pt x="12806" y="409055"/>
                          </a:cubicBezTo>
                          <a:cubicBezTo>
                            <a:pt x="14711" y="414770"/>
                            <a:pt x="16616" y="419533"/>
                            <a:pt x="18521" y="425248"/>
                          </a:cubicBezTo>
                          <a:cubicBezTo>
                            <a:pt x="20426" y="430963"/>
                            <a:pt x="22331" y="436678"/>
                            <a:pt x="24236" y="441440"/>
                          </a:cubicBezTo>
                          <a:lnTo>
                            <a:pt x="30903" y="457633"/>
                          </a:lnTo>
                          <a:cubicBezTo>
                            <a:pt x="49953" y="500495"/>
                            <a:pt x="75671" y="539548"/>
                            <a:pt x="100436" y="563360"/>
                          </a:cubicBezTo>
                          <a:cubicBezTo>
                            <a:pt x="106151" y="570028"/>
                            <a:pt x="112818" y="574790"/>
                            <a:pt x="118533" y="579553"/>
                          </a:cubicBezTo>
                          <a:cubicBezTo>
                            <a:pt x="121391" y="581458"/>
                            <a:pt x="123296" y="584315"/>
                            <a:pt x="126153" y="586220"/>
                          </a:cubicBezTo>
                          <a:cubicBezTo>
                            <a:pt x="129011" y="588125"/>
                            <a:pt x="130916" y="589078"/>
                            <a:pt x="132821" y="590983"/>
                          </a:cubicBezTo>
                          <a:cubicBezTo>
                            <a:pt x="141393" y="596698"/>
                            <a:pt x="146156" y="599555"/>
                            <a:pt x="146156" y="598603"/>
                          </a:cubicBezTo>
                          <a:cubicBezTo>
                            <a:pt x="147108" y="596698"/>
                            <a:pt x="127106" y="585268"/>
                            <a:pt x="105198" y="559550"/>
                          </a:cubicBezTo>
                          <a:cubicBezTo>
                            <a:pt x="82338" y="533833"/>
                            <a:pt x="58526" y="495733"/>
                            <a:pt x="41381" y="452870"/>
                          </a:cubicBezTo>
                          <a:lnTo>
                            <a:pt x="34713" y="437630"/>
                          </a:lnTo>
                          <a:cubicBezTo>
                            <a:pt x="32808" y="431915"/>
                            <a:pt x="31856" y="427153"/>
                            <a:pt x="29951" y="421438"/>
                          </a:cubicBezTo>
                          <a:cubicBezTo>
                            <a:pt x="28046" y="415723"/>
                            <a:pt x="27093" y="410960"/>
                            <a:pt x="25188" y="406198"/>
                          </a:cubicBezTo>
                          <a:cubicBezTo>
                            <a:pt x="24236" y="401435"/>
                            <a:pt x="23283" y="395720"/>
                            <a:pt x="22331" y="390958"/>
                          </a:cubicBezTo>
                          <a:cubicBezTo>
                            <a:pt x="17568" y="370003"/>
                            <a:pt x="16616" y="350953"/>
                            <a:pt x="15663" y="333808"/>
                          </a:cubicBezTo>
                          <a:cubicBezTo>
                            <a:pt x="15663" y="316663"/>
                            <a:pt x="15663" y="303328"/>
                            <a:pt x="16616" y="292850"/>
                          </a:cubicBezTo>
                          <a:cubicBezTo>
                            <a:pt x="19473" y="284278"/>
                            <a:pt x="19473" y="278563"/>
                            <a:pt x="19473" y="278563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Freeform: Shape 693">
                      <a:extLst>
                        <a:ext uri="{FF2B5EF4-FFF2-40B4-BE49-F238E27FC236}">
                          <a16:creationId xmlns:a16="http://schemas.microsoft.com/office/drawing/2014/main" id="{46656AEE-E371-F2EC-93C6-B05B3381B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9759" y="3052311"/>
                      <a:ext cx="379720" cy="741635"/>
                    </a:xfrm>
                    <a:custGeom>
                      <a:avLst/>
                      <a:gdLst>
                        <a:gd name="connsiteX0" fmla="*/ 293043 w 379720"/>
                        <a:gd name="connsiteY0" fmla="*/ 731018 h 741635"/>
                        <a:gd name="connsiteX1" fmla="*/ 207318 w 379720"/>
                        <a:gd name="connsiteY1" fmla="*/ 713873 h 741635"/>
                        <a:gd name="connsiteX2" fmla="*/ 164456 w 379720"/>
                        <a:gd name="connsiteY2" fmla="*/ 689108 h 741635"/>
                        <a:gd name="connsiteX3" fmla="*/ 126356 w 379720"/>
                        <a:gd name="connsiteY3" fmla="*/ 655771 h 741635"/>
                        <a:gd name="connsiteX4" fmla="*/ 93971 w 379720"/>
                        <a:gd name="connsiteY4" fmla="*/ 615766 h 741635"/>
                        <a:gd name="connsiteX5" fmla="*/ 68253 w 379720"/>
                        <a:gd name="connsiteY5" fmla="*/ 572903 h 741635"/>
                        <a:gd name="connsiteX6" fmla="*/ 35868 w 379720"/>
                        <a:gd name="connsiteY6" fmla="*/ 490988 h 741635"/>
                        <a:gd name="connsiteX7" fmla="*/ 22533 w 379720"/>
                        <a:gd name="connsiteY7" fmla="*/ 430028 h 741635"/>
                        <a:gd name="connsiteX8" fmla="*/ 19676 w 379720"/>
                        <a:gd name="connsiteY8" fmla="*/ 412883 h 741635"/>
                        <a:gd name="connsiteX9" fmla="*/ 18723 w 379720"/>
                        <a:gd name="connsiteY9" fmla="*/ 407168 h 741635"/>
                        <a:gd name="connsiteX10" fmla="*/ 17771 w 379720"/>
                        <a:gd name="connsiteY10" fmla="*/ 401453 h 741635"/>
                        <a:gd name="connsiteX11" fmla="*/ 15866 w 379720"/>
                        <a:gd name="connsiteY11" fmla="*/ 384308 h 741635"/>
                        <a:gd name="connsiteX12" fmla="*/ 15866 w 379720"/>
                        <a:gd name="connsiteY12" fmla="*/ 322396 h 741635"/>
                        <a:gd name="connsiteX13" fmla="*/ 61586 w 379720"/>
                        <a:gd name="connsiteY13" fmla="*/ 139516 h 741635"/>
                        <a:gd name="connsiteX14" fmla="*/ 86351 w 379720"/>
                        <a:gd name="connsiteY14" fmla="*/ 94748 h 741635"/>
                        <a:gd name="connsiteX15" fmla="*/ 117783 w 379720"/>
                        <a:gd name="connsiteY15" fmla="*/ 56648 h 741635"/>
                        <a:gd name="connsiteX16" fmla="*/ 153978 w 379720"/>
                        <a:gd name="connsiteY16" fmla="*/ 28073 h 741635"/>
                        <a:gd name="connsiteX17" fmla="*/ 192078 w 379720"/>
                        <a:gd name="connsiteY17" fmla="*/ 10928 h 741635"/>
                        <a:gd name="connsiteX18" fmla="*/ 253991 w 379720"/>
                        <a:gd name="connsiteY18" fmla="*/ 4261 h 741635"/>
                        <a:gd name="connsiteX19" fmla="*/ 277803 w 379720"/>
                        <a:gd name="connsiteY19" fmla="*/ 6166 h 741635"/>
                        <a:gd name="connsiteX20" fmla="*/ 272088 w 379720"/>
                        <a:gd name="connsiteY20" fmla="*/ 4261 h 741635"/>
                        <a:gd name="connsiteX21" fmla="*/ 254943 w 379720"/>
                        <a:gd name="connsiteY21" fmla="*/ 1403 h 741635"/>
                        <a:gd name="connsiteX22" fmla="*/ 191126 w 379720"/>
                        <a:gd name="connsiteY22" fmla="*/ 5213 h 741635"/>
                        <a:gd name="connsiteX23" fmla="*/ 151121 w 379720"/>
                        <a:gd name="connsiteY23" fmla="*/ 21406 h 741635"/>
                        <a:gd name="connsiteX24" fmla="*/ 112068 w 379720"/>
                        <a:gd name="connsiteY24" fmla="*/ 49981 h 741635"/>
                        <a:gd name="connsiteX25" fmla="*/ 78731 w 379720"/>
                        <a:gd name="connsiteY25" fmla="*/ 89033 h 741635"/>
                        <a:gd name="connsiteX26" fmla="*/ 52061 w 379720"/>
                        <a:gd name="connsiteY26" fmla="*/ 134753 h 741635"/>
                        <a:gd name="connsiteX27" fmla="*/ 1578 w 379720"/>
                        <a:gd name="connsiteY27" fmla="*/ 322396 h 741635"/>
                        <a:gd name="connsiteX28" fmla="*/ 626 w 379720"/>
                        <a:gd name="connsiteY28" fmla="*/ 387166 h 741635"/>
                        <a:gd name="connsiteX29" fmla="*/ 1578 w 379720"/>
                        <a:gd name="connsiteY29" fmla="*/ 405263 h 741635"/>
                        <a:gd name="connsiteX30" fmla="*/ 2531 w 379720"/>
                        <a:gd name="connsiteY30" fmla="*/ 411931 h 741635"/>
                        <a:gd name="connsiteX31" fmla="*/ 3483 w 379720"/>
                        <a:gd name="connsiteY31" fmla="*/ 418598 h 741635"/>
                        <a:gd name="connsiteX32" fmla="*/ 6341 w 379720"/>
                        <a:gd name="connsiteY32" fmla="*/ 436696 h 741635"/>
                        <a:gd name="connsiteX33" fmla="*/ 21581 w 379720"/>
                        <a:gd name="connsiteY33" fmla="*/ 499561 h 741635"/>
                        <a:gd name="connsiteX34" fmla="*/ 56823 w 379720"/>
                        <a:gd name="connsiteY34" fmla="*/ 583381 h 741635"/>
                        <a:gd name="connsiteX35" fmla="*/ 83493 w 379720"/>
                        <a:gd name="connsiteY35" fmla="*/ 627196 h 741635"/>
                        <a:gd name="connsiteX36" fmla="*/ 117783 w 379720"/>
                        <a:gd name="connsiteY36" fmla="*/ 668153 h 741635"/>
                        <a:gd name="connsiteX37" fmla="*/ 158741 w 379720"/>
                        <a:gd name="connsiteY37" fmla="*/ 702443 h 741635"/>
                        <a:gd name="connsiteX38" fmla="*/ 204461 w 379720"/>
                        <a:gd name="connsiteY38" fmla="*/ 726256 h 741635"/>
                        <a:gd name="connsiteX39" fmla="*/ 293996 w 379720"/>
                        <a:gd name="connsiteY39" fmla="*/ 741496 h 741635"/>
                        <a:gd name="connsiteX40" fmla="*/ 356861 w 379720"/>
                        <a:gd name="connsiteY40" fmla="*/ 730066 h 741635"/>
                        <a:gd name="connsiteX41" fmla="*/ 379721 w 379720"/>
                        <a:gd name="connsiteY41" fmla="*/ 721493 h 741635"/>
                        <a:gd name="connsiteX42" fmla="*/ 293043 w 379720"/>
                        <a:gd name="connsiteY42" fmla="*/ 731018 h 741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379720" h="741635">
                          <a:moveTo>
                            <a:pt x="293043" y="731018"/>
                          </a:moveTo>
                          <a:cubicBezTo>
                            <a:pt x="267326" y="731018"/>
                            <a:pt x="236846" y="726256"/>
                            <a:pt x="207318" y="713873"/>
                          </a:cubicBezTo>
                          <a:cubicBezTo>
                            <a:pt x="192078" y="708158"/>
                            <a:pt x="177791" y="699586"/>
                            <a:pt x="164456" y="689108"/>
                          </a:cubicBezTo>
                          <a:cubicBezTo>
                            <a:pt x="151121" y="679583"/>
                            <a:pt x="137786" y="667201"/>
                            <a:pt x="126356" y="655771"/>
                          </a:cubicBezTo>
                          <a:cubicBezTo>
                            <a:pt x="114926" y="643388"/>
                            <a:pt x="104448" y="630053"/>
                            <a:pt x="93971" y="615766"/>
                          </a:cubicBezTo>
                          <a:cubicBezTo>
                            <a:pt x="84446" y="601478"/>
                            <a:pt x="75873" y="587191"/>
                            <a:pt x="68253" y="572903"/>
                          </a:cubicBezTo>
                          <a:cubicBezTo>
                            <a:pt x="53013" y="544328"/>
                            <a:pt x="43488" y="515753"/>
                            <a:pt x="35868" y="490988"/>
                          </a:cubicBezTo>
                          <a:cubicBezTo>
                            <a:pt x="28248" y="466223"/>
                            <a:pt x="24438" y="445268"/>
                            <a:pt x="22533" y="430028"/>
                          </a:cubicBezTo>
                          <a:cubicBezTo>
                            <a:pt x="21581" y="422408"/>
                            <a:pt x="20628" y="416693"/>
                            <a:pt x="19676" y="412883"/>
                          </a:cubicBezTo>
                          <a:cubicBezTo>
                            <a:pt x="19676" y="409073"/>
                            <a:pt x="18723" y="407168"/>
                            <a:pt x="18723" y="407168"/>
                          </a:cubicBezTo>
                          <a:cubicBezTo>
                            <a:pt x="18723" y="407168"/>
                            <a:pt x="18723" y="405263"/>
                            <a:pt x="17771" y="401453"/>
                          </a:cubicBezTo>
                          <a:cubicBezTo>
                            <a:pt x="16818" y="397643"/>
                            <a:pt x="16818" y="391928"/>
                            <a:pt x="15866" y="384308"/>
                          </a:cubicBezTo>
                          <a:cubicBezTo>
                            <a:pt x="14913" y="369068"/>
                            <a:pt x="13961" y="348113"/>
                            <a:pt x="15866" y="322396"/>
                          </a:cubicBezTo>
                          <a:cubicBezTo>
                            <a:pt x="18723" y="270961"/>
                            <a:pt x="32058" y="201428"/>
                            <a:pt x="61586" y="139516"/>
                          </a:cubicBezTo>
                          <a:cubicBezTo>
                            <a:pt x="69206" y="124276"/>
                            <a:pt x="77778" y="109036"/>
                            <a:pt x="86351" y="94748"/>
                          </a:cubicBezTo>
                          <a:cubicBezTo>
                            <a:pt x="95876" y="80461"/>
                            <a:pt x="106353" y="68078"/>
                            <a:pt x="117783" y="56648"/>
                          </a:cubicBezTo>
                          <a:cubicBezTo>
                            <a:pt x="129213" y="45218"/>
                            <a:pt x="141596" y="35693"/>
                            <a:pt x="153978" y="28073"/>
                          </a:cubicBezTo>
                          <a:cubicBezTo>
                            <a:pt x="166361" y="20453"/>
                            <a:pt x="179696" y="15691"/>
                            <a:pt x="192078" y="10928"/>
                          </a:cubicBezTo>
                          <a:cubicBezTo>
                            <a:pt x="216843" y="3308"/>
                            <a:pt x="238751" y="3308"/>
                            <a:pt x="253991" y="4261"/>
                          </a:cubicBezTo>
                          <a:cubicBezTo>
                            <a:pt x="269231" y="5213"/>
                            <a:pt x="277803" y="7118"/>
                            <a:pt x="277803" y="6166"/>
                          </a:cubicBezTo>
                          <a:cubicBezTo>
                            <a:pt x="277803" y="6166"/>
                            <a:pt x="275898" y="5213"/>
                            <a:pt x="272088" y="4261"/>
                          </a:cubicBezTo>
                          <a:cubicBezTo>
                            <a:pt x="268278" y="3308"/>
                            <a:pt x="262563" y="1403"/>
                            <a:pt x="254943" y="1403"/>
                          </a:cubicBezTo>
                          <a:cubicBezTo>
                            <a:pt x="239703" y="-502"/>
                            <a:pt x="216843" y="-1454"/>
                            <a:pt x="191126" y="5213"/>
                          </a:cubicBezTo>
                          <a:cubicBezTo>
                            <a:pt x="177791" y="9023"/>
                            <a:pt x="164456" y="13786"/>
                            <a:pt x="151121" y="21406"/>
                          </a:cubicBezTo>
                          <a:cubicBezTo>
                            <a:pt x="137786" y="29026"/>
                            <a:pt x="124451" y="38551"/>
                            <a:pt x="112068" y="49981"/>
                          </a:cubicBezTo>
                          <a:cubicBezTo>
                            <a:pt x="99686" y="61411"/>
                            <a:pt x="88256" y="74746"/>
                            <a:pt x="78731" y="89033"/>
                          </a:cubicBezTo>
                          <a:cubicBezTo>
                            <a:pt x="68253" y="103321"/>
                            <a:pt x="59681" y="118561"/>
                            <a:pt x="52061" y="134753"/>
                          </a:cubicBezTo>
                          <a:cubicBezTo>
                            <a:pt x="20628" y="198571"/>
                            <a:pt x="6341" y="269056"/>
                            <a:pt x="1578" y="322396"/>
                          </a:cubicBezTo>
                          <a:cubicBezTo>
                            <a:pt x="-327" y="349066"/>
                            <a:pt x="-327" y="370973"/>
                            <a:pt x="626" y="387166"/>
                          </a:cubicBezTo>
                          <a:cubicBezTo>
                            <a:pt x="626" y="394786"/>
                            <a:pt x="1578" y="401453"/>
                            <a:pt x="1578" y="405263"/>
                          </a:cubicBezTo>
                          <a:cubicBezTo>
                            <a:pt x="1578" y="409073"/>
                            <a:pt x="2531" y="411931"/>
                            <a:pt x="2531" y="411931"/>
                          </a:cubicBezTo>
                          <a:cubicBezTo>
                            <a:pt x="2531" y="411931"/>
                            <a:pt x="2531" y="413836"/>
                            <a:pt x="3483" y="418598"/>
                          </a:cubicBezTo>
                          <a:cubicBezTo>
                            <a:pt x="4436" y="422408"/>
                            <a:pt x="5388" y="429076"/>
                            <a:pt x="6341" y="436696"/>
                          </a:cubicBezTo>
                          <a:cubicBezTo>
                            <a:pt x="9198" y="451936"/>
                            <a:pt x="13961" y="473843"/>
                            <a:pt x="21581" y="499561"/>
                          </a:cubicBezTo>
                          <a:cubicBezTo>
                            <a:pt x="29201" y="525278"/>
                            <a:pt x="40631" y="553853"/>
                            <a:pt x="56823" y="583381"/>
                          </a:cubicBezTo>
                          <a:cubicBezTo>
                            <a:pt x="64443" y="598621"/>
                            <a:pt x="73968" y="612908"/>
                            <a:pt x="83493" y="627196"/>
                          </a:cubicBezTo>
                          <a:cubicBezTo>
                            <a:pt x="93971" y="641483"/>
                            <a:pt x="105401" y="654818"/>
                            <a:pt x="117783" y="668153"/>
                          </a:cubicBezTo>
                          <a:cubicBezTo>
                            <a:pt x="130166" y="680536"/>
                            <a:pt x="144453" y="692918"/>
                            <a:pt x="158741" y="702443"/>
                          </a:cubicBezTo>
                          <a:cubicBezTo>
                            <a:pt x="173028" y="711968"/>
                            <a:pt x="188268" y="720541"/>
                            <a:pt x="204461" y="726256"/>
                          </a:cubicBezTo>
                          <a:cubicBezTo>
                            <a:pt x="235893" y="738638"/>
                            <a:pt x="267326" y="742448"/>
                            <a:pt x="293996" y="741496"/>
                          </a:cubicBezTo>
                          <a:cubicBezTo>
                            <a:pt x="320666" y="740543"/>
                            <a:pt x="342573" y="734828"/>
                            <a:pt x="356861" y="730066"/>
                          </a:cubicBezTo>
                          <a:cubicBezTo>
                            <a:pt x="371148" y="725303"/>
                            <a:pt x="379721" y="721493"/>
                            <a:pt x="379721" y="721493"/>
                          </a:cubicBezTo>
                          <a:cubicBezTo>
                            <a:pt x="378768" y="715778"/>
                            <a:pt x="345431" y="730066"/>
                            <a:pt x="293043" y="731018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1" name="Freeform: Shape 694">
                    <a:extLst>
                      <a:ext uri="{FF2B5EF4-FFF2-40B4-BE49-F238E27FC236}">
                        <a16:creationId xmlns:a16="http://schemas.microsoft.com/office/drawing/2014/main" id="{7E779C8E-9776-9BA1-82B7-608DB82879BF}"/>
                      </a:ext>
                    </a:extLst>
                  </p:cNvPr>
                  <p:cNvSpPr/>
                  <p:nvPr/>
                </p:nvSpPr>
                <p:spPr>
                  <a:xfrm>
                    <a:off x="6938248" y="3201352"/>
                    <a:ext cx="42214" cy="100964"/>
                  </a:xfrm>
                  <a:custGeom>
                    <a:avLst/>
                    <a:gdLst>
                      <a:gd name="connsiteX0" fmla="*/ 21670 w 42214"/>
                      <a:gd name="connsiteY0" fmla="*/ 49530 h 100964"/>
                      <a:gd name="connsiteX1" fmla="*/ 14049 w 42214"/>
                      <a:gd name="connsiteY1" fmla="*/ 23813 h 100964"/>
                      <a:gd name="connsiteX2" fmla="*/ 33099 w 42214"/>
                      <a:gd name="connsiteY2" fmla="*/ 0 h 100964"/>
                      <a:gd name="connsiteX3" fmla="*/ 40720 w 42214"/>
                      <a:gd name="connsiteY3" fmla="*/ 25717 h 100964"/>
                      <a:gd name="connsiteX4" fmla="*/ 21670 w 42214"/>
                      <a:gd name="connsiteY4" fmla="*/ 49530 h 100964"/>
                      <a:gd name="connsiteX5" fmla="*/ 6429 w 42214"/>
                      <a:gd name="connsiteY5" fmla="*/ 100965 h 100964"/>
                      <a:gd name="connsiteX6" fmla="*/ 714 w 42214"/>
                      <a:gd name="connsiteY6" fmla="*/ 82867 h 100964"/>
                      <a:gd name="connsiteX7" fmla="*/ 14049 w 42214"/>
                      <a:gd name="connsiteY7" fmla="*/ 65722 h 100964"/>
                      <a:gd name="connsiteX8" fmla="*/ 19764 w 42214"/>
                      <a:gd name="connsiteY8" fmla="*/ 83820 h 100964"/>
                      <a:gd name="connsiteX9" fmla="*/ 6429 w 42214"/>
                      <a:gd name="connsiteY9" fmla="*/ 100965 h 100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214" h="100964">
                        <a:moveTo>
                          <a:pt x="21670" y="49530"/>
                        </a:moveTo>
                        <a:cubicBezTo>
                          <a:pt x="14049" y="48577"/>
                          <a:pt x="10239" y="37147"/>
                          <a:pt x="14049" y="23813"/>
                        </a:cubicBezTo>
                        <a:cubicBezTo>
                          <a:pt x="16907" y="10477"/>
                          <a:pt x="25479" y="0"/>
                          <a:pt x="33099" y="0"/>
                        </a:cubicBezTo>
                        <a:cubicBezTo>
                          <a:pt x="40720" y="952"/>
                          <a:pt x="44529" y="12382"/>
                          <a:pt x="40720" y="25717"/>
                        </a:cubicBezTo>
                        <a:cubicBezTo>
                          <a:pt x="37862" y="40005"/>
                          <a:pt x="29289" y="50482"/>
                          <a:pt x="21670" y="49530"/>
                        </a:cubicBezTo>
                        <a:close/>
                        <a:moveTo>
                          <a:pt x="6429" y="100965"/>
                        </a:moveTo>
                        <a:cubicBezTo>
                          <a:pt x="714" y="100013"/>
                          <a:pt x="-1191" y="92392"/>
                          <a:pt x="714" y="82867"/>
                        </a:cubicBezTo>
                        <a:cubicBezTo>
                          <a:pt x="2620" y="73342"/>
                          <a:pt x="9287" y="65722"/>
                          <a:pt x="14049" y="65722"/>
                        </a:cubicBezTo>
                        <a:cubicBezTo>
                          <a:pt x="19764" y="65722"/>
                          <a:pt x="21670" y="74295"/>
                          <a:pt x="19764" y="83820"/>
                        </a:cubicBezTo>
                        <a:cubicBezTo>
                          <a:pt x="17859" y="93345"/>
                          <a:pt x="11192" y="100965"/>
                          <a:pt x="6429" y="100965"/>
                        </a:cubicBezTo>
                        <a:close/>
                      </a:path>
                    </a:pathLst>
                  </a:custGeom>
                  <a:solidFill>
                    <a:srgbClr val="F7D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" name="Graphic 4">
                  <a:extLst>
                    <a:ext uri="{FF2B5EF4-FFF2-40B4-BE49-F238E27FC236}">
                      <a16:creationId xmlns:a16="http://schemas.microsoft.com/office/drawing/2014/main" id="{EAC7453E-4129-FEE5-72FA-D30D8F3A43D8}"/>
                    </a:ext>
                  </a:extLst>
                </p:cNvPr>
                <p:cNvGrpSpPr/>
                <p:nvPr/>
              </p:nvGrpSpPr>
              <p:grpSpPr>
                <a:xfrm>
                  <a:off x="6878904" y="3106917"/>
                  <a:ext cx="538474" cy="632492"/>
                  <a:chOff x="6878904" y="3106917"/>
                  <a:chExt cx="538474" cy="632492"/>
                </a:xfrm>
              </p:grpSpPr>
              <p:grpSp>
                <p:nvGrpSpPr>
                  <p:cNvPr id="458" name="Graphic 4">
                    <a:extLst>
                      <a:ext uri="{FF2B5EF4-FFF2-40B4-BE49-F238E27FC236}">
                        <a16:creationId xmlns:a16="http://schemas.microsoft.com/office/drawing/2014/main" id="{3E2F96B2-B9A2-A6C3-5F29-72E38FB01C83}"/>
                      </a:ext>
                    </a:extLst>
                  </p:cNvPr>
                  <p:cNvGrpSpPr/>
                  <p:nvPr/>
                </p:nvGrpSpPr>
                <p:grpSpPr>
                  <a:xfrm>
                    <a:off x="7035642" y="3106917"/>
                    <a:ext cx="381736" cy="632492"/>
                    <a:chOff x="7035642" y="3106917"/>
                    <a:chExt cx="381736" cy="632492"/>
                  </a:xfrm>
                </p:grpSpPr>
                <p:grpSp>
                  <p:nvGrpSpPr>
                    <p:cNvPr id="473" name="Graphic 4">
                      <a:extLst>
                        <a:ext uri="{FF2B5EF4-FFF2-40B4-BE49-F238E27FC236}">
                          <a16:creationId xmlns:a16="http://schemas.microsoft.com/office/drawing/2014/main" id="{5FAAF8D8-A9A2-E923-C5F1-3ADD884A93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35642" y="3115556"/>
                      <a:ext cx="381736" cy="623854"/>
                      <a:chOff x="7035642" y="3115556"/>
                      <a:chExt cx="381736" cy="623854"/>
                    </a:xfrm>
                  </p:grpSpPr>
                  <p:sp>
                    <p:nvSpPr>
                      <p:cNvPr id="482" name="Freeform: Shape 698">
                        <a:extLst>
                          <a:ext uri="{FF2B5EF4-FFF2-40B4-BE49-F238E27FC236}">
                            <a16:creationId xmlns:a16="http://schemas.microsoft.com/office/drawing/2014/main" id="{7652DAD2-D637-6B1C-54A4-F630DCF78B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37833" y="3115556"/>
                        <a:ext cx="379545" cy="623854"/>
                      </a:xfrm>
                      <a:custGeom>
                        <a:avLst/>
                        <a:gdLst>
                          <a:gd name="connsiteX0" fmla="*/ 141159 w 379545"/>
                          <a:gd name="connsiteY0" fmla="*/ 9597 h 623854"/>
                          <a:gd name="connsiteX1" fmla="*/ 119252 w 379545"/>
                          <a:gd name="connsiteY1" fmla="*/ 1024 h 623854"/>
                          <a:gd name="connsiteX2" fmla="*/ 36384 w 379545"/>
                          <a:gd name="connsiteY2" fmla="*/ 37219 h 623854"/>
                          <a:gd name="connsiteX3" fmla="*/ 17334 w 379545"/>
                          <a:gd name="connsiteY3" fmla="*/ 132469 h 623854"/>
                          <a:gd name="connsiteX4" fmla="*/ 87819 w 379545"/>
                          <a:gd name="connsiteY4" fmla="*/ 282011 h 623854"/>
                          <a:gd name="connsiteX5" fmla="*/ 188784 w 379545"/>
                          <a:gd name="connsiteY5" fmla="*/ 440126 h 623854"/>
                          <a:gd name="connsiteX6" fmla="*/ 74484 w 379545"/>
                          <a:gd name="connsiteY6" fmla="*/ 395359 h 623854"/>
                          <a:gd name="connsiteX7" fmla="*/ 12572 w 379545"/>
                          <a:gd name="connsiteY7" fmla="*/ 474416 h 623854"/>
                          <a:gd name="connsiteX8" fmla="*/ 107822 w 379545"/>
                          <a:gd name="connsiteY8" fmla="*/ 563952 h 623854"/>
                          <a:gd name="connsiteX9" fmla="*/ 365949 w 379545"/>
                          <a:gd name="connsiteY9" fmla="*/ 564904 h 623854"/>
                          <a:gd name="connsiteX10" fmla="*/ 349757 w 379545"/>
                          <a:gd name="connsiteY10" fmla="*/ 369641 h 623854"/>
                          <a:gd name="connsiteX11" fmla="*/ 221169 w 379545"/>
                          <a:gd name="connsiteY11" fmla="*/ 101989 h 623854"/>
                          <a:gd name="connsiteX12" fmla="*/ 161162 w 379545"/>
                          <a:gd name="connsiteY12" fmla="*/ 22931 h 623854"/>
                          <a:gd name="connsiteX13" fmla="*/ 141159 w 379545"/>
                          <a:gd name="connsiteY13" fmla="*/ 9597 h 623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79545" h="623854">
                            <a:moveTo>
                              <a:pt x="141159" y="9597"/>
                            </a:moveTo>
                            <a:cubicBezTo>
                              <a:pt x="134492" y="5786"/>
                              <a:pt x="126872" y="1976"/>
                              <a:pt x="119252" y="1024"/>
                            </a:cubicBezTo>
                            <a:cubicBezTo>
                              <a:pt x="89724" y="-4691"/>
                              <a:pt x="52577" y="14359"/>
                              <a:pt x="36384" y="37219"/>
                            </a:cubicBezTo>
                            <a:cubicBezTo>
                              <a:pt x="16382" y="63889"/>
                              <a:pt x="8762" y="101036"/>
                              <a:pt x="17334" y="132469"/>
                            </a:cubicBezTo>
                            <a:cubicBezTo>
                              <a:pt x="31622" y="186761"/>
                              <a:pt x="63054" y="232481"/>
                              <a:pt x="87819" y="282011"/>
                            </a:cubicBezTo>
                            <a:cubicBezTo>
                              <a:pt x="118299" y="343924"/>
                              <a:pt x="152589" y="381072"/>
                              <a:pt x="188784" y="440126"/>
                            </a:cubicBezTo>
                            <a:cubicBezTo>
                              <a:pt x="154494" y="422981"/>
                              <a:pt x="110679" y="407741"/>
                              <a:pt x="74484" y="395359"/>
                            </a:cubicBezTo>
                            <a:cubicBezTo>
                              <a:pt x="24954" y="378214"/>
                              <a:pt x="-23623" y="424886"/>
                              <a:pt x="12572" y="474416"/>
                            </a:cubicBezTo>
                            <a:cubicBezTo>
                              <a:pt x="36384" y="507754"/>
                              <a:pt x="74484" y="539186"/>
                              <a:pt x="107822" y="563952"/>
                            </a:cubicBezTo>
                            <a:cubicBezTo>
                              <a:pt x="184974" y="623959"/>
                              <a:pt x="315467" y="661106"/>
                              <a:pt x="365949" y="564904"/>
                            </a:cubicBezTo>
                            <a:cubicBezTo>
                              <a:pt x="396429" y="507754"/>
                              <a:pt x="368807" y="426791"/>
                              <a:pt x="349757" y="369641"/>
                            </a:cubicBezTo>
                            <a:cubicBezTo>
                              <a:pt x="319277" y="276297"/>
                              <a:pt x="274509" y="185809"/>
                              <a:pt x="221169" y="101989"/>
                            </a:cubicBezTo>
                            <a:cubicBezTo>
                              <a:pt x="204024" y="74366"/>
                              <a:pt x="184974" y="45791"/>
                              <a:pt x="161162" y="22931"/>
                            </a:cubicBezTo>
                            <a:cubicBezTo>
                              <a:pt x="154494" y="19122"/>
                              <a:pt x="147827" y="14359"/>
                              <a:pt x="141159" y="9597"/>
                            </a:cubicBezTo>
                            <a:close/>
                          </a:path>
                        </a:pathLst>
                      </a:custGeom>
                      <a:solidFill>
                        <a:srgbClr val="CF7A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483" name="Graphic 4">
                        <a:extLst>
                          <a:ext uri="{FF2B5EF4-FFF2-40B4-BE49-F238E27FC236}">
                            <a16:creationId xmlns:a16="http://schemas.microsoft.com/office/drawing/2014/main" id="{EE3AF7B9-03D3-136C-55FC-5A65134FF9D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19950" y="3553420"/>
                        <a:ext cx="150494" cy="150159"/>
                        <a:chOff x="7219950" y="3553420"/>
                        <a:chExt cx="150494" cy="150159"/>
                      </a:xfrm>
                      <a:solidFill>
                        <a:srgbClr val="A6202C"/>
                      </a:solidFill>
                    </p:grpSpPr>
                    <p:sp>
                      <p:nvSpPr>
                        <p:cNvPr id="485" name="Freeform: Shape 700">
                          <a:extLst>
                            <a:ext uri="{FF2B5EF4-FFF2-40B4-BE49-F238E27FC236}">
                              <a16:creationId xmlns:a16="http://schemas.microsoft.com/office/drawing/2014/main" id="{BEB5F647-1E01-F06A-3B0A-2920D8E3FC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50" y="3553420"/>
                          <a:ext cx="86920" cy="39409"/>
                        </a:xfrm>
                        <a:custGeom>
                          <a:avLst/>
                          <a:gdLst>
                            <a:gd name="connsiteX0" fmla="*/ 86678 w 86920"/>
                            <a:gd name="connsiteY0" fmla="*/ 39410 h 39409"/>
                            <a:gd name="connsiteX1" fmla="*/ 80010 w 86920"/>
                            <a:gd name="connsiteY1" fmla="*/ 35600 h 39409"/>
                            <a:gd name="connsiteX2" fmla="*/ 73343 w 86920"/>
                            <a:gd name="connsiteY2" fmla="*/ 31790 h 39409"/>
                            <a:gd name="connsiteX3" fmla="*/ 65722 w 86920"/>
                            <a:gd name="connsiteY3" fmla="*/ 27980 h 39409"/>
                            <a:gd name="connsiteX4" fmla="*/ 50482 w 86920"/>
                            <a:gd name="connsiteY4" fmla="*/ 22265 h 39409"/>
                            <a:gd name="connsiteX5" fmla="*/ 43815 w 86920"/>
                            <a:gd name="connsiteY5" fmla="*/ 19407 h 39409"/>
                            <a:gd name="connsiteX6" fmla="*/ 21907 w 86920"/>
                            <a:gd name="connsiteY6" fmla="*/ 10835 h 39409"/>
                            <a:gd name="connsiteX7" fmla="*/ 0 w 86920"/>
                            <a:gd name="connsiteY7" fmla="*/ 357 h 39409"/>
                            <a:gd name="connsiteX8" fmla="*/ 24765 w 86920"/>
                            <a:gd name="connsiteY8" fmla="*/ 3215 h 39409"/>
                            <a:gd name="connsiteX9" fmla="*/ 48578 w 86920"/>
                            <a:gd name="connsiteY9" fmla="*/ 9882 h 39409"/>
                            <a:gd name="connsiteX10" fmla="*/ 55245 w 86920"/>
                            <a:gd name="connsiteY10" fmla="*/ 12740 h 39409"/>
                            <a:gd name="connsiteX11" fmla="*/ 69532 w 86920"/>
                            <a:gd name="connsiteY11" fmla="*/ 21312 h 39409"/>
                            <a:gd name="connsiteX12" fmla="*/ 76200 w 86920"/>
                            <a:gd name="connsiteY12" fmla="*/ 27027 h 39409"/>
                            <a:gd name="connsiteX13" fmla="*/ 81915 w 86920"/>
                            <a:gd name="connsiteY13" fmla="*/ 32742 h 39409"/>
                            <a:gd name="connsiteX14" fmla="*/ 86678 w 86920"/>
                            <a:gd name="connsiteY14" fmla="*/ 39410 h 39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86920" h="39409">
                              <a:moveTo>
                                <a:pt x="86678" y="39410"/>
                              </a:moveTo>
                              <a:cubicBezTo>
                                <a:pt x="85725" y="39410"/>
                                <a:pt x="82868" y="38457"/>
                                <a:pt x="80010" y="35600"/>
                              </a:cubicBezTo>
                              <a:cubicBezTo>
                                <a:pt x="78105" y="34647"/>
                                <a:pt x="76200" y="32742"/>
                                <a:pt x="73343" y="31790"/>
                              </a:cubicBezTo>
                              <a:cubicBezTo>
                                <a:pt x="70485" y="30837"/>
                                <a:pt x="68580" y="28932"/>
                                <a:pt x="65722" y="27980"/>
                              </a:cubicBezTo>
                              <a:cubicBezTo>
                                <a:pt x="60007" y="26075"/>
                                <a:pt x="55245" y="23217"/>
                                <a:pt x="50482" y="22265"/>
                              </a:cubicBezTo>
                              <a:cubicBezTo>
                                <a:pt x="46672" y="20360"/>
                                <a:pt x="43815" y="19407"/>
                                <a:pt x="43815" y="19407"/>
                              </a:cubicBezTo>
                              <a:cubicBezTo>
                                <a:pt x="43815" y="19407"/>
                                <a:pt x="33338" y="14645"/>
                                <a:pt x="21907" y="10835"/>
                              </a:cubicBezTo>
                              <a:cubicBezTo>
                                <a:pt x="10478" y="6072"/>
                                <a:pt x="0" y="2262"/>
                                <a:pt x="0" y="357"/>
                              </a:cubicBezTo>
                              <a:cubicBezTo>
                                <a:pt x="0" y="-595"/>
                                <a:pt x="12382" y="357"/>
                                <a:pt x="24765" y="3215"/>
                              </a:cubicBezTo>
                              <a:cubicBezTo>
                                <a:pt x="37147" y="6072"/>
                                <a:pt x="48578" y="9882"/>
                                <a:pt x="48578" y="9882"/>
                              </a:cubicBezTo>
                              <a:cubicBezTo>
                                <a:pt x="48578" y="9882"/>
                                <a:pt x="51435" y="10835"/>
                                <a:pt x="55245" y="12740"/>
                              </a:cubicBezTo>
                              <a:cubicBezTo>
                                <a:pt x="59055" y="14645"/>
                                <a:pt x="64770" y="17502"/>
                                <a:pt x="69532" y="21312"/>
                              </a:cubicBezTo>
                              <a:cubicBezTo>
                                <a:pt x="72390" y="23217"/>
                                <a:pt x="74295" y="25122"/>
                                <a:pt x="76200" y="27027"/>
                              </a:cubicBezTo>
                              <a:cubicBezTo>
                                <a:pt x="78105" y="28932"/>
                                <a:pt x="80010" y="30837"/>
                                <a:pt x="81915" y="32742"/>
                              </a:cubicBezTo>
                              <a:cubicBezTo>
                                <a:pt x="85725" y="36552"/>
                                <a:pt x="87630" y="39410"/>
                                <a:pt x="86678" y="3941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86" name="Freeform: Shape 701">
                          <a:extLst>
                            <a:ext uri="{FF2B5EF4-FFF2-40B4-BE49-F238E27FC236}">
                              <a16:creationId xmlns:a16="http://schemas.microsoft.com/office/drawing/2014/main" id="{66A7C4B9-1553-8634-0858-19B84FDE8F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49116" y="3688079"/>
                          <a:ext cx="21328" cy="15499"/>
                        </a:xfrm>
                        <a:custGeom>
                          <a:avLst/>
                          <a:gdLst>
                            <a:gd name="connsiteX0" fmla="*/ 21329 w 21328"/>
                            <a:gd name="connsiteY0" fmla="*/ 1905 h 15499"/>
                            <a:gd name="connsiteX1" fmla="*/ 16566 w 21328"/>
                            <a:gd name="connsiteY1" fmla="*/ 7620 h 15499"/>
                            <a:gd name="connsiteX2" fmla="*/ 12756 w 21328"/>
                            <a:gd name="connsiteY2" fmla="*/ 11430 h 15499"/>
                            <a:gd name="connsiteX3" fmla="*/ 7041 w 21328"/>
                            <a:gd name="connsiteY3" fmla="*/ 13335 h 15499"/>
                            <a:gd name="connsiteX4" fmla="*/ 374 w 21328"/>
                            <a:gd name="connsiteY4" fmla="*/ 15240 h 15499"/>
                            <a:gd name="connsiteX5" fmla="*/ 2279 w 21328"/>
                            <a:gd name="connsiteY5" fmla="*/ 7620 h 15499"/>
                            <a:gd name="connsiteX6" fmla="*/ 7041 w 21328"/>
                            <a:gd name="connsiteY6" fmla="*/ 1905 h 15499"/>
                            <a:gd name="connsiteX7" fmla="*/ 14661 w 21328"/>
                            <a:gd name="connsiteY7" fmla="*/ 0 h 15499"/>
                            <a:gd name="connsiteX8" fmla="*/ 21329 w 21328"/>
                            <a:gd name="connsiteY8" fmla="*/ 1905 h 154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1328" h="15499">
                              <a:moveTo>
                                <a:pt x="21329" y="1905"/>
                              </a:moveTo>
                              <a:cubicBezTo>
                                <a:pt x="21329" y="3810"/>
                                <a:pt x="19424" y="5715"/>
                                <a:pt x="16566" y="7620"/>
                              </a:cubicBezTo>
                              <a:cubicBezTo>
                                <a:pt x="14661" y="9525"/>
                                <a:pt x="12756" y="11430"/>
                                <a:pt x="12756" y="11430"/>
                              </a:cubicBezTo>
                              <a:cubicBezTo>
                                <a:pt x="12756" y="11430"/>
                                <a:pt x="9899" y="12383"/>
                                <a:pt x="7041" y="13335"/>
                              </a:cubicBezTo>
                              <a:cubicBezTo>
                                <a:pt x="4184" y="14288"/>
                                <a:pt x="1326" y="16192"/>
                                <a:pt x="374" y="15240"/>
                              </a:cubicBezTo>
                              <a:cubicBezTo>
                                <a:pt x="-579" y="14288"/>
                                <a:pt x="374" y="11430"/>
                                <a:pt x="2279" y="7620"/>
                              </a:cubicBezTo>
                              <a:cubicBezTo>
                                <a:pt x="4184" y="4763"/>
                                <a:pt x="7041" y="1905"/>
                                <a:pt x="7041" y="1905"/>
                              </a:cubicBezTo>
                              <a:cubicBezTo>
                                <a:pt x="7041" y="1905"/>
                                <a:pt x="10851" y="953"/>
                                <a:pt x="14661" y="0"/>
                              </a:cubicBezTo>
                              <a:cubicBezTo>
                                <a:pt x="17519" y="0"/>
                                <a:pt x="21329" y="953"/>
                                <a:pt x="21329" y="19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84" name="Freeform: Shape 702">
                        <a:extLst>
                          <a:ext uri="{FF2B5EF4-FFF2-40B4-BE49-F238E27FC236}">
                            <a16:creationId xmlns:a16="http://schemas.microsoft.com/office/drawing/2014/main" id="{6FBEB25E-BDD8-9A24-CB85-D7638B4A84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35642" y="3299459"/>
                        <a:ext cx="378879" cy="438997"/>
                      </a:xfrm>
                      <a:custGeom>
                        <a:avLst/>
                        <a:gdLst>
                          <a:gd name="connsiteX0" fmla="*/ 269080 w 378879"/>
                          <a:gd name="connsiteY0" fmla="*/ 0 h 438997"/>
                          <a:gd name="connsiteX1" fmla="*/ 90010 w 378879"/>
                          <a:gd name="connsiteY1" fmla="*/ 99060 h 438997"/>
                          <a:gd name="connsiteX2" fmla="*/ 121443 w 378879"/>
                          <a:gd name="connsiteY2" fmla="*/ 153353 h 438997"/>
                          <a:gd name="connsiteX3" fmla="*/ 229075 w 378879"/>
                          <a:gd name="connsiteY3" fmla="*/ 107633 h 438997"/>
                          <a:gd name="connsiteX4" fmla="*/ 294798 w 378879"/>
                          <a:gd name="connsiteY4" fmla="*/ 234315 h 438997"/>
                          <a:gd name="connsiteX5" fmla="*/ 170020 w 378879"/>
                          <a:gd name="connsiteY5" fmla="*/ 224790 h 438997"/>
                          <a:gd name="connsiteX6" fmla="*/ 190023 w 378879"/>
                          <a:gd name="connsiteY6" fmla="*/ 256223 h 438997"/>
                          <a:gd name="connsiteX7" fmla="*/ 154780 w 378879"/>
                          <a:gd name="connsiteY7" fmla="*/ 240030 h 438997"/>
                          <a:gd name="connsiteX8" fmla="*/ 154780 w 378879"/>
                          <a:gd name="connsiteY8" fmla="*/ 240030 h 438997"/>
                          <a:gd name="connsiteX9" fmla="*/ 288130 w 378879"/>
                          <a:gd name="connsiteY9" fmla="*/ 348615 h 438997"/>
                          <a:gd name="connsiteX10" fmla="*/ 135730 w 378879"/>
                          <a:gd name="connsiteY10" fmla="*/ 348615 h 438997"/>
                          <a:gd name="connsiteX11" fmla="*/ 89058 w 378879"/>
                          <a:gd name="connsiteY11" fmla="*/ 215265 h 438997"/>
                          <a:gd name="connsiteX12" fmla="*/ 81438 w 378879"/>
                          <a:gd name="connsiteY12" fmla="*/ 212408 h 438997"/>
                          <a:gd name="connsiteX13" fmla="*/ 40480 w 378879"/>
                          <a:gd name="connsiteY13" fmla="*/ 208598 h 438997"/>
                          <a:gd name="connsiteX14" fmla="*/ 11905 w 378879"/>
                          <a:gd name="connsiteY14" fmla="*/ 289560 h 438997"/>
                          <a:gd name="connsiteX15" fmla="*/ 107155 w 378879"/>
                          <a:gd name="connsiteY15" fmla="*/ 379095 h 438997"/>
                          <a:gd name="connsiteX16" fmla="*/ 365283 w 378879"/>
                          <a:gd name="connsiteY16" fmla="*/ 380048 h 438997"/>
                          <a:gd name="connsiteX17" fmla="*/ 349090 w 378879"/>
                          <a:gd name="connsiteY17" fmla="*/ 184785 h 438997"/>
                          <a:gd name="connsiteX18" fmla="*/ 269080 w 378879"/>
                          <a:gd name="connsiteY18" fmla="*/ 0 h 438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78879" h="438997">
                            <a:moveTo>
                              <a:pt x="269080" y="0"/>
                            </a:moveTo>
                            <a:cubicBezTo>
                              <a:pt x="217645" y="26670"/>
                              <a:pt x="130968" y="76200"/>
                              <a:pt x="90010" y="99060"/>
                            </a:cubicBezTo>
                            <a:cubicBezTo>
                              <a:pt x="100488" y="119063"/>
                              <a:pt x="110965" y="136208"/>
                              <a:pt x="121443" y="153353"/>
                            </a:cubicBezTo>
                            <a:cubicBezTo>
                              <a:pt x="155733" y="135255"/>
                              <a:pt x="210025" y="108585"/>
                              <a:pt x="229075" y="107633"/>
                            </a:cubicBezTo>
                            <a:cubicBezTo>
                              <a:pt x="258603" y="106680"/>
                              <a:pt x="299560" y="194310"/>
                              <a:pt x="294798" y="234315"/>
                            </a:cubicBezTo>
                            <a:cubicBezTo>
                              <a:pt x="291940" y="262890"/>
                              <a:pt x="215740" y="240983"/>
                              <a:pt x="170020" y="224790"/>
                            </a:cubicBezTo>
                            <a:cubicBezTo>
                              <a:pt x="176688" y="234315"/>
                              <a:pt x="183355" y="244793"/>
                              <a:pt x="190023" y="256223"/>
                            </a:cubicBezTo>
                            <a:cubicBezTo>
                              <a:pt x="179545" y="250508"/>
                              <a:pt x="167163" y="245745"/>
                              <a:pt x="154780" y="240030"/>
                            </a:cubicBezTo>
                            <a:lnTo>
                              <a:pt x="154780" y="240030"/>
                            </a:lnTo>
                            <a:cubicBezTo>
                              <a:pt x="154780" y="240030"/>
                              <a:pt x="273843" y="306705"/>
                              <a:pt x="288130" y="348615"/>
                            </a:cubicBezTo>
                            <a:cubicBezTo>
                              <a:pt x="301465" y="391478"/>
                              <a:pt x="244315" y="414338"/>
                              <a:pt x="135730" y="348615"/>
                            </a:cubicBezTo>
                            <a:cubicBezTo>
                              <a:pt x="40480" y="291465"/>
                              <a:pt x="77628" y="232410"/>
                              <a:pt x="89058" y="215265"/>
                            </a:cubicBezTo>
                            <a:cubicBezTo>
                              <a:pt x="86200" y="214313"/>
                              <a:pt x="84295" y="213360"/>
                              <a:pt x="81438" y="212408"/>
                            </a:cubicBezTo>
                            <a:cubicBezTo>
                              <a:pt x="70960" y="211455"/>
                              <a:pt x="56673" y="209550"/>
                              <a:pt x="40480" y="208598"/>
                            </a:cubicBezTo>
                            <a:cubicBezTo>
                              <a:pt x="7143" y="216218"/>
                              <a:pt x="-14765" y="251460"/>
                              <a:pt x="11905" y="289560"/>
                            </a:cubicBezTo>
                            <a:cubicBezTo>
                              <a:pt x="35718" y="322898"/>
                              <a:pt x="73818" y="354330"/>
                              <a:pt x="107155" y="379095"/>
                            </a:cubicBezTo>
                            <a:cubicBezTo>
                              <a:pt x="184308" y="439103"/>
                              <a:pt x="314800" y="476250"/>
                              <a:pt x="365283" y="380048"/>
                            </a:cubicBezTo>
                            <a:cubicBezTo>
                              <a:pt x="395763" y="322898"/>
                              <a:pt x="368140" y="241935"/>
                              <a:pt x="349090" y="184785"/>
                            </a:cubicBezTo>
                            <a:cubicBezTo>
                              <a:pt x="330040" y="122873"/>
                              <a:pt x="302418" y="60008"/>
                              <a:pt x="2690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075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74" name="Graphic 4">
                      <a:extLst>
                        <a:ext uri="{FF2B5EF4-FFF2-40B4-BE49-F238E27FC236}">
                          <a16:creationId xmlns:a16="http://schemas.microsoft.com/office/drawing/2014/main" id="{C7B74674-ABF3-B757-9F01-3411582DC7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37645" y="3106917"/>
                      <a:ext cx="317559" cy="329702"/>
                      <a:chOff x="7037645" y="3106917"/>
                      <a:chExt cx="317559" cy="329702"/>
                    </a:xfrm>
                  </p:grpSpPr>
                  <p:grpSp>
                    <p:nvGrpSpPr>
                      <p:cNvPr id="475" name="Graphic 4">
                        <a:extLst>
                          <a:ext uri="{FF2B5EF4-FFF2-40B4-BE49-F238E27FC236}">
                            <a16:creationId xmlns:a16="http://schemas.microsoft.com/office/drawing/2014/main" id="{88E5A898-4C30-82A0-9900-299C3A40F21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37645" y="3106917"/>
                        <a:ext cx="317559" cy="329702"/>
                        <a:chOff x="7037645" y="3106917"/>
                        <a:chExt cx="317559" cy="329702"/>
                      </a:xfrm>
                    </p:grpSpPr>
                    <p:sp>
                      <p:nvSpPr>
                        <p:cNvPr id="479" name="Freeform: Shape 705">
                          <a:extLst>
                            <a:ext uri="{FF2B5EF4-FFF2-40B4-BE49-F238E27FC236}">
                              <a16:creationId xmlns:a16="http://schemas.microsoft.com/office/drawing/2014/main" id="{845C3CE7-3C95-95F8-0CE9-029AB40E70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37645" y="3107289"/>
                          <a:ext cx="317559" cy="328377"/>
                        </a:xfrm>
                        <a:custGeom>
                          <a:avLst/>
                          <a:gdLst>
                            <a:gd name="connsiteX0" fmla="*/ 236597 w 317559"/>
                            <a:gd name="connsiteY0" fmla="*/ 114065 h 328377"/>
                            <a:gd name="connsiteX1" fmla="*/ 167065 w 317559"/>
                            <a:gd name="connsiteY1" fmla="*/ 26436 h 328377"/>
                            <a:gd name="connsiteX2" fmla="*/ 145157 w 317559"/>
                            <a:gd name="connsiteY2" fmla="*/ 10243 h 328377"/>
                            <a:gd name="connsiteX3" fmla="*/ 120392 w 317559"/>
                            <a:gd name="connsiteY3" fmla="*/ 718 h 328377"/>
                            <a:gd name="connsiteX4" fmla="*/ 28952 w 317559"/>
                            <a:gd name="connsiteY4" fmla="*/ 49295 h 328377"/>
                            <a:gd name="connsiteX5" fmla="*/ 3235 w 317559"/>
                            <a:gd name="connsiteY5" fmla="*/ 146451 h 328377"/>
                            <a:gd name="connsiteX6" fmla="*/ 84197 w 317559"/>
                            <a:gd name="connsiteY6" fmla="*/ 312186 h 328377"/>
                            <a:gd name="connsiteX7" fmla="*/ 92770 w 317559"/>
                            <a:gd name="connsiteY7" fmla="*/ 328378 h 328377"/>
                            <a:gd name="connsiteX8" fmla="*/ 317560 w 317559"/>
                            <a:gd name="connsiteY8" fmla="*/ 254083 h 328377"/>
                            <a:gd name="connsiteX9" fmla="*/ 236597 w 317559"/>
                            <a:gd name="connsiteY9" fmla="*/ 114065 h 3283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317559" h="328377">
                              <a:moveTo>
                                <a:pt x="236597" y="114065"/>
                              </a:moveTo>
                              <a:cubicBezTo>
                                <a:pt x="216595" y="83586"/>
                                <a:pt x="195640" y="51201"/>
                                <a:pt x="167065" y="26436"/>
                              </a:cubicBezTo>
                              <a:cubicBezTo>
                                <a:pt x="161349" y="20720"/>
                                <a:pt x="153730" y="15006"/>
                                <a:pt x="145157" y="10243"/>
                              </a:cubicBezTo>
                              <a:cubicBezTo>
                                <a:pt x="137537" y="5481"/>
                                <a:pt x="128965" y="1670"/>
                                <a:pt x="120392" y="718"/>
                              </a:cubicBezTo>
                              <a:cubicBezTo>
                                <a:pt x="86102" y="-4997"/>
                                <a:pt x="47049" y="24531"/>
                                <a:pt x="28952" y="49295"/>
                              </a:cubicBezTo>
                              <a:cubicBezTo>
                                <a:pt x="6092" y="78823"/>
                                <a:pt x="-6290" y="111208"/>
                                <a:pt x="3235" y="146451"/>
                              </a:cubicBezTo>
                              <a:cubicBezTo>
                                <a:pt x="19427" y="206458"/>
                                <a:pt x="55622" y="257893"/>
                                <a:pt x="84197" y="312186"/>
                              </a:cubicBezTo>
                              <a:cubicBezTo>
                                <a:pt x="87055" y="317901"/>
                                <a:pt x="89912" y="323615"/>
                                <a:pt x="92770" y="328378"/>
                              </a:cubicBezTo>
                              <a:cubicBezTo>
                                <a:pt x="124202" y="310281"/>
                                <a:pt x="212785" y="264561"/>
                                <a:pt x="317560" y="254083"/>
                              </a:cubicBezTo>
                              <a:cubicBezTo>
                                <a:pt x="294700" y="206458"/>
                                <a:pt x="267077" y="159786"/>
                                <a:pt x="236597" y="1140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80" name="Freeform: Shape 706">
                          <a:extLst>
                            <a:ext uri="{FF2B5EF4-FFF2-40B4-BE49-F238E27FC236}">
                              <a16:creationId xmlns:a16="http://schemas.microsoft.com/office/drawing/2014/main" id="{2E44F2F7-5EDC-18F0-3955-10A0CBC067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78980" y="3106917"/>
                          <a:ext cx="276225" cy="329702"/>
                        </a:xfrm>
                        <a:custGeom>
                          <a:avLst/>
                          <a:gdLst>
                            <a:gd name="connsiteX0" fmla="*/ 195263 w 276225"/>
                            <a:gd name="connsiteY0" fmla="*/ 114438 h 329702"/>
                            <a:gd name="connsiteX1" fmla="*/ 125730 w 276225"/>
                            <a:gd name="connsiteY1" fmla="*/ 26808 h 329702"/>
                            <a:gd name="connsiteX2" fmla="*/ 103822 w 276225"/>
                            <a:gd name="connsiteY2" fmla="*/ 10615 h 329702"/>
                            <a:gd name="connsiteX3" fmla="*/ 79057 w 276225"/>
                            <a:gd name="connsiteY3" fmla="*/ 1090 h 329702"/>
                            <a:gd name="connsiteX4" fmla="*/ 0 w 276225"/>
                            <a:gd name="connsiteY4" fmla="*/ 23950 h 329702"/>
                            <a:gd name="connsiteX5" fmla="*/ 136207 w 276225"/>
                            <a:gd name="connsiteY5" fmla="*/ 177303 h 329702"/>
                            <a:gd name="connsiteX6" fmla="*/ 6667 w 276225"/>
                            <a:gd name="connsiteY6" fmla="*/ 248740 h 329702"/>
                            <a:gd name="connsiteX7" fmla="*/ 30480 w 276225"/>
                            <a:gd name="connsiteY7" fmla="*/ 291603 h 329702"/>
                            <a:gd name="connsiteX8" fmla="*/ 185738 w 276225"/>
                            <a:gd name="connsiteY8" fmla="*/ 237310 h 329702"/>
                            <a:gd name="connsiteX9" fmla="*/ 46672 w 276225"/>
                            <a:gd name="connsiteY9" fmla="*/ 321130 h 329702"/>
                            <a:gd name="connsiteX10" fmla="*/ 51435 w 276225"/>
                            <a:gd name="connsiteY10" fmla="*/ 329703 h 329702"/>
                            <a:gd name="connsiteX11" fmla="*/ 276225 w 276225"/>
                            <a:gd name="connsiteY11" fmla="*/ 255408 h 329702"/>
                            <a:gd name="connsiteX12" fmla="*/ 195263 w 276225"/>
                            <a:gd name="connsiteY12" fmla="*/ 114438 h 3297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276225" h="329702">
                              <a:moveTo>
                                <a:pt x="195263" y="114438"/>
                              </a:moveTo>
                              <a:cubicBezTo>
                                <a:pt x="175260" y="83958"/>
                                <a:pt x="154305" y="51573"/>
                                <a:pt x="125730" y="26808"/>
                              </a:cubicBezTo>
                              <a:cubicBezTo>
                                <a:pt x="120015" y="21092"/>
                                <a:pt x="112395" y="15378"/>
                                <a:pt x="103822" y="10615"/>
                              </a:cubicBezTo>
                              <a:cubicBezTo>
                                <a:pt x="96202" y="5853"/>
                                <a:pt x="87630" y="2042"/>
                                <a:pt x="79057" y="1090"/>
                              </a:cubicBezTo>
                              <a:cubicBezTo>
                                <a:pt x="52388" y="-3672"/>
                                <a:pt x="21907" y="7758"/>
                                <a:pt x="0" y="23950"/>
                              </a:cubicBezTo>
                              <a:cubicBezTo>
                                <a:pt x="65722" y="3948"/>
                                <a:pt x="139065" y="131583"/>
                                <a:pt x="136207" y="177303"/>
                              </a:cubicBezTo>
                              <a:cubicBezTo>
                                <a:pt x="133350" y="221117"/>
                                <a:pt x="44767" y="242073"/>
                                <a:pt x="6667" y="248740"/>
                              </a:cubicBezTo>
                              <a:cubicBezTo>
                                <a:pt x="14288" y="263028"/>
                                <a:pt x="22860" y="277315"/>
                                <a:pt x="30480" y="291603"/>
                              </a:cubicBezTo>
                              <a:cubicBezTo>
                                <a:pt x="57150" y="278267"/>
                                <a:pt x="164782" y="224928"/>
                                <a:pt x="185738" y="237310"/>
                              </a:cubicBezTo>
                              <a:cubicBezTo>
                                <a:pt x="204788" y="249692"/>
                                <a:pt x="84772" y="303985"/>
                                <a:pt x="46672" y="321130"/>
                              </a:cubicBezTo>
                              <a:cubicBezTo>
                                <a:pt x="48577" y="323988"/>
                                <a:pt x="49530" y="326845"/>
                                <a:pt x="51435" y="329703"/>
                              </a:cubicBezTo>
                              <a:cubicBezTo>
                                <a:pt x="82867" y="311605"/>
                                <a:pt x="171450" y="265885"/>
                                <a:pt x="276225" y="255408"/>
                              </a:cubicBezTo>
                              <a:cubicBezTo>
                                <a:pt x="253365" y="206830"/>
                                <a:pt x="225742" y="160158"/>
                                <a:pt x="195263" y="114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81" name="Freeform: Shape 707">
                          <a:extLst>
                            <a:ext uri="{FF2B5EF4-FFF2-40B4-BE49-F238E27FC236}">
                              <a16:creationId xmlns:a16="http://schemas.microsoft.com/office/drawing/2014/main" id="{51D6B407-3C55-14D1-4E0D-18EEA81C87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21809" y="3323140"/>
                          <a:ext cx="203867" cy="68751"/>
                        </a:xfrm>
                        <a:custGeom>
                          <a:avLst/>
                          <a:gdLst>
                            <a:gd name="connsiteX0" fmla="*/ 203868 w 203867"/>
                            <a:gd name="connsiteY0" fmla="*/ 2037 h 68751"/>
                            <a:gd name="connsiteX1" fmla="*/ 149575 w 203867"/>
                            <a:gd name="connsiteY1" fmla="*/ 8704 h 68751"/>
                            <a:gd name="connsiteX2" fmla="*/ 113380 w 203867"/>
                            <a:gd name="connsiteY2" fmla="*/ 16324 h 68751"/>
                            <a:gd name="connsiteX3" fmla="*/ 97188 w 203867"/>
                            <a:gd name="connsiteY3" fmla="*/ 21087 h 68751"/>
                            <a:gd name="connsiteX4" fmla="*/ 80995 w 203867"/>
                            <a:gd name="connsiteY4" fmla="*/ 26802 h 68751"/>
                            <a:gd name="connsiteX5" fmla="*/ 46705 w 203867"/>
                            <a:gd name="connsiteY5" fmla="*/ 41089 h 68751"/>
                            <a:gd name="connsiteX6" fmla="*/ 33 w 203867"/>
                            <a:gd name="connsiteY6" fmla="*/ 68712 h 68751"/>
                            <a:gd name="connsiteX7" fmla="*/ 41943 w 203867"/>
                            <a:gd name="connsiteY7" fmla="*/ 35374 h 68751"/>
                            <a:gd name="connsiteX8" fmla="*/ 76233 w 203867"/>
                            <a:gd name="connsiteY8" fmla="*/ 19182 h 68751"/>
                            <a:gd name="connsiteX9" fmla="*/ 92425 w 203867"/>
                            <a:gd name="connsiteY9" fmla="*/ 12514 h 68751"/>
                            <a:gd name="connsiteX10" fmla="*/ 109570 w 203867"/>
                            <a:gd name="connsiteY10" fmla="*/ 8704 h 68751"/>
                            <a:gd name="connsiteX11" fmla="*/ 147670 w 203867"/>
                            <a:gd name="connsiteY11" fmla="*/ 2989 h 68751"/>
                            <a:gd name="connsiteX12" fmla="*/ 203868 w 203867"/>
                            <a:gd name="connsiteY12" fmla="*/ 2037 h 687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203867" h="68751">
                              <a:moveTo>
                                <a:pt x="203868" y="2037"/>
                              </a:moveTo>
                              <a:cubicBezTo>
                                <a:pt x="203868" y="3942"/>
                                <a:pt x="176245" y="3942"/>
                                <a:pt x="149575" y="8704"/>
                              </a:cubicBezTo>
                              <a:cubicBezTo>
                                <a:pt x="136240" y="11562"/>
                                <a:pt x="122905" y="13467"/>
                                <a:pt x="113380" y="16324"/>
                              </a:cubicBezTo>
                              <a:cubicBezTo>
                                <a:pt x="103855" y="19182"/>
                                <a:pt x="97188" y="21087"/>
                                <a:pt x="97188" y="21087"/>
                              </a:cubicBezTo>
                              <a:cubicBezTo>
                                <a:pt x="97188" y="21087"/>
                                <a:pt x="90520" y="22992"/>
                                <a:pt x="80995" y="26802"/>
                              </a:cubicBezTo>
                              <a:cubicBezTo>
                                <a:pt x="71470" y="29659"/>
                                <a:pt x="59088" y="35374"/>
                                <a:pt x="46705" y="41089"/>
                              </a:cubicBezTo>
                              <a:cubicBezTo>
                                <a:pt x="22893" y="53472"/>
                                <a:pt x="1938" y="69664"/>
                                <a:pt x="33" y="68712"/>
                              </a:cubicBezTo>
                              <a:cubicBezTo>
                                <a:pt x="-920" y="67759"/>
                                <a:pt x="19083" y="49662"/>
                                <a:pt x="41943" y="35374"/>
                              </a:cubicBezTo>
                              <a:cubicBezTo>
                                <a:pt x="54325" y="28707"/>
                                <a:pt x="66708" y="22039"/>
                                <a:pt x="76233" y="19182"/>
                              </a:cubicBezTo>
                              <a:cubicBezTo>
                                <a:pt x="85758" y="15372"/>
                                <a:pt x="92425" y="12514"/>
                                <a:pt x="92425" y="12514"/>
                              </a:cubicBezTo>
                              <a:cubicBezTo>
                                <a:pt x="92425" y="12514"/>
                                <a:pt x="99093" y="10609"/>
                                <a:pt x="109570" y="8704"/>
                              </a:cubicBezTo>
                              <a:cubicBezTo>
                                <a:pt x="120047" y="5847"/>
                                <a:pt x="133383" y="4894"/>
                                <a:pt x="147670" y="2989"/>
                              </a:cubicBezTo>
                              <a:cubicBezTo>
                                <a:pt x="176245" y="-1773"/>
                                <a:pt x="203868" y="132"/>
                                <a:pt x="203868" y="20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90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476" name="Graphic 4">
                        <a:extLst>
                          <a:ext uri="{FF2B5EF4-FFF2-40B4-BE49-F238E27FC236}">
                            <a16:creationId xmlns:a16="http://schemas.microsoft.com/office/drawing/2014/main" id="{371ECA16-C54E-E483-1695-70C1386565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59200" y="3198130"/>
                        <a:ext cx="29455" cy="92095"/>
                        <a:chOff x="7059200" y="3198130"/>
                        <a:chExt cx="29455" cy="92095"/>
                      </a:xfrm>
                      <a:solidFill>
                        <a:srgbClr val="9FE08B"/>
                      </a:solidFill>
                    </p:grpSpPr>
                    <p:sp>
                      <p:nvSpPr>
                        <p:cNvPr id="477" name="Freeform: Shape 709">
                          <a:extLst>
                            <a:ext uri="{FF2B5EF4-FFF2-40B4-BE49-F238E27FC236}">
                              <a16:creationId xmlns:a16="http://schemas.microsoft.com/office/drawing/2014/main" id="{391AED20-AE4B-4001-A256-9E2107F000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3589" y="3245829"/>
                          <a:ext cx="25066" cy="44396"/>
                        </a:xfrm>
                        <a:custGeom>
                          <a:avLst/>
                          <a:gdLst>
                            <a:gd name="connsiteX0" fmla="*/ 7771 w 25066"/>
                            <a:gd name="connsiteY0" fmla="*/ 291 h 44396"/>
                            <a:gd name="connsiteX1" fmla="*/ 23963 w 25066"/>
                            <a:gd name="connsiteY1" fmla="*/ 18388 h 44396"/>
                            <a:gd name="connsiteX2" fmla="*/ 17296 w 25066"/>
                            <a:gd name="connsiteY2" fmla="*/ 44106 h 44396"/>
                            <a:gd name="connsiteX3" fmla="*/ 1103 w 25066"/>
                            <a:gd name="connsiteY3" fmla="*/ 26008 h 44396"/>
                            <a:gd name="connsiteX4" fmla="*/ 7771 w 25066"/>
                            <a:gd name="connsiteY4" fmla="*/ 291 h 443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5066" h="44396">
                              <a:moveTo>
                                <a:pt x="7771" y="291"/>
                              </a:moveTo>
                              <a:cubicBezTo>
                                <a:pt x="14438" y="-1614"/>
                                <a:pt x="21106" y="6006"/>
                                <a:pt x="23963" y="18388"/>
                              </a:cubicBezTo>
                              <a:cubicBezTo>
                                <a:pt x="26821" y="30771"/>
                                <a:pt x="23963" y="42201"/>
                                <a:pt x="17296" y="44106"/>
                              </a:cubicBezTo>
                              <a:cubicBezTo>
                                <a:pt x="10628" y="46011"/>
                                <a:pt x="3961" y="38391"/>
                                <a:pt x="1103" y="26008"/>
                              </a:cubicBezTo>
                              <a:cubicBezTo>
                                <a:pt x="-1754" y="13626"/>
                                <a:pt x="1103" y="2196"/>
                                <a:pt x="7771" y="29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FE08B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78" name="Freeform: Shape 710">
                          <a:extLst>
                            <a:ext uri="{FF2B5EF4-FFF2-40B4-BE49-F238E27FC236}">
                              <a16:creationId xmlns:a16="http://schemas.microsoft.com/office/drawing/2014/main" id="{B1EC4511-8AC0-871A-9EEC-32254A0B5B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59200" y="3198130"/>
                          <a:ext cx="17652" cy="32162"/>
                        </a:xfrm>
                        <a:custGeom>
                          <a:avLst/>
                          <a:gdLst>
                            <a:gd name="connsiteX0" fmla="*/ 5493 w 17652"/>
                            <a:gd name="connsiteY0" fmla="*/ 365 h 32162"/>
                            <a:gd name="connsiteX1" fmla="*/ 16922 w 17652"/>
                            <a:gd name="connsiteY1" fmla="*/ 13700 h 32162"/>
                            <a:gd name="connsiteX2" fmla="*/ 12160 w 17652"/>
                            <a:gd name="connsiteY2" fmla="*/ 31798 h 32162"/>
                            <a:gd name="connsiteX3" fmla="*/ 730 w 17652"/>
                            <a:gd name="connsiteY3" fmla="*/ 18462 h 32162"/>
                            <a:gd name="connsiteX4" fmla="*/ 5493 w 17652"/>
                            <a:gd name="connsiteY4" fmla="*/ 365 h 321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652" h="32162">
                              <a:moveTo>
                                <a:pt x="5493" y="365"/>
                              </a:moveTo>
                              <a:cubicBezTo>
                                <a:pt x="10255" y="-1540"/>
                                <a:pt x="15018" y="4175"/>
                                <a:pt x="16922" y="13700"/>
                              </a:cubicBezTo>
                              <a:cubicBezTo>
                                <a:pt x="18827" y="22273"/>
                                <a:pt x="16922" y="30845"/>
                                <a:pt x="12160" y="31798"/>
                              </a:cubicBezTo>
                              <a:cubicBezTo>
                                <a:pt x="7397" y="33702"/>
                                <a:pt x="2635" y="27987"/>
                                <a:pt x="730" y="18462"/>
                              </a:cubicBezTo>
                              <a:cubicBezTo>
                                <a:pt x="-1175" y="9890"/>
                                <a:pt x="730" y="2270"/>
                                <a:pt x="5493" y="3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FE08B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459" name="Graphic 4">
                    <a:extLst>
                      <a:ext uri="{FF2B5EF4-FFF2-40B4-BE49-F238E27FC236}">
                        <a16:creationId xmlns:a16="http://schemas.microsoft.com/office/drawing/2014/main" id="{EB361148-0552-F49D-19E5-41E88B935B84}"/>
                      </a:ext>
                    </a:extLst>
                  </p:cNvPr>
                  <p:cNvGrpSpPr/>
                  <p:nvPr/>
                </p:nvGrpSpPr>
                <p:grpSpPr>
                  <a:xfrm>
                    <a:off x="6878904" y="3339706"/>
                    <a:ext cx="245795" cy="229505"/>
                    <a:chOff x="6878904" y="3339706"/>
                    <a:chExt cx="245795" cy="229505"/>
                  </a:xfrm>
                </p:grpSpPr>
                <p:grpSp>
                  <p:nvGrpSpPr>
                    <p:cNvPr id="460" name="Graphic 4">
                      <a:extLst>
                        <a:ext uri="{FF2B5EF4-FFF2-40B4-BE49-F238E27FC236}">
                          <a16:creationId xmlns:a16="http://schemas.microsoft.com/office/drawing/2014/main" id="{1790FA18-FA59-D4E6-91B5-5AE880CCF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79856" y="3339706"/>
                      <a:ext cx="244843" cy="229505"/>
                      <a:chOff x="6879856" y="3339706"/>
                      <a:chExt cx="244843" cy="229505"/>
                    </a:xfrm>
                  </p:grpSpPr>
                  <p:sp>
                    <p:nvSpPr>
                      <p:cNvPr id="462" name="Freeform: Shape 713">
                        <a:extLst>
                          <a:ext uri="{FF2B5EF4-FFF2-40B4-BE49-F238E27FC236}">
                            <a16:creationId xmlns:a16="http://schemas.microsoft.com/office/drawing/2014/main" id="{7380EA9D-F663-255D-92E2-5681CD2BF0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9856" y="3339706"/>
                        <a:ext cx="237674" cy="229505"/>
                      </a:xfrm>
                      <a:custGeom>
                        <a:avLst/>
                        <a:gdLst>
                          <a:gd name="connsiteX0" fmla="*/ 232461 w 237674"/>
                          <a:gd name="connsiteY0" fmla="*/ 198831 h 229505"/>
                          <a:gd name="connsiteX1" fmla="*/ 163881 w 237674"/>
                          <a:gd name="connsiteY1" fmla="*/ 13093 h 229505"/>
                          <a:gd name="connsiteX2" fmla="*/ 51 w 237674"/>
                          <a:gd name="connsiteY2" fmla="*/ 95008 h 229505"/>
                          <a:gd name="connsiteX3" fmla="*/ 85776 w 237674"/>
                          <a:gd name="connsiteY3" fmla="*/ 167398 h 229505"/>
                          <a:gd name="connsiteX4" fmla="*/ 155308 w 237674"/>
                          <a:gd name="connsiteY4" fmla="*/ 222643 h 229505"/>
                          <a:gd name="connsiteX5" fmla="*/ 232461 w 237674"/>
                          <a:gd name="connsiteY5" fmla="*/ 198831 h 229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7674" h="229505">
                            <a:moveTo>
                              <a:pt x="232461" y="198831"/>
                            </a:moveTo>
                            <a:cubicBezTo>
                              <a:pt x="232461" y="198831"/>
                              <a:pt x="265798" y="57860"/>
                              <a:pt x="163881" y="13093"/>
                            </a:cubicBezTo>
                            <a:cubicBezTo>
                              <a:pt x="52438" y="-35485"/>
                              <a:pt x="1003" y="64528"/>
                              <a:pt x="51" y="95008"/>
                            </a:cubicBezTo>
                            <a:cubicBezTo>
                              <a:pt x="-1854" y="135965"/>
                              <a:pt x="50533" y="190258"/>
                              <a:pt x="85776" y="167398"/>
                            </a:cubicBezTo>
                            <a:cubicBezTo>
                              <a:pt x="85776" y="167398"/>
                              <a:pt x="113398" y="208356"/>
                              <a:pt x="155308" y="222643"/>
                            </a:cubicBezTo>
                            <a:cubicBezTo>
                              <a:pt x="196266" y="238835"/>
                              <a:pt x="235318" y="224548"/>
                              <a:pt x="232461" y="198831"/>
                            </a:cubicBezTo>
                            <a:close/>
                          </a:path>
                        </a:pathLst>
                      </a:custGeom>
                      <a:solidFill>
                        <a:srgbClr val="CF7A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463" name="Graphic 4">
                        <a:extLst>
                          <a:ext uri="{FF2B5EF4-FFF2-40B4-BE49-F238E27FC236}">
                            <a16:creationId xmlns:a16="http://schemas.microsoft.com/office/drawing/2014/main" id="{30651521-72CF-40FA-FAD8-EAA96E001E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80486" y="3349242"/>
                        <a:ext cx="244213" cy="206687"/>
                        <a:chOff x="6880486" y="3349242"/>
                        <a:chExt cx="244213" cy="206687"/>
                      </a:xfrm>
                      <a:solidFill>
                        <a:srgbClr val="A6202C"/>
                      </a:solidFill>
                    </p:grpSpPr>
                    <p:grpSp>
                      <p:nvGrpSpPr>
                        <p:cNvPr id="464" name="Graphic 4">
                          <a:extLst>
                            <a:ext uri="{FF2B5EF4-FFF2-40B4-BE49-F238E27FC236}">
                              <a16:creationId xmlns:a16="http://schemas.microsoft.com/office/drawing/2014/main" id="{C63D9C06-C2AE-A773-0FD8-F45686C6E7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80486" y="3349242"/>
                          <a:ext cx="155631" cy="206687"/>
                          <a:chOff x="6880486" y="3349242"/>
                          <a:chExt cx="155631" cy="206687"/>
                        </a:xfrm>
                        <a:solidFill>
                          <a:srgbClr val="A6202C"/>
                        </a:solidFill>
                      </p:grpSpPr>
                      <p:sp>
                        <p:nvSpPr>
                          <p:cNvPr id="468" name="Freeform: Shape 716">
                            <a:extLst>
                              <a:ext uri="{FF2B5EF4-FFF2-40B4-BE49-F238E27FC236}">
                                <a16:creationId xmlns:a16="http://schemas.microsoft.com/office/drawing/2014/main" id="{AF3AA140-3E4A-C9DA-8185-8757FC6CF8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82660" y="3349242"/>
                            <a:ext cx="77256" cy="68327"/>
                          </a:xfrm>
                          <a:custGeom>
                            <a:avLst/>
                            <a:gdLst>
                              <a:gd name="connsiteX0" fmla="*/ 104 w 77256"/>
                              <a:gd name="connsiteY0" fmla="*/ 68328 h 68327"/>
                              <a:gd name="connsiteX1" fmla="*/ 11534 w 77256"/>
                              <a:gd name="connsiteY1" fmla="*/ 44515 h 68327"/>
                              <a:gd name="connsiteX2" fmla="*/ 27727 w 77256"/>
                              <a:gd name="connsiteY2" fmla="*/ 23560 h 68327"/>
                              <a:gd name="connsiteX3" fmla="*/ 50587 w 77256"/>
                              <a:gd name="connsiteY3" fmla="*/ 7368 h 68327"/>
                              <a:gd name="connsiteX4" fmla="*/ 77257 w 77256"/>
                              <a:gd name="connsiteY4" fmla="*/ 700 h 68327"/>
                              <a:gd name="connsiteX5" fmla="*/ 54397 w 77256"/>
                              <a:gd name="connsiteY5" fmla="*/ 14035 h 68327"/>
                              <a:gd name="connsiteX6" fmla="*/ 35347 w 77256"/>
                              <a:gd name="connsiteY6" fmla="*/ 31180 h 68327"/>
                              <a:gd name="connsiteX7" fmla="*/ 17249 w 77256"/>
                              <a:gd name="connsiteY7" fmla="*/ 49278 h 68327"/>
                              <a:gd name="connsiteX8" fmla="*/ 104 w 77256"/>
                              <a:gd name="connsiteY8" fmla="*/ 68328 h 683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77256" h="68327">
                                <a:moveTo>
                                  <a:pt x="104" y="68328"/>
                                </a:moveTo>
                                <a:cubicBezTo>
                                  <a:pt x="-848" y="67375"/>
                                  <a:pt x="4867" y="55945"/>
                                  <a:pt x="11534" y="44515"/>
                                </a:cubicBezTo>
                                <a:cubicBezTo>
                                  <a:pt x="18202" y="33085"/>
                                  <a:pt x="27727" y="23560"/>
                                  <a:pt x="27727" y="23560"/>
                                </a:cubicBezTo>
                                <a:cubicBezTo>
                                  <a:pt x="27727" y="23560"/>
                                  <a:pt x="38204" y="14035"/>
                                  <a:pt x="50587" y="7368"/>
                                </a:cubicBezTo>
                                <a:cubicBezTo>
                                  <a:pt x="62969" y="700"/>
                                  <a:pt x="77257" y="-1205"/>
                                  <a:pt x="77257" y="700"/>
                                </a:cubicBezTo>
                                <a:cubicBezTo>
                                  <a:pt x="77257" y="2605"/>
                                  <a:pt x="64874" y="6415"/>
                                  <a:pt x="54397" y="14035"/>
                                </a:cubicBezTo>
                                <a:cubicBezTo>
                                  <a:pt x="43919" y="21655"/>
                                  <a:pt x="35347" y="31180"/>
                                  <a:pt x="35347" y="31180"/>
                                </a:cubicBezTo>
                                <a:cubicBezTo>
                                  <a:pt x="35347" y="31180"/>
                                  <a:pt x="25822" y="39753"/>
                                  <a:pt x="17249" y="49278"/>
                                </a:cubicBezTo>
                                <a:cubicBezTo>
                                  <a:pt x="9629" y="58803"/>
                                  <a:pt x="2009" y="68328"/>
                                  <a:pt x="104" y="683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69" name="Freeform: Shape 717">
                            <a:extLst>
                              <a:ext uri="{FF2B5EF4-FFF2-40B4-BE49-F238E27FC236}">
                                <a16:creationId xmlns:a16="http://schemas.microsoft.com/office/drawing/2014/main" id="{1C90F5B5-BD28-3CB7-1338-0A13EBFCA8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80486" y="3381375"/>
                            <a:ext cx="80383" cy="92392"/>
                          </a:xfrm>
                          <a:custGeom>
                            <a:avLst/>
                            <a:gdLst>
                              <a:gd name="connsiteX0" fmla="*/ 7041 w 80383"/>
                              <a:gd name="connsiteY0" fmla="*/ 92392 h 92392"/>
                              <a:gd name="connsiteX1" fmla="*/ 2279 w 80383"/>
                              <a:gd name="connsiteY1" fmla="*/ 82867 h 92392"/>
                              <a:gd name="connsiteX2" fmla="*/ 374 w 80383"/>
                              <a:gd name="connsiteY2" fmla="*/ 59055 h 92392"/>
                              <a:gd name="connsiteX3" fmla="*/ 7994 w 80383"/>
                              <a:gd name="connsiteY3" fmla="*/ 35242 h 92392"/>
                              <a:gd name="connsiteX4" fmla="*/ 11804 w 80383"/>
                              <a:gd name="connsiteY4" fmla="*/ 28575 h 92392"/>
                              <a:gd name="connsiteX5" fmla="*/ 13709 w 80383"/>
                              <a:gd name="connsiteY5" fmla="*/ 25717 h 92392"/>
                              <a:gd name="connsiteX6" fmla="*/ 15614 w 80383"/>
                              <a:gd name="connsiteY6" fmla="*/ 23813 h 92392"/>
                              <a:gd name="connsiteX7" fmla="*/ 21329 w 80383"/>
                              <a:gd name="connsiteY7" fmla="*/ 18097 h 92392"/>
                              <a:gd name="connsiteX8" fmla="*/ 43236 w 80383"/>
                              <a:gd name="connsiteY8" fmla="*/ 4763 h 92392"/>
                              <a:gd name="connsiteX9" fmla="*/ 68954 w 80383"/>
                              <a:gd name="connsiteY9" fmla="*/ 0 h 92392"/>
                              <a:gd name="connsiteX10" fmla="*/ 80384 w 80383"/>
                              <a:gd name="connsiteY10" fmla="*/ 1905 h 92392"/>
                              <a:gd name="connsiteX11" fmla="*/ 68954 w 80383"/>
                              <a:gd name="connsiteY11" fmla="*/ 4763 h 92392"/>
                              <a:gd name="connsiteX12" fmla="*/ 47046 w 80383"/>
                              <a:gd name="connsiteY12" fmla="*/ 12383 h 92392"/>
                              <a:gd name="connsiteX13" fmla="*/ 28949 w 80383"/>
                              <a:gd name="connsiteY13" fmla="*/ 25717 h 92392"/>
                              <a:gd name="connsiteX14" fmla="*/ 24186 w 80383"/>
                              <a:gd name="connsiteY14" fmla="*/ 31433 h 92392"/>
                              <a:gd name="connsiteX15" fmla="*/ 22281 w 80383"/>
                              <a:gd name="connsiteY15" fmla="*/ 33338 h 92392"/>
                              <a:gd name="connsiteX16" fmla="*/ 20376 w 80383"/>
                              <a:gd name="connsiteY16" fmla="*/ 35242 h 92392"/>
                              <a:gd name="connsiteX17" fmla="*/ 16566 w 80383"/>
                              <a:gd name="connsiteY17" fmla="*/ 40958 h 92392"/>
                              <a:gd name="connsiteX18" fmla="*/ 7994 w 80383"/>
                              <a:gd name="connsiteY18" fmla="*/ 60960 h 92392"/>
                              <a:gd name="connsiteX19" fmla="*/ 6089 w 80383"/>
                              <a:gd name="connsiteY19" fmla="*/ 82867 h 92392"/>
                              <a:gd name="connsiteX20" fmla="*/ 7041 w 80383"/>
                              <a:gd name="connsiteY20" fmla="*/ 92392 h 9239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80383" h="92392">
                                <a:moveTo>
                                  <a:pt x="7041" y="92392"/>
                                </a:moveTo>
                                <a:cubicBezTo>
                                  <a:pt x="6089" y="92392"/>
                                  <a:pt x="4184" y="88583"/>
                                  <a:pt x="2279" y="82867"/>
                                </a:cubicBezTo>
                                <a:cubicBezTo>
                                  <a:pt x="374" y="76200"/>
                                  <a:pt x="-579" y="67628"/>
                                  <a:pt x="374" y="59055"/>
                                </a:cubicBezTo>
                                <a:cubicBezTo>
                                  <a:pt x="1326" y="50483"/>
                                  <a:pt x="4184" y="41910"/>
                                  <a:pt x="7994" y="35242"/>
                                </a:cubicBezTo>
                                <a:cubicBezTo>
                                  <a:pt x="9899" y="32385"/>
                                  <a:pt x="10851" y="29528"/>
                                  <a:pt x="11804" y="28575"/>
                                </a:cubicBezTo>
                                <a:cubicBezTo>
                                  <a:pt x="12756" y="26670"/>
                                  <a:pt x="13709" y="25717"/>
                                  <a:pt x="13709" y="25717"/>
                                </a:cubicBezTo>
                                <a:cubicBezTo>
                                  <a:pt x="13709" y="25717"/>
                                  <a:pt x="14661" y="24765"/>
                                  <a:pt x="15614" y="23813"/>
                                </a:cubicBezTo>
                                <a:cubicBezTo>
                                  <a:pt x="17519" y="22860"/>
                                  <a:pt x="19424" y="20003"/>
                                  <a:pt x="21329" y="18097"/>
                                </a:cubicBezTo>
                                <a:cubicBezTo>
                                  <a:pt x="27044" y="13335"/>
                                  <a:pt x="34664" y="8572"/>
                                  <a:pt x="43236" y="4763"/>
                                </a:cubicBezTo>
                                <a:cubicBezTo>
                                  <a:pt x="51809" y="953"/>
                                  <a:pt x="61334" y="0"/>
                                  <a:pt x="68954" y="0"/>
                                </a:cubicBezTo>
                                <a:cubicBezTo>
                                  <a:pt x="75621" y="0"/>
                                  <a:pt x="80384" y="953"/>
                                  <a:pt x="80384" y="1905"/>
                                </a:cubicBezTo>
                                <a:cubicBezTo>
                                  <a:pt x="80384" y="2858"/>
                                  <a:pt x="75621" y="2858"/>
                                  <a:pt x="68954" y="4763"/>
                                </a:cubicBezTo>
                                <a:cubicBezTo>
                                  <a:pt x="62286" y="5715"/>
                                  <a:pt x="54666" y="8572"/>
                                  <a:pt x="47046" y="12383"/>
                                </a:cubicBezTo>
                                <a:cubicBezTo>
                                  <a:pt x="39426" y="16192"/>
                                  <a:pt x="33711" y="21908"/>
                                  <a:pt x="28949" y="25717"/>
                                </a:cubicBezTo>
                                <a:cubicBezTo>
                                  <a:pt x="27044" y="27622"/>
                                  <a:pt x="25139" y="29528"/>
                                  <a:pt x="24186" y="31433"/>
                                </a:cubicBezTo>
                                <a:cubicBezTo>
                                  <a:pt x="23234" y="32385"/>
                                  <a:pt x="22281" y="33338"/>
                                  <a:pt x="22281" y="33338"/>
                                </a:cubicBezTo>
                                <a:cubicBezTo>
                                  <a:pt x="22281" y="33338"/>
                                  <a:pt x="21329" y="34290"/>
                                  <a:pt x="20376" y="35242"/>
                                </a:cubicBezTo>
                                <a:cubicBezTo>
                                  <a:pt x="19424" y="36195"/>
                                  <a:pt x="17519" y="38100"/>
                                  <a:pt x="16566" y="40958"/>
                                </a:cubicBezTo>
                                <a:cubicBezTo>
                                  <a:pt x="12756" y="45720"/>
                                  <a:pt x="9899" y="53340"/>
                                  <a:pt x="7994" y="60960"/>
                                </a:cubicBezTo>
                                <a:cubicBezTo>
                                  <a:pt x="6089" y="68580"/>
                                  <a:pt x="6089" y="77153"/>
                                  <a:pt x="6089" y="82867"/>
                                </a:cubicBezTo>
                                <a:cubicBezTo>
                                  <a:pt x="7041" y="87630"/>
                                  <a:pt x="7994" y="92392"/>
                                  <a:pt x="7041" y="9239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70" name="Freeform: Shape 718">
                            <a:extLst>
                              <a:ext uri="{FF2B5EF4-FFF2-40B4-BE49-F238E27FC236}">
                                <a16:creationId xmlns:a16="http://schemas.microsoft.com/office/drawing/2014/main" id="{AB542605-3BDA-B3FF-FF4A-E6D0CFE18F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95004" y="3430510"/>
                            <a:ext cx="73485" cy="91141"/>
                          </a:xfrm>
                          <a:custGeom>
                            <a:avLst/>
                            <a:gdLst>
                              <a:gd name="connsiteX0" fmla="*/ 69676 w 73485"/>
                              <a:gd name="connsiteY0" fmla="*/ 68022 h 91141"/>
                              <a:gd name="connsiteX1" fmla="*/ 71580 w 73485"/>
                              <a:gd name="connsiteY1" fmla="*/ 70880 h 91141"/>
                              <a:gd name="connsiteX2" fmla="*/ 73486 w 73485"/>
                              <a:gd name="connsiteY2" fmla="*/ 81357 h 91141"/>
                              <a:gd name="connsiteX3" fmla="*/ 72533 w 73485"/>
                              <a:gd name="connsiteY3" fmla="*/ 85167 h 91141"/>
                              <a:gd name="connsiteX4" fmla="*/ 69676 w 73485"/>
                              <a:gd name="connsiteY4" fmla="*/ 88024 h 91141"/>
                              <a:gd name="connsiteX5" fmla="*/ 61103 w 73485"/>
                              <a:gd name="connsiteY5" fmla="*/ 90882 h 91141"/>
                              <a:gd name="connsiteX6" fmla="*/ 43005 w 73485"/>
                              <a:gd name="connsiteY6" fmla="*/ 88977 h 91141"/>
                              <a:gd name="connsiteX7" fmla="*/ 13478 w 73485"/>
                              <a:gd name="connsiteY7" fmla="*/ 73737 h 91141"/>
                              <a:gd name="connsiteX8" fmla="*/ 5858 w 73485"/>
                              <a:gd name="connsiteY8" fmla="*/ 65165 h 91141"/>
                              <a:gd name="connsiteX9" fmla="*/ 3953 w 73485"/>
                              <a:gd name="connsiteY9" fmla="*/ 61355 h 91141"/>
                              <a:gd name="connsiteX10" fmla="*/ 2048 w 73485"/>
                              <a:gd name="connsiteY10" fmla="*/ 57545 h 91141"/>
                              <a:gd name="connsiteX11" fmla="*/ 143 w 73485"/>
                              <a:gd name="connsiteY11" fmla="*/ 47067 h 91141"/>
                              <a:gd name="connsiteX12" fmla="*/ 11573 w 73485"/>
                              <a:gd name="connsiteY12" fmla="*/ 16587 h 91141"/>
                              <a:gd name="connsiteX13" fmla="*/ 40148 w 73485"/>
                              <a:gd name="connsiteY13" fmla="*/ 394 h 91141"/>
                              <a:gd name="connsiteX14" fmla="*/ 55388 w 73485"/>
                              <a:gd name="connsiteY14" fmla="*/ 1347 h 91141"/>
                              <a:gd name="connsiteX15" fmla="*/ 42053 w 73485"/>
                              <a:gd name="connsiteY15" fmla="*/ 4205 h 91141"/>
                              <a:gd name="connsiteX16" fmla="*/ 19193 w 73485"/>
                              <a:gd name="connsiteY16" fmla="*/ 21349 h 91141"/>
                              <a:gd name="connsiteX17" fmla="*/ 11573 w 73485"/>
                              <a:gd name="connsiteY17" fmla="*/ 46115 h 91141"/>
                              <a:gd name="connsiteX18" fmla="*/ 13478 w 73485"/>
                              <a:gd name="connsiteY18" fmla="*/ 53735 h 91141"/>
                              <a:gd name="connsiteX19" fmla="*/ 15383 w 73485"/>
                              <a:gd name="connsiteY19" fmla="*/ 56592 h 91141"/>
                              <a:gd name="connsiteX20" fmla="*/ 16336 w 73485"/>
                              <a:gd name="connsiteY20" fmla="*/ 59449 h 91141"/>
                              <a:gd name="connsiteX21" fmla="*/ 22051 w 73485"/>
                              <a:gd name="connsiteY21" fmla="*/ 66117 h 91141"/>
                              <a:gd name="connsiteX22" fmla="*/ 46815 w 73485"/>
                              <a:gd name="connsiteY22" fmla="*/ 81357 h 91141"/>
                              <a:gd name="connsiteX23" fmla="*/ 70628 w 73485"/>
                              <a:gd name="connsiteY23" fmla="*/ 80405 h 91141"/>
                              <a:gd name="connsiteX24" fmla="*/ 69676 w 73485"/>
                              <a:gd name="connsiteY24" fmla="*/ 68022 h 911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</a:cxnLst>
                            <a:rect l="l" t="t" r="r" b="b"/>
                            <a:pathLst>
                              <a:path w="73485" h="91141">
                                <a:moveTo>
                                  <a:pt x="69676" y="68022"/>
                                </a:moveTo>
                                <a:cubicBezTo>
                                  <a:pt x="69676" y="68022"/>
                                  <a:pt x="70628" y="68974"/>
                                  <a:pt x="71580" y="70880"/>
                                </a:cubicBezTo>
                                <a:cubicBezTo>
                                  <a:pt x="72533" y="72785"/>
                                  <a:pt x="73486" y="76595"/>
                                  <a:pt x="73486" y="81357"/>
                                </a:cubicBezTo>
                                <a:cubicBezTo>
                                  <a:pt x="73486" y="82310"/>
                                  <a:pt x="72533" y="84215"/>
                                  <a:pt x="72533" y="85167"/>
                                </a:cubicBezTo>
                                <a:cubicBezTo>
                                  <a:pt x="71580" y="86120"/>
                                  <a:pt x="70628" y="88024"/>
                                  <a:pt x="69676" y="88024"/>
                                </a:cubicBezTo>
                                <a:cubicBezTo>
                                  <a:pt x="66818" y="89930"/>
                                  <a:pt x="63961" y="90882"/>
                                  <a:pt x="61103" y="90882"/>
                                </a:cubicBezTo>
                                <a:cubicBezTo>
                                  <a:pt x="55388" y="91835"/>
                                  <a:pt x="48720" y="89930"/>
                                  <a:pt x="43005" y="88977"/>
                                </a:cubicBezTo>
                                <a:cubicBezTo>
                                  <a:pt x="31576" y="86120"/>
                                  <a:pt x="20145" y="80405"/>
                                  <a:pt x="13478" y="73737"/>
                                </a:cubicBezTo>
                                <a:cubicBezTo>
                                  <a:pt x="9668" y="70880"/>
                                  <a:pt x="7763" y="67070"/>
                                  <a:pt x="5858" y="65165"/>
                                </a:cubicBezTo>
                                <a:cubicBezTo>
                                  <a:pt x="4905" y="63260"/>
                                  <a:pt x="3953" y="61355"/>
                                  <a:pt x="3953" y="61355"/>
                                </a:cubicBezTo>
                                <a:cubicBezTo>
                                  <a:pt x="3953" y="61355"/>
                                  <a:pt x="3001" y="60402"/>
                                  <a:pt x="2048" y="57545"/>
                                </a:cubicBezTo>
                                <a:cubicBezTo>
                                  <a:pt x="1095" y="54687"/>
                                  <a:pt x="143" y="50877"/>
                                  <a:pt x="143" y="47067"/>
                                </a:cubicBezTo>
                                <a:cubicBezTo>
                                  <a:pt x="-810" y="37542"/>
                                  <a:pt x="3001" y="26112"/>
                                  <a:pt x="11573" y="16587"/>
                                </a:cubicBezTo>
                                <a:cubicBezTo>
                                  <a:pt x="19193" y="8015"/>
                                  <a:pt x="30623" y="1347"/>
                                  <a:pt x="40148" y="394"/>
                                </a:cubicBezTo>
                                <a:cubicBezTo>
                                  <a:pt x="49673" y="-558"/>
                                  <a:pt x="55388" y="394"/>
                                  <a:pt x="55388" y="1347"/>
                                </a:cubicBezTo>
                                <a:cubicBezTo>
                                  <a:pt x="55388" y="2299"/>
                                  <a:pt x="49673" y="2299"/>
                                  <a:pt x="42053" y="4205"/>
                                </a:cubicBezTo>
                                <a:cubicBezTo>
                                  <a:pt x="34433" y="6110"/>
                                  <a:pt x="24908" y="12777"/>
                                  <a:pt x="19193" y="21349"/>
                                </a:cubicBezTo>
                                <a:cubicBezTo>
                                  <a:pt x="13478" y="28969"/>
                                  <a:pt x="10620" y="39447"/>
                                  <a:pt x="11573" y="46115"/>
                                </a:cubicBezTo>
                                <a:cubicBezTo>
                                  <a:pt x="11573" y="49924"/>
                                  <a:pt x="13478" y="51830"/>
                                  <a:pt x="13478" y="53735"/>
                                </a:cubicBezTo>
                                <a:cubicBezTo>
                                  <a:pt x="14430" y="55640"/>
                                  <a:pt x="15383" y="56592"/>
                                  <a:pt x="15383" y="56592"/>
                                </a:cubicBezTo>
                                <a:cubicBezTo>
                                  <a:pt x="15383" y="56592"/>
                                  <a:pt x="16336" y="57545"/>
                                  <a:pt x="16336" y="59449"/>
                                </a:cubicBezTo>
                                <a:cubicBezTo>
                                  <a:pt x="18240" y="61355"/>
                                  <a:pt x="19193" y="63260"/>
                                  <a:pt x="22051" y="66117"/>
                                </a:cubicBezTo>
                                <a:cubicBezTo>
                                  <a:pt x="26813" y="71832"/>
                                  <a:pt x="36338" y="77547"/>
                                  <a:pt x="46815" y="81357"/>
                                </a:cubicBezTo>
                                <a:cubicBezTo>
                                  <a:pt x="56340" y="85167"/>
                                  <a:pt x="68723" y="87072"/>
                                  <a:pt x="70628" y="80405"/>
                                </a:cubicBezTo>
                                <a:cubicBezTo>
                                  <a:pt x="70628" y="73737"/>
                                  <a:pt x="68723" y="68022"/>
                                  <a:pt x="69676" y="6802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71" name="Freeform: Shape 719">
                            <a:extLst>
                              <a:ext uri="{FF2B5EF4-FFF2-40B4-BE49-F238E27FC236}">
                                <a16:creationId xmlns:a16="http://schemas.microsoft.com/office/drawing/2014/main" id="{C2AB25C9-BA61-536D-22C3-660B0FCDD7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31194" y="3476386"/>
                            <a:ext cx="36521" cy="13015"/>
                          </a:xfrm>
                          <a:custGeom>
                            <a:avLst/>
                            <a:gdLst>
                              <a:gd name="connsiteX0" fmla="*/ 36343 w 36521"/>
                              <a:gd name="connsiteY0" fmla="*/ 8811 h 13015"/>
                              <a:gd name="connsiteX1" fmla="*/ 26818 w 36521"/>
                              <a:gd name="connsiteY1" fmla="*/ 8811 h 13015"/>
                              <a:gd name="connsiteX2" fmla="*/ 19198 w 36521"/>
                              <a:gd name="connsiteY2" fmla="*/ 10716 h 13015"/>
                              <a:gd name="connsiteX3" fmla="*/ 10625 w 36521"/>
                              <a:gd name="connsiteY3" fmla="*/ 11668 h 13015"/>
                              <a:gd name="connsiteX4" fmla="*/ 148 w 36521"/>
                              <a:gd name="connsiteY4" fmla="*/ 12621 h 13015"/>
                              <a:gd name="connsiteX5" fmla="*/ 6815 w 36521"/>
                              <a:gd name="connsiteY5" fmla="*/ 5001 h 13015"/>
                              <a:gd name="connsiteX6" fmla="*/ 16340 w 36521"/>
                              <a:gd name="connsiteY6" fmla="*/ 238 h 13015"/>
                              <a:gd name="connsiteX7" fmla="*/ 27770 w 36521"/>
                              <a:gd name="connsiteY7" fmla="*/ 1191 h 13015"/>
                              <a:gd name="connsiteX8" fmla="*/ 36343 w 36521"/>
                              <a:gd name="connsiteY8" fmla="*/ 8811 h 1301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6521" h="13015">
                                <a:moveTo>
                                  <a:pt x="36343" y="8811"/>
                                </a:moveTo>
                                <a:cubicBezTo>
                                  <a:pt x="35390" y="9763"/>
                                  <a:pt x="30628" y="8811"/>
                                  <a:pt x="26818" y="8811"/>
                                </a:cubicBezTo>
                                <a:cubicBezTo>
                                  <a:pt x="23008" y="8811"/>
                                  <a:pt x="19198" y="10716"/>
                                  <a:pt x="19198" y="10716"/>
                                </a:cubicBezTo>
                                <a:cubicBezTo>
                                  <a:pt x="19198" y="10716"/>
                                  <a:pt x="15388" y="10716"/>
                                  <a:pt x="10625" y="11668"/>
                                </a:cubicBezTo>
                                <a:cubicBezTo>
                                  <a:pt x="5863" y="12621"/>
                                  <a:pt x="1100" y="13573"/>
                                  <a:pt x="148" y="12621"/>
                                </a:cubicBezTo>
                                <a:cubicBezTo>
                                  <a:pt x="-805" y="11668"/>
                                  <a:pt x="3005" y="7858"/>
                                  <a:pt x="6815" y="5001"/>
                                </a:cubicBezTo>
                                <a:cubicBezTo>
                                  <a:pt x="10625" y="2143"/>
                                  <a:pt x="16340" y="238"/>
                                  <a:pt x="16340" y="238"/>
                                </a:cubicBezTo>
                                <a:cubicBezTo>
                                  <a:pt x="16340" y="238"/>
                                  <a:pt x="22055" y="-714"/>
                                  <a:pt x="27770" y="1191"/>
                                </a:cubicBezTo>
                                <a:cubicBezTo>
                                  <a:pt x="34438" y="4048"/>
                                  <a:pt x="37295" y="7858"/>
                                  <a:pt x="36343" y="881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72" name="Freeform: Shape 720">
                            <a:extLst>
                              <a:ext uri="{FF2B5EF4-FFF2-40B4-BE49-F238E27FC236}">
                                <a16:creationId xmlns:a16="http://schemas.microsoft.com/office/drawing/2014/main" id="{5C2CFBB6-1725-599A-112C-FDEEB5E4A7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55407" y="3484245"/>
                            <a:ext cx="80710" cy="71685"/>
                          </a:xfrm>
                          <a:custGeom>
                            <a:avLst/>
                            <a:gdLst>
                              <a:gd name="connsiteX0" fmla="*/ 80710 w 80710"/>
                              <a:gd name="connsiteY0" fmla="*/ 68580 h 71685"/>
                              <a:gd name="connsiteX1" fmla="*/ 71185 w 80710"/>
                              <a:gd name="connsiteY1" fmla="*/ 71438 h 71685"/>
                              <a:gd name="connsiteX2" fmla="*/ 50230 w 80710"/>
                              <a:gd name="connsiteY2" fmla="*/ 67627 h 71685"/>
                              <a:gd name="connsiteX3" fmla="*/ 32133 w 80710"/>
                              <a:gd name="connsiteY3" fmla="*/ 57150 h 71685"/>
                              <a:gd name="connsiteX4" fmla="*/ 24513 w 80710"/>
                              <a:gd name="connsiteY4" fmla="*/ 51435 h 71685"/>
                              <a:gd name="connsiteX5" fmla="*/ 7368 w 80710"/>
                              <a:gd name="connsiteY5" fmla="*/ 27622 h 71685"/>
                              <a:gd name="connsiteX6" fmla="*/ 700 w 80710"/>
                              <a:gd name="connsiteY6" fmla="*/ 0 h 71685"/>
                              <a:gd name="connsiteX7" fmla="*/ 14988 w 80710"/>
                              <a:gd name="connsiteY7" fmla="*/ 23813 h 71685"/>
                              <a:gd name="connsiteX8" fmla="*/ 33085 w 80710"/>
                              <a:gd name="connsiteY8" fmla="*/ 43815 h 71685"/>
                              <a:gd name="connsiteX9" fmla="*/ 38800 w 80710"/>
                              <a:gd name="connsiteY9" fmla="*/ 49530 h 71685"/>
                              <a:gd name="connsiteX10" fmla="*/ 54040 w 80710"/>
                              <a:gd name="connsiteY10" fmla="*/ 60960 h 71685"/>
                              <a:gd name="connsiteX11" fmla="*/ 72138 w 80710"/>
                              <a:gd name="connsiteY11" fmla="*/ 67627 h 71685"/>
                              <a:gd name="connsiteX12" fmla="*/ 80710 w 80710"/>
                              <a:gd name="connsiteY12" fmla="*/ 68580 h 7168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80710" h="71685">
                                <a:moveTo>
                                  <a:pt x="80710" y="68580"/>
                                </a:moveTo>
                                <a:cubicBezTo>
                                  <a:pt x="80710" y="69533"/>
                                  <a:pt x="76900" y="70485"/>
                                  <a:pt x="71185" y="71438"/>
                                </a:cubicBezTo>
                                <a:cubicBezTo>
                                  <a:pt x="65470" y="72390"/>
                                  <a:pt x="56898" y="70485"/>
                                  <a:pt x="50230" y="67627"/>
                                </a:cubicBezTo>
                                <a:cubicBezTo>
                                  <a:pt x="42610" y="64770"/>
                                  <a:pt x="36895" y="60960"/>
                                  <a:pt x="32133" y="57150"/>
                                </a:cubicBezTo>
                                <a:cubicBezTo>
                                  <a:pt x="27370" y="53340"/>
                                  <a:pt x="24513" y="51435"/>
                                  <a:pt x="24513" y="51435"/>
                                </a:cubicBezTo>
                                <a:cubicBezTo>
                                  <a:pt x="24513" y="51435"/>
                                  <a:pt x="14035" y="40005"/>
                                  <a:pt x="7368" y="27622"/>
                                </a:cubicBezTo>
                                <a:cubicBezTo>
                                  <a:pt x="700" y="15240"/>
                                  <a:pt x="-1205" y="0"/>
                                  <a:pt x="700" y="0"/>
                                </a:cubicBezTo>
                                <a:cubicBezTo>
                                  <a:pt x="2605" y="0"/>
                                  <a:pt x="6415" y="12383"/>
                                  <a:pt x="14988" y="23813"/>
                                </a:cubicBezTo>
                                <a:cubicBezTo>
                                  <a:pt x="22608" y="35242"/>
                                  <a:pt x="33085" y="43815"/>
                                  <a:pt x="33085" y="43815"/>
                                </a:cubicBezTo>
                                <a:cubicBezTo>
                                  <a:pt x="33085" y="43815"/>
                                  <a:pt x="34990" y="46672"/>
                                  <a:pt x="38800" y="49530"/>
                                </a:cubicBezTo>
                                <a:cubicBezTo>
                                  <a:pt x="42610" y="52388"/>
                                  <a:pt x="47373" y="57150"/>
                                  <a:pt x="54040" y="60960"/>
                                </a:cubicBezTo>
                                <a:cubicBezTo>
                                  <a:pt x="59755" y="63817"/>
                                  <a:pt x="66423" y="66675"/>
                                  <a:pt x="72138" y="67627"/>
                                </a:cubicBezTo>
                                <a:cubicBezTo>
                                  <a:pt x="76900" y="67627"/>
                                  <a:pt x="80710" y="67627"/>
                                  <a:pt x="80710" y="685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465" name="Graphic 4">
                          <a:extLst>
                            <a:ext uri="{FF2B5EF4-FFF2-40B4-BE49-F238E27FC236}">
                              <a16:creationId xmlns:a16="http://schemas.microsoft.com/office/drawing/2014/main" id="{3EFD1035-7ED6-4AC3-C130-4FAE03D1F21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088505" y="3387090"/>
                          <a:ext cx="36194" cy="164187"/>
                          <a:chOff x="7088505" y="3387090"/>
                          <a:chExt cx="36194" cy="164187"/>
                        </a:xfrm>
                        <a:solidFill>
                          <a:srgbClr val="A6202C"/>
                        </a:solidFill>
                      </p:grpSpPr>
                      <p:sp>
                        <p:nvSpPr>
                          <p:cNvPr id="466" name="Freeform: Shape 722">
                            <a:extLst>
                              <a:ext uri="{FF2B5EF4-FFF2-40B4-BE49-F238E27FC236}">
                                <a16:creationId xmlns:a16="http://schemas.microsoft.com/office/drawing/2014/main" id="{34E19747-8231-9740-D4D9-73245E57AD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088505" y="3387090"/>
                            <a:ext cx="36194" cy="164187"/>
                          </a:xfrm>
                          <a:custGeom>
                            <a:avLst/>
                            <a:gdLst>
                              <a:gd name="connsiteX0" fmla="*/ 0 w 36194"/>
                              <a:gd name="connsiteY0" fmla="*/ 163830 h 164187"/>
                              <a:gd name="connsiteX1" fmla="*/ 1905 w 36194"/>
                              <a:gd name="connsiteY1" fmla="*/ 160020 h 164187"/>
                              <a:gd name="connsiteX2" fmla="*/ 8572 w 36194"/>
                              <a:gd name="connsiteY2" fmla="*/ 152400 h 164187"/>
                              <a:gd name="connsiteX3" fmla="*/ 20955 w 36194"/>
                              <a:gd name="connsiteY3" fmla="*/ 125730 h 164187"/>
                              <a:gd name="connsiteX4" fmla="*/ 23813 w 36194"/>
                              <a:gd name="connsiteY4" fmla="*/ 97155 h 164187"/>
                              <a:gd name="connsiteX5" fmla="*/ 23813 w 36194"/>
                              <a:gd name="connsiteY5" fmla="*/ 87630 h 164187"/>
                              <a:gd name="connsiteX6" fmla="*/ 23813 w 36194"/>
                              <a:gd name="connsiteY6" fmla="*/ 83820 h 164187"/>
                              <a:gd name="connsiteX7" fmla="*/ 23813 w 36194"/>
                              <a:gd name="connsiteY7" fmla="*/ 80010 h 164187"/>
                              <a:gd name="connsiteX8" fmla="*/ 22860 w 36194"/>
                              <a:gd name="connsiteY8" fmla="*/ 70485 h 164187"/>
                              <a:gd name="connsiteX9" fmla="*/ 17145 w 36194"/>
                              <a:gd name="connsiteY9" fmla="*/ 40957 h 164187"/>
                              <a:gd name="connsiteX10" fmla="*/ 6667 w 36194"/>
                              <a:gd name="connsiteY10" fmla="*/ 12382 h 164187"/>
                              <a:gd name="connsiteX11" fmla="*/ 952 w 36194"/>
                              <a:gd name="connsiteY11" fmla="*/ 0 h 164187"/>
                              <a:gd name="connsiteX12" fmla="*/ 10477 w 36194"/>
                              <a:gd name="connsiteY12" fmla="*/ 10477 h 164187"/>
                              <a:gd name="connsiteX13" fmla="*/ 24765 w 36194"/>
                              <a:gd name="connsiteY13" fmla="*/ 38100 h 164187"/>
                              <a:gd name="connsiteX14" fmla="*/ 33338 w 36194"/>
                              <a:gd name="connsiteY14" fmla="*/ 67627 h 164187"/>
                              <a:gd name="connsiteX15" fmla="*/ 35242 w 36194"/>
                              <a:gd name="connsiteY15" fmla="*/ 78105 h 164187"/>
                              <a:gd name="connsiteX16" fmla="*/ 36195 w 36194"/>
                              <a:gd name="connsiteY16" fmla="*/ 81915 h 164187"/>
                              <a:gd name="connsiteX17" fmla="*/ 36195 w 36194"/>
                              <a:gd name="connsiteY17" fmla="*/ 85725 h 164187"/>
                              <a:gd name="connsiteX18" fmla="*/ 36195 w 36194"/>
                              <a:gd name="connsiteY18" fmla="*/ 96202 h 164187"/>
                              <a:gd name="connsiteX19" fmla="*/ 30480 w 36194"/>
                              <a:gd name="connsiteY19" fmla="*/ 126682 h 164187"/>
                              <a:gd name="connsiteX20" fmla="*/ 14288 w 36194"/>
                              <a:gd name="connsiteY20" fmla="*/ 154305 h 164187"/>
                              <a:gd name="connsiteX21" fmla="*/ 5715 w 36194"/>
                              <a:gd name="connsiteY21" fmla="*/ 160972 h 164187"/>
                              <a:gd name="connsiteX22" fmla="*/ 0 w 36194"/>
                              <a:gd name="connsiteY22" fmla="*/ 163830 h 16418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36194" h="164187">
                                <a:moveTo>
                                  <a:pt x="0" y="163830"/>
                                </a:moveTo>
                                <a:cubicBezTo>
                                  <a:pt x="0" y="163830"/>
                                  <a:pt x="952" y="161925"/>
                                  <a:pt x="1905" y="160020"/>
                                </a:cubicBezTo>
                                <a:cubicBezTo>
                                  <a:pt x="3810" y="158115"/>
                                  <a:pt x="5715" y="156210"/>
                                  <a:pt x="8572" y="152400"/>
                                </a:cubicBezTo>
                                <a:cubicBezTo>
                                  <a:pt x="13335" y="145732"/>
                                  <a:pt x="18097" y="136207"/>
                                  <a:pt x="20955" y="125730"/>
                                </a:cubicBezTo>
                                <a:cubicBezTo>
                                  <a:pt x="23813" y="115252"/>
                                  <a:pt x="23813" y="104775"/>
                                  <a:pt x="23813" y="97155"/>
                                </a:cubicBezTo>
                                <a:cubicBezTo>
                                  <a:pt x="23813" y="93345"/>
                                  <a:pt x="23813" y="89535"/>
                                  <a:pt x="23813" y="87630"/>
                                </a:cubicBezTo>
                                <a:cubicBezTo>
                                  <a:pt x="23813" y="85725"/>
                                  <a:pt x="23813" y="83820"/>
                                  <a:pt x="23813" y="83820"/>
                                </a:cubicBezTo>
                                <a:cubicBezTo>
                                  <a:pt x="23813" y="83820"/>
                                  <a:pt x="23813" y="82867"/>
                                  <a:pt x="23813" y="80010"/>
                                </a:cubicBezTo>
                                <a:cubicBezTo>
                                  <a:pt x="23813" y="78105"/>
                                  <a:pt x="23813" y="74295"/>
                                  <a:pt x="22860" y="70485"/>
                                </a:cubicBezTo>
                                <a:cubicBezTo>
                                  <a:pt x="21907" y="62865"/>
                                  <a:pt x="20002" y="51435"/>
                                  <a:pt x="17145" y="40957"/>
                                </a:cubicBezTo>
                                <a:cubicBezTo>
                                  <a:pt x="14288" y="30480"/>
                                  <a:pt x="10477" y="20002"/>
                                  <a:pt x="6667" y="12382"/>
                                </a:cubicBezTo>
                                <a:cubicBezTo>
                                  <a:pt x="2857" y="4763"/>
                                  <a:pt x="0" y="0"/>
                                  <a:pt x="952" y="0"/>
                                </a:cubicBezTo>
                                <a:cubicBezTo>
                                  <a:pt x="1905" y="0"/>
                                  <a:pt x="5715" y="3810"/>
                                  <a:pt x="10477" y="10477"/>
                                </a:cubicBezTo>
                                <a:cubicBezTo>
                                  <a:pt x="15240" y="17145"/>
                                  <a:pt x="20955" y="27622"/>
                                  <a:pt x="24765" y="38100"/>
                                </a:cubicBezTo>
                                <a:cubicBezTo>
                                  <a:pt x="28575" y="48577"/>
                                  <a:pt x="31432" y="60007"/>
                                  <a:pt x="33338" y="67627"/>
                                </a:cubicBezTo>
                                <a:cubicBezTo>
                                  <a:pt x="34290" y="71438"/>
                                  <a:pt x="34290" y="75247"/>
                                  <a:pt x="35242" y="78105"/>
                                </a:cubicBezTo>
                                <a:cubicBezTo>
                                  <a:pt x="35242" y="80963"/>
                                  <a:pt x="36195" y="81915"/>
                                  <a:pt x="36195" y="81915"/>
                                </a:cubicBezTo>
                                <a:cubicBezTo>
                                  <a:pt x="36195" y="81915"/>
                                  <a:pt x="36195" y="82867"/>
                                  <a:pt x="36195" y="85725"/>
                                </a:cubicBezTo>
                                <a:cubicBezTo>
                                  <a:pt x="36195" y="88582"/>
                                  <a:pt x="36195" y="91440"/>
                                  <a:pt x="36195" y="96202"/>
                                </a:cubicBezTo>
                                <a:cubicBezTo>
                                  <a:pt x="35242" y="104775"/>
                                  <a:pt x="34290" y="116205"/>
                                  <a:pt x="30480" y="126682"/>
                                </a:cubicBezTo>
                                <a:cubicBezTo>
                                  <a:pt x="26670" y="137160"/>
                                  <a:pt x="20955" y="147638"/>
                                  <a:pt x="14288" y="154305"/>
                                </a:cubicBezTo>
                                <a:cubicBezTo>
                                  <a:pt x="11430" y="158115"/>
                                  <a:pt x="7620" y="160020"/>
                                  <a:pt x="5715" y="160972"/>
                                </a:cubicBezTo>
                                <a:cubicBezTo>
                                  <a:pt x="952" y="163830"/>
                                  <a:pt x="0" y="164782"/>
                                  <a:pt x="0" y="16383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67" name="Freeform: Shape 723">
                            <a:extLst>
                              <a:ext uri="{FF2B5EF4-FFF2-40B4-BE49-F238E27FC236}">
                                <a16:creationId xmlns:a16="http://schemas.microsoft.com/office/drawing/2014/main" id="{B7BD1784-615A-ADEA-3652-E832A7ED6D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11098" y="3511867"/>
                            <a:ext cx="12649" cy="36377"/>
                          </a:xfrm>
                          <a:custGeom>
                            <a:avLst/>
                            <a:gdLst>
                              <a:gd name="connsiteX0" fmla="*/ 267 w 12649"/>
                              <a:gd name="connsiteY0" fmla="*/ 36195 h 36377"/>
                              <a:gd name="connsiteX1" fmla="*/ 1219 w 12649"/>
                              <a:gd name="connsiteY1" fmla="*/ 26670 h 36377"/>
                              <a:gd name="connsiteX2" fmla="*/ 1219 w 12649"/>
                              <a:gd name="connsiteY2" fmla="*/ 18098 h 36377"/>
                              <a:gd name="connsiteX3" fmla="*/ 2172 w 12649"/>
                              <a:gd name="connsiteY3" fmla="*/ 9525 h 36377"/>
                              <a:gd name="connsiteX4" fmla="*/ 4077 w 12649"/>
                              <a:gd name="connsiteY4" fmla="*/ 0 h 36377"/>
                              <a:gd name="connsiteX5" fmla="*/ 10744 w 12649"/>
                              <a:gd name="connsiteY5" fmla="*/ 8573 h 36377"/>
                              <a:gd name="connsiteX6" fmla="*/ 12649 w 12649"/>
                              <a:gd name="connsiteY6" fmla="*/ 19050 h 36377"/>
                              <a:gd name="connsiteX7" fmla="*/ 7887 w 12649"/>
                              <a:gd name="connsiteY7" fmla="*/ 29528 h 36377"/>
                              <a:gd name="connsiteX8" fmla="*/ 267 w 12649"/>
                              <a:gd name="connsiteY8" fmla="*/ 36195 h 363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2649" h="36377">
                                <a:moveTo>
                                  <a:pt x="267" y="36195"/>
                                </a:moveTo>
                                <a:cubicBezTo>
                                  <a:pt x="-686" y="35242"/>
                                  <a:pt x="1219" y="30480"/>
                                  <a:pt x="1219" y="26670"/>
                                </a:cubicBezTo>
                                <a:cubicBezTo>
                                  <a:pt x="2172" y="21908"/>
                                  <a:pt x="1219" y="18098"/>
                                  <a:pt x="1219" y="18098"/>
                                </a:cubicBezTo>
                                <a:cubicBezTo>
                                  <a:pt x="1219" y="18098"/>
                                  <a:pt x="2172" y="14288"/>
                                  <a:pt x="2172" y="9525"/>
                                </a:cubicBezTo>
                                <a:cubicBezTo>
                                  <a:pt x="2172" y="4763"/>
                                  <a:pt x="2172" y="0"/>
                                  <a:pt x="4077" y="0"/>
                                </a:cubicBezTo>
                                <a:cubicBezTo>
                                  <a:pt x="5982" y="0"/>
                                  <a:pt x="8839" y="3810"/>
                                  <a:pt x="10744" y="8573"/>
                                </a:cubicBezTo>
                                <a:cubicBezTo>
                                  <a:pt x="12649" y="13335"/>
                                  <a:pt x="12649" y="19050"/>
                                  <a:pt x="12649" y="19050"/>
                                </a:cubicBezTo>
                                <a:cubicBezTo>
                                  <a:pt x="12649" y="19050"/>
                                  <a:pt x="11697" y="24765"/>
                                  <a:pt x="7887" y="29528"/>
                                </a:cubicBezTo>
                                <a:cubicBezTo>
                                  <a:pt x="5982" y="34290"/>
                                  <a:pt x="1219" y="37148"/>
                                  <a:pt x="267" y="3619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461" name="Freeform: Shape 724">
                      <a:extLst>
                        <a:ext uri="{FF2B5EF4-FFF2-40B4-BE49-F238E27FC236}">
                          <a16:creationId xmlns:a16="http://schemas.microsoft.com/office/drawing/2014/main" id="{11513CBE-FFFD-692C-A0BF-CE972CEF91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8904" y="3379470"/>
                      <a:ext cx="238362" cy="188181"/>
                    </a:xfrm>
                    <a:custGeom>
                      <a:avLst/>
                      <a:gdLst>
                        <a:gd name="connsiteX0" fmla="*/ 223888 w 238362"/>
                        <a:gd name="connsiteY0" fmla="*/ 32385 h 188181"/>
                        <a:gd name="connsiteX1" fmla="*/ 201980 w 238362"/>
                        <a:gd name="connsiteY1" fmla="*/ 136208 h 188181"/>
                        <a:gd name="connsiteX2" fmla="*/ 108635 w 238362"/>
                        <a:gd name="connsiteY2" fmla="*/ 94297 h 188181"/>
                        <a:gd name="connsiteX3" fmla="*/ 34340 w 238362"/>
                        <a:gd name="connsiteY3" fmla="*/ 89535 h 188181"/>
                        <a:gd name="connsiteX4" fmla="*/ 24815 w 238362"/>
                        <a:gd name="connsiteY4" fmla="*/ 0 h 188181"/>
                        <a:gd name="connsiteX5" fmla="*/ 51 w 238362"/>
                        <a:gd name="connsiteY5" fmla="*/ 54292 h 188181"/>
                        <a:gd name="connsiteX6" fmla="*/ 85776 w 238362"/>
                        <a:gd name="connsiteY6" fmla="*/ 126683 h 188181"/>
                        <a:gd name="connsiteX7" fmla="*/ 155308 w 238362"/>
                        <a:gd name="connsiteY7" fmla="*/ 181927 h 188181"/>
                        <a:gd name="connsiteX8" fmla="*/ 232460 w 238362"/>
                        <a:gd name="connsiteY8" fmla="*/ 157163 h 188181"/>
                        <a:gd name="connsiteX9" fmla="*/ 223888 w 238362"/>
                        <a:gd name="connsiteY9" fmla="*/ 32385 h 188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8362" h="188181">
                          <a:moveTo>
                            <a:pt x="223888" y="32385"/>
                          </a:moveTo>
                          <a:cubicBezTo>
                            <a:pt x="230555" y="67627"/>
                            <a:pt x="227698" y="115252"/>
                            <a:pt x="201980" y="136208"/>
                          </a:cubicBezTo>
                          <a:cubicBezTo>
                            <a:pt x="163880" y="168592"/>
                            <a:pt x="122923" y="106680"/>
                            <a:pt x="108635" y="94297"/>
                          </a:cubicBezTo>
                          <a:cubicBezTo>
                            <a:pt x="95301" y="82867"/>
                            <a:pt x="74345" y="95250"/>
                            <a:pt x="34340" y="89535"/>
                          </a:cubicBezTo>
                          <a:cubicBezTo>
                            <a:pt x="7670" y="85725"/>
                            <a:pt x="17195" y="34290"/>
                            <a:pt x="24815" y="0"/>
                          </a:cubicBezTo>
                          <a:cubicBezTo>
                            <a:pt x="8623" y="20002"/>
                            <a:pt x="1003" y="41910"/>
                            <a:pt x="51" y="54292"/>
                          </a:cubicBezTo>
                          <a:cubicBezTo>
                            <a:pt x="-1855" y="95250"/>
                            <a:pt x="50533" y="149542"/>
                            <a:pt x="85776" y="126683"/>
                          </a:cubicBezTo>
                          <a:cubicBezTo>
                            <a:pt x="85776" y="126683"/>
                            <a:pt x="113398" y="167640"/>
                            <a:pt x="155308" y="181927"/>
                          </a:cubicBezTo>
                          <a:cubicBezTo>
                            <a:pt x="196265" y="197167"/>
                            <a:pt x="235318" y="182880"/>
                            <a:pt x="232460" y="157163"/>
                          </a:cubicBezTo>
                          <a:cubicBezTo>
                            <a:pt x="233413" y="159067"/>
                            <a:pt x="249605" y="89535"/>
                            <a:pt x="223888" y="32385"/>
                          </a:cubicBezTo>
                          <a:close/>
                        </a:path>
                      </a:pathLst>
                    </a:custGeom>
                    <a:solidFill>
                      <a:srgbClr val="D57075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5" name="Graphic 4">
                  <a:extLst>
                    <a:ext uri="{FF2B5EF4-FFF2-40B4-BE49-F238E27FC236}">
                      <a16:creationId xmlns:a16="http://schemas.microsoft.com/office/drawing/2014/main" id="{B4B55E59-62A4-2CCF-0B44-F4160E54A8D8}"/>
                    </a:ext>
                  </a:extLst>
                </p:cNvPr>
                <p:cNvGrpSpPr/>
                <p:nvPr/>
              </p:nvGrpSpPr>
              <p:grpSpPr>
                <a:xfrm>
                  <a:off x="2790825" y="1704975"/>
                  <a:ext cx="4959058" cy="1435007"/>
                  <a:chOff x="2790825" y="1704975"/>
                  <a:chExt cx="4959058" cy="1435007"/>
                </a:xfrm>
              </p:grpSpPr>
              <p:grpSp>
                <p:nvGrpSpPr>
                  <p:cNvPr id="326" name="Graphic 4">
                    <a:extLst>
                      <a:ext uri="{FF2B5EF4-FFF2-40B4-BE49-F238E27FC236}">
                        <a16:creationId xmlns:a16="http://schemas.microsoft.com/office/drawing/2014/main" id="{05809CEF-261F-E7D8-EFEE-18B0A1DD05C3}"/>
                      </a:ext>
                    </a:extLst>
                  </p:cNvPr>
                  <p:cNvGrpSpPr/>
                  <p:nvPr/>
                </p:nvGrpSpPr>
                <p:grpSpPr>
                  <a:xfrm>
                    <a:off x="2790825" y="1704975"/>
                    <a:ext cx="4658680" cy="1435007"/>
                    <a:chOff x="2790825" y="1704975"/>
                    <a:chExt cx="4658680" cy="1435007"/>
                  </a:xfrm>
                </p:grpSpPr>
                <p:grpSp>
                  <p:nvGrpSpPr>
                    <p:cNvPr id="376" name="Graphic 4">
                      <a:extLst>
                        <a:ext uri="{FF2B5EF4-FFF2-40B4-BE49-F238E27FC236}">
                          <a16:creationId xmlns:a16="http://schemas.microsoft.com/office/drawing/2014/main" id="{426E68E3-ABBE-B633-64B2-C69E7C46FA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18100" y="2396858"/>
                      <a:ext cx="159953" cy="274353"/>
                      <a:chOff x="6318100" y="2396858"/>
                      <a:chExt cx="159953" cy="274353"/>
                    </a:xfrm>
                  </p:grpSpPr>
                  <p:sp>
                    <p:nvSpPr>
                      <p:cNvPr id="453" name="Freeform: Shape 728">
                        <a:extLst>
                          <a:ext uri="{FF2B5EF4-FFF2-40B4-BE49-F238E27FC236}">
                            <a16:creationId xmlns:a16="http://schemas.microsoft.com/office/drawing/2014/main" id="{4E986BA6-3816-7283-2278-9C7FF88F4F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18361" y="2396858"/>
                        <a:ext cx="155560" cy="274030"/>
                      </a:xfrm>
                      <a:custGeom>
                        <a:avLst/>
                        <a:gdLst>
                          <a:gd name="connsiteX0" fmla="*/ 149113 w 155560"/>
                          <a:gd name="connsiteY0" fmla="*/ 34874 h 274030"/>
                          <a:gd name="connsiteX1" fmla="*/ 56721 w 155560"/>
                          <a:gd name="connsiteY1" fmla="*/ 8204 h 274030"/>
                          <a:gd name="connsiteX2" fmla="*/ 73866 w 155560"/>
                          <a:gd name="connsiteY2" fmla="*/ 272999 h 274030"/>
                          <a:gd name="connsiteX3" fmla="*/ 149113 w 155560"/>
                          <a:gd name="connsiteY3" fmla="*/ 34874 h 2740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5560" h="274030">
                            <a:moveTo>
                              <a:pt x="149113" y="34874"/>
                            </a:moveTo>
                            <a:cubicBezTo>
                              <a:pt x="149113" y="34874"/>
                              <a:pt x="127206" y="-20371"/>
                              <a:pt x="56721" y="8204"/>
                            </a:cubicBezTo>
                            <a:cubicBezTo>
                              <a:pt x="-50912" y="51067"/>
                              <a:pt x="17668" y="253949"/>
                              <a:pt x="73866" y="272999"/>
                            </a:cubicBezTo>
                            <a:cubicBezTo>
                              <a:pt x="131016" y="291097"/>
                              <a:pt x="171973" y="65354"/>
                              <a:pt x="149113" y="34874"/>
                            </a:cubicBezTo>
                            <a:close/>
                          </a:path>
                        </a:pathLst>
                      </a:custGeom>
                      <a:solidFill>
                        <a:srgbClr val="F3CA9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4" name="Freeform: Shape 729">
                        <a:extLst>
                          <a:ext uri="{FF2B5EF4-FFF2-40B4-BE49-F238E27FC236}">
                            <a16:creationId xmlns:a16="http://schemas.microsoft.com/office/drawing/2014/main" id="{04C2906B-1CD3-9256-E01E-6D71D807FD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18100" y="2396858"/>
                        <a:ext cx="159953" cy="274353"/>
                      </a:xfrm>
                      <a:custGeom>
                        <a:avLst/>
                        <a:gdLst>
                          <a:gd name="connsiteX0" fmla="*/ 149374 w 159953"/>
                          <a:gd name="connsiteY0" fmla="*/ 34874 h 274353"/>
                          <a:gd name="connsiteX1" fmla="*/ 56981 w 159953"/>
                          <a:gd name="connsiteY1" fmla="*/ 8204 h 274353"/>
                          <a:gd name="connsiteX2" fmla="*/ 74127 w 159953"/>
                          <a:gd name="connsiteY2" fmla="*/ 272999 h 274353"/>
                          <a:gd name="connsiteX3" fmla="*/ 149374 w 159953"/>
                          <a:gd name="connsiteY3" fmla="*/ 34874 h 2743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9953" h="274353">
                            <a:moveTo>
                              <a:pt x="149374" y="34874"/>
                            </a:moveTo>
                            <a:cubicBezTo>
                              <a:pt x="149374" y="34874"/>
                              <a:pt x="127467" y="-20371"/>
                              <a:pt x="56981" y="8204"/>
                            </a:cubicBezTo>
                            <a:cubicBezTo>
                              <a:pt x="-50651" y="51067"/>
                              <a:pt x="16977" y="258712"/>
                              <a:pt x="74127" y="272999"/>
                            </a:cubicBezTo>
                            <a:cubicBezTo>
                              <a:pt x="162709" y="293954"/>
                              <a:pt x="172234" y="65354"/>
                              <a:pt x="149374" y="34874"/>
                            </a:cubicBezTo>
                            <a:close/>
                          </a:path>
                        </a:pathLst>
                      </a:custGeom>
                      <a:solidFill>
                        <a:srgbClr val="CF7A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5" name="Freeform: Shape 730">
                        <a:extLst>
                          <a:ext uri="{FF2B5EF4-FFF2-40B4-BE49-F238E27FC236}">
                            <a16:creationId xmlns:a16="http://schemas.microsoft.com/office/drawing/2014/main" id="{2CCBB960-3555-AA73-6096-5B3093D365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73111" y="2441976"/>
                        <a:ext cx="86743" cy="173831"/>
                      </a:xfrm>
                      <a:custGeom>
                        <a:avLst/>
                        <a:gdLst>
                          <a:gd name="connsiteX0" fmla="*/ 8638 w 86743"/>
                          <a:gd name="connsiteY0" fmla="*/ 150729 h 173831"/>
                          <a:gd name="connsiteX1" fmla="*/ 21021 w 86743"/>
                          <a:gd name="connsiteY1" fmla="*/ 163111 h 173831"/>
                          <a:gd name="connsiteX2" fmla="*/ 40071 w 86743"/>
                          <a:gd name="connsiteY2" fmla="*/ 164064 h 173831"/>
                          <a:gd name="connsiteX3" fmla="*/ 52453 w 86743"/>
                          <a:gd name="connsiteY3" fmla="*/ 153586 h 173831"/>
                          <a:gd name="connsiteX4" fmla="*/ 47691 w 86743"/>
                          <a:gd name="connsiteY4" fmla="*/ 137394 h 173831"/>
                          <a:gd name="connsiteX5" fmla="*/ 30546 w 86743"/>
                          <a:gd name="connsiteY5" fmla="*/ 125011 h 173831"/>
                          <a:gd name="connsiteX6" fmla="*/ 12448 w 86743"/>
                          <a:gd name="connsiteY6" fmla="*/ 106914 h 173831"/>
                          <a:gd name="connsiteX7" fmla="*/ 16258 w 86743"/>
                          <a:gd name="connsiteY7" fmla="*/ 92626 h 173831"/>
                          <a:gd name="connsiteX8" fmla="*/ 15306 w 86743"/>
                          <a:gd name="connsiteY8" fmla="*/ 93579 h 173831"/>
                          <a:gd name="connsiteX9" fmla="*/ 21021 w 86743"/>
                          <a:gd name="connsiteY9" fmla="*/ 86911 h 173831"/>
                          <a:gd name="connsiteX10" fmla="*/ 29593 w 86743"/>
                          <a:gd name="connsiteY10" fmla="*/ 83101 h 173831"/>
                          <a:gd name="connsiteX11" fmla="*/ 42928 w 86743"/>
                          <a:gd name="connsiteY11" fmla="*/ 81196 h 173831"/>
                          <a:gd name="connsiteX12" fmla="*/ 50548 w 86743"/>
                          <a:gd name="connsiteY12" fmla="*/ 82149 h 173831"/>
                          <a:gd name="connsiteX13" fmla="*/ 56263 w 86743"/>
                          <a:gd name="connsiteY13" fmla="*/ 84054 h 173831"/>
                          <a:gd name="connsiteX14" fmla="*/ 60073 w 86743"/>
                          <a:gd name="connsiteY14" fmla="*/ 85006 h 173831"/>
                          <a:gd name="connsiteX15" fmla="*/ 61978 w 86743"/>
                          <a:gd name="connsiteY15" fmla="*/ 85959 h 173831"/>
                          <a:gd name="connsiteX16" fmla="*/ 62931 w 86743"/>
                          <a:gd name="connsiteY16" fmla="*/ 86911 h 173831"/>
                          <a:gd name="connsiteX17" fmla="*/ 63883 w 86743"/>
                          <a:gd name="connsiteY17" fmla="*/ 86911 h 173831"/>
                          <a:gd name="connsiteX18" fmla="*/ 63883 w 86743"/>
                          <a:gd name="connsiteY18" fmla="*/ 81196 h 173831"/>
                          <a:gd name="connsiteX19" fmla="*/ 49596 w 86743"/>
                          <a:gd name="connsiteY19" fmla="*/ 43096 h 173831"/>
                          <a:gd name="connsiteX20" fmla="*/ 19116 w 86743"/>
                          <a:gd name="connsiteY20" fmla="*/ 11664 h 173831"/>
                          <a:gd name="connsiteX21" fmla="*/ 66 w 86743"/>
                          <a:gd name="connsiteY21" fmla="*/ 234 h 173831"/>
                          <a:gd name="connsiteX22" fmla="*/ 23878 w 86743"/>
                          <a:gd name="connsiteY22" fmla="*/ 6901 h 173831"/>
                          <a:gd name="connsiteX23" fmla="*/ 63883 w 86743"/>
                          <a:gd name="connsiteY23" fmla="*/ 39286 h 173831"/>
                          <a:gd name="connsiteX24" fmla="*/ 84838 w 86743"/>
                          <a:gd name="connsiteY24" fmla="*/ 81196 h 173831"/>
                          <a:gd name="connsiteX25" fmla="*/ 86743 w 86743"/>
                          <a:gd name="connsiteY25" fmla="*/ 92626 h 173831"/>
                          <a:gd name="connsiteX26" fmla="*/ 85791 w 86743"/>
                          <a:gd name="connsiteY26" fmla="*/ 105961 h 173831"/>
                          <a:gd name="connsiteX27" fmla="*/ 83886 w 86743"/>
                          <a:gd name="connsiteY27" fmla="*/ 123106 h 173831"/>
                          <a:gd name="connsiteX28" fmla="*/ 70551 w 86743"/>
                          <a:gd name="connsiteY28" fmla="*/ 112629 h 173831"/>
                          <a:gd name="connsiteX29" fmla="*/ 64836 w 86743"/>
                          <a:gd name="connsiteY29" fmla="*/ 107866 h 173831"/>
                          <a:gd name="connsiteX30" fmla="*/ 61026 w 86743"/>
                          <a:gd name="connsiteY30" fmla="*/ 105009 h 173831"/>
                          <a:gd name="connsiteX31" fmla="*/ 54358 w 86743"/>
                          <a:gd name="connsiteY31" fmla="*/ 101199 h 173831"/>
                          <a:gd name="connsiteX32" fmla="*/ 51501 w 86743"/>
                          <a:gd name="connsiteY32" fmla="*/ 100246 h 173831"/>
                          <a:gd name="connsiteX33" fmla="*/ 48643 w 86743"/>
                          <a:gd name="connsiteY33" fmla="*/ 99294 h 173831"/>
                          <a:gd name="connsiteX34" fmla="*/ 45786 w 86743"/>
                          <a:gd name="connsiteY34" fmla="*/ 99294 h 173831"/>
                          <a:gd name="connsiteX35" fmla="*/ 38166 w 86743"/>
                          <a:gd name="connsiteY35" fmla="*/ 103104 h 173831"/>
                          <a:gd name="connsiteX36" fmla="*/ 37213 w 86743"/>
                          <a:gd name="connsiteY36" fmla="*/ 104056 h 173831"/>
                          <a:gd name="connsiteX37" fmla="*/ 37213 w 86743"/>
                          <a:gd name="connsiteY37" fmla="*/ 104056 h 173831"/>
                          <a:gd name="connsiteX38" fmla="*/ 35308 w 86743"/>
                          <a:gd name="connsiteY38" fmla="*/ 107866 h 173831"/>
                          <a:gd name="connsiteX39" fmla="*/ 43881 w 86743"/>
                          <a:gd name="connsiteY39" fmla="*/ 116439 h 173831"/>
                          <a:gd name="connsiteX40" fmla="*/ 64836 w 86743"/>
                          <a:gd name="connsiteY40" fmla="*/ 135489 h 173831"/>
                          <a:gd name="connsiteX41" fmla="*/ 68646 w 86743"/>
                          <a:gd name="connsiteY41" fmla="*/ 159301 h 173831"/>
                          <a:gd name="connsiteX42" fmla="*/ 45786 w 86743"/>
                          <a:gd name="connsiteY42" fmla="*/ 173589 h 173831"/>
                          <a:gd name="connsiteX43" fmla="*/ 18163 w 86743"/>
                          <a:gd name="connsiteY43" fmla="*/ 168826 h 173831"/>
                          <a:gd name="connsiteX44" fmla="*/ 8638 w 86743"/>
                          <a:gd name="connsiteY44" fmla="*/ 156444 h 173831"/>
                          <a:gd name="connsiteX45" fmla="*/ 8638 w 86743"/>
                          <a:gd name="connsiteY45" fmla="*/ 150729 h 173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</a:cxnLst>
                        <a:rect l="l" t="t" r="r" b="b"/>
                        <a:pathLst>
                          <a:path w="86743" h="173831">
                            <a:moveTo>
                              <a:pt x="8638" y="150729"/>
                            </a:moveTo>
                            <a:cubicBezTo>
                              <a:pt x="10543" y="150729"/>
                              <a:pt x="10543" y="158349"/>
                              <a:pt x="21021" y="163111"/>
                            </a:cubicBezTo>
                            <a:cubicBezTo>
                              <a:pt x="25783" y="165016"/>
                              <a:pt x="33403" y="165969"/>
                              <a:pt x="40071" y="164064"/>
                            </a:cubicBezTo>
                            <a:cubicBezTo>
                              <a:pt x="46738" y="162159"/>
                              <a:pt x="51501" y="158349"/>
                              <a:pt x="52453" y="153586"/>
                            </a:cubicBezTo>
                            <a:cubicBezTo>
                              <a:pt x="53406" y="148824"/>
                              <a:pt x="51501" y="143109"/>
                              <a:pt x="47691" y="137394"/>
                            </a:cubicBezTo>
                            <a:cubicBezTo>
                              <a:pt x="44833" y="133584"/>
                              <a:pt x="38166" y="128821"/>
                              <a:pt x="30546" y="125011"/>
                            </a:cubicBezTo>
                            <a:cubicBezTo>
                              <a:pt x="23878" y="121201"/>
                              <a:pt x="14353" y="115486"/>
                              <a:pt x="12448" y="106914"/>
                            </a:cubicBezTo>
                            <a:cubicBezTo>
                              <a:pt x="10543" y="98341"/>
                              <a:pt x="15306" y="94531"/>
                              <a:pt x="16258" y="92626"/>
                            </a:cubicBezTo>
                            <a:cubicBezTo>
                              <a:pt x="15306" y="93579"/>
                              <a:pt x="15306" y="93579"/>
                              <a:pt x="15306" y="93579"/>
                            </a:cubicBezTo>
                            <a:cubicBezTo>
                              <a:pt x="17211" y="90721"/>
                              <a:pt x="19116" y="88816"/>
                              <a:pt x="21021" y="86911"/>
                            </a:cubicBezTo>
                            <a:cubicBezTo>
                              <a:pt x="23878" y="85006"/>
                              <a:pt x="26736" y="84054"/>
                              <a:pt x="29593" y="83101"/>
                            </a:cubicBezTo>
                            <a:cubicBezTo>
                              <a:pt x="35308" y="82149"/>
                              <a:pt x="40071" y="81196"/>
                              <a:pt x="42928" y="81196"/>
                            </a:cubicBezTo>
                            <a:cubicBezTo>
                              <a:pt x="49596" y="82149"/>
                              <a:pt x="50548" y="82149"/>
                              <a:pt x="50548" y="82149"/>
                            </a:cubicBezTo>
                            <a:cubicBezTo>
                              <a:pt x="50548" y="82149"/>
                              <a:pt x="51501" y="82149"/>
                              <a:pt x="56263" y="84054"/>
                            </a:cubicBezTo>
                            <a:cubicBezTo>
                              <a:pt x="57216" y="84054"/>
                              <a:pt x="59121" y="85006"/>
                              <a:pt x="60073" y="85006"/>
                            </a:cubicBezTo>
                            <a:cubicBezTo>
                              <a:pt x="60073" y="85006"/>
                              <a:pt x="61026" y="85006"/>
                              <a:pt x="61978" y="85959"/>
                            </a:cubicBezTo>
                            <a:cubicBezTo>
                              <a:pt x="63883" y="86911"/>
                              <a:pt x="61978" y="85959"/>
                              <a:pt x="62931" y="86911"/>
                            </a:cubicBezTo>
                            <a:cubicBezTo>
                              <a:pt x="62931" y="86911"/>
                              <a:pt x="62931" y="87864"/>
                              <a:pt x="63883" y="86911"/>
                            </a:cubicBezTo>
                            <a:cubicBezTo>
                              <a:pt x="63883" y="85959"/>
                              <a:pt x="64836" y="87864"/>
                              <a:pt x="63883" y="81196"/>
                            </a:cubicBezTo>
                            <a:cubicBezTo>
                              <a:pt x="62931" y="69766"/>
                              <a:pt x="58168" y="56431"/>
                              <a:pt x="49596" y="43096"/>
                            </a:cubicBezTo>
                            <a:cubicBezTo>
                              <a:pt x="41976" y="29761"/>
                              <a:pt x="29593" y="19284"/>
                              <a:pt x="19116" y="11664"/>
                            </a:cubicBezTo>
                            <a:cubicBezTo>
                              <a:pt x="8638" y="4044"/>
                              <a:pt x="-887" y="1186"/>
                              <a:pt x="66" y="234"/>
                            </a:cubicBezTo>
                            <a:cubicBezTo>
                              <a:pt x="66" y="-719"/>
                              <a:pt x="10543" y="1186"/>
                              <a:pt x="23878" y="6901"/>
                            </a:cubicBezTo>
                            <a:cubicBezTo>
                              <a:pt x="37213" y="13569"/>
                              <a:pt x="53406" y="24999"/>
                              <a:pt x="63883" y="39286"/>
                            </a:cubicBezTo>
                            <a:cubicBezTo>
                              <a:pt x="75313" y="52621"/>
                              <a:pt x="81981" y="68814"/>
                              <a:pt x="84838" y="81196"/>
                            </a:cubicBezTo>
                            <a:cubicBezTo>
                              <a:pt x="85791" y="85006"/>
                              <a:pt x="85791" y="86911"/>
                              <a:pt x="86743" y="92626"/>
                            </a:cubicBezTo>
                            <a:cubicBezTo>
                              <a:pt x="86743" y="97389"/>
                              <a:pt x="85791" y="101199"/>
                              <a:pt x="85791" y="105961"/>
                            </a:cubicBezTo>
                            <a:cubicBezTo>
                              <a:pt x="84838" y="113581"/>
                              <a:pt x="83886" y="119296"/>
                              <a:pt x="83886" y="123106"/>
                            </a:cubicBezTo>
                            <a:cubicBezTo>
                              <a:pt x="79123" y="119296"/>
                              <a:pt x="74361" y="115486"/>
                              <a:pt x="70551" y="112629"/>
                            </a:cubicBezTo>
                            <a:cubicBezTo>
                              <a:pt x="68646" y="110724"/>
                              <a:pt x="66741" y="109771"/>
                              <a:pt x="64836" y="107866"/>
                            </a:cubicBezTo>
                            <a:cubicBezTo>
                              <a:pt x="62931" y="105961"/>
                              <a:pt x="61978" y="105961"/>
                              <a:pt x="61026" y="105009"/>
                            </a:cubicBezTo>
                            <a:cubicBezTo>
                              <a:pt x="58168" y="104056"/>
                              <a:pt x="56263" y="102151"/>
                              <a:pt x="54358" y="101199"/>
                            </a:cubicBezTo>
                            <a:cubicBezTo>
                              <a:pt x="52453" y="100246"/>
                              <a:pt x="52453" y="100246"/>
                              <a:pt x="51501" y="100246"/>
                            </a:cubicBezTo>
                            <a:cubicBezTo>
                              <a:pt x="49596" y="99294"/>
                              <a:pt x="48643" y="99294"/>
                              <a:pt x="48643" y="99294"/>
                            </a:cubicBezTo>
                            <a:cubicBezTo>
                              <a:pt x="48643" y="99294"/>
                              <a:pt x="47691" y="99294"/>
                              <a:pt x="45786" y="99294"/>
                            </a:cubicBezTo>
                            <a:cubicBezTo>
                              <a:pt x="43881" y="99294"/>
                              <a:pt x="41976" y="98341"/>
                              <a:pt x="38166" y="103104"/>
                            </a:cubicBezTo>
                            <a:lnTo>
                              <a:pt x="37213" y="104056"/>
                            </a:lnTo>
                            <a:lnTo>
                              <a:pt x="37213" y="104056"/>
                            </a:lnTo>
                            <a:cubicBezTo>
                              <a:pt x="36261" y="105009"/>
                              <a:pt x="34356" y="106914"/>
                              <a:pt x="35308" y="107866"/>
                            </a:cubicBezTo>
                            <a:cubicBezTo>
                              <a:pt x="34356" y="108819"/>
                              <a:pt x="37213" y="111676"/>
                              <a:pt x="43881" y="116439"/>
                            </a:cubicBezTo>
                            <a:cubicBezTo>
                              <a:pt x="49596" y="121201"/>
                              <a:pt x="59121" y="125964"/>
                              <a:pt x="64836" y="135489"/>
                            </a:cubicBezTo>
                            <a:cubicBezTo>
                              <a:pt x="68646" y="143109"/>
                              <a:pt x="72456" y="151681"/>
                              <a:pt x="68646" y="159301"/>
                            </a:cubicBezTo>
                            <a:cubicBezTo>
                              <a:pt x="64836" y="166921"/>
                              <a:pt x="55311" y="172636"/>
                              <a:pt x="45786" y="173589"/>
                            </a:cubicBezTo>
                            <a:cubicBezTo>
                              <a:pt x="35308" y="174541"/>
                              <a:pt x="25783" y="172636"/>
                              <a:pt x="18163" y="168826"/>
                            </a:cubicBezTo>
                            <a:cubicBezTo>
                              <a:pt x="10543" y="165016"/>
                              <a:pt x="8638" y="159301"/>
                              <a:pt x="8638" y="156444"/>
                            </a:cubicBezTo>
                            <a:cubicBezTo>
                              <a:pt x="7686" y="152634"/>
                              <a:pt x="7686" y="150729"/>
                              <a:pt x="8638" y="150729"/>
                            </a:cubicBezTo>
                            <a:close/>
                          </a:path>
                        </a:pathLst>
                      </a:custGeom>
                      <a:solidFill>
                        <a:srgbClr val="A6202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6" name="Freeform: Shape 731">
                        <a:extLst>
                          <a:ext uri="{FF2B5EF4-FFF2-40B4-BE49-F238E27FC236}">
                            <a16:creationId xmlns:a16="http://schemas.microsoft.com/office/drawing/2014/main" id="{8ADDEC95-94FD-6A4B-8A71-D8BBDC40FE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76745" y="2411584"/>
                        <a:ext cx="50014" cy="18243"/>
                      </a:xfrm>
                      <a:custGeom>
                        <a:avLst/>
                        <a:gdLst>
                          <a:gd name="connsiteX0" fmla="*/ 49772 w 50014"/>
                          <a:gd name="connsiteY0" fmla="*/ 8718 h 18243"/>
                          <a:gd name="connsiteX1" fmla="*/ 27865 w 50014"/>
                          <a:gd name="connsiteY1" fmla="*/ 18243 h 18243"/>
                          <a:gd name="connsiteX2" fmla="*/ 242 w 50014"/>
                          <a:gd name="connsiteY2" fmla="*/ 8718 h 18243"/>
                          <a:gd name="connsiteX3" fmla="*/ 22150 w 50014"/>
                          <a:gd name="connsiteY3" fmla="*/ 146 h 18243"/>
                          <a:gd name="connsiteX4" fmla="*/ 49772 w 50014"/>
                          <a:gd name="connsiteY4" fmla="*/ 8718 h 182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14" h="18243">
                            <a:moveTo>
                              <a:pt x="49772" y="8718"/>
                            </a:moveTo>
                            <a:cubicBezTo>
                              <a:pt x="51677" y="13481"/>
                              <a:pt x="42152" y="18243"/>
                              <a:pt x="27865" y="18243"/>
                            </a:cubicBezTo>
                            <a:cubicBezTo>
                              <a:pt x="14530" y="18243"/>
                              <a:pt x="2147" y="13481"/>
                              <a:pt x="242" y="8718"/>
                            </a:cubicBezTo>
                            <a:cubicBezTo>
                              <a:pt x="-1663" y="3956"/>
                              <a:pt x="7862" y="-807"/>
                              <a:pt x="22150" y="146"/>
                            </a:cubicBezTo>
                            <a:cubicBezTo>
                              <a:pt x="35485" y="-807"/>
                              <a:pt x="47867" y="3003"/>
                              <a:pt x="49772" y="8718"/>
                            </a:cubicBezTo>
                            <a:close/>
                          </a:path>
                        </a:pathLst>
                      </a:custGeom>
                      <a:solidFill>
                        <a:srgbClr val="CF7A53">
                          <a:alpha val="6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7" name="Freeform: Shape 732">
                        <a:extLst>
                          <a:ext uri="{FF2B5EF4-FFF2-40B4-BE49-F238E27FC236}">
                            <a16:creationId xmlns:a16="http://schemas.microsoft.com/office/drawing/2014/main" id="{8BA68380-95E5-2C98-F364-FA37A3BEE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0111" y="2446068"/>
                        <a:ext cx="97480" cy="168554"/>
                      </a:xfrm>
                      <a:custGeom>
                        <a:avLst/>
                        <a:gdLst>
                          <a:gd name="connsiteX0" fmla="*/ 88788 w 97480"/>
                          <a:gd name="connsiteY0" fmla="*/ 51387 h 168554"/>
                          <a:gd name="connsiteX1" fmla="*/ 23066 w 97480"/>
                          <a:gd name="connsiteY1" fmla="*/ 1857 h 168554"/>
                          <a:gd name="connsiteX2" fmla="*/ 55451 w 97480"/>
                          <a:gd name="connsiteY2" fmla="*/ 167592 h 168554"/>
                          <a:gd name="connsiteX3" fmla="*/ 88788 w 97480"/>
                          <a:gd name="connsiteY3" fmla="*/ 51387 h 168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80" h="168554">
                            <a:moveTo>
                              <a:pt x="88788" y="51387"/>
                            </a:moveTo>
                            <a:cubicBezTo>
                              <a:pt x="88788" y="51387"/>
                              <a:pt x="59261" y="-11478"/>
                              <a:pt x="23066" y="1857"/>
                            </a:cubicBezTo>
                            <a:cubicBezTo>
                              <a:pt x="-12177" y="15192"/>
                              <a:pt x="-11224" y="153304"/>
                              <a:pt x="55451" y="167592"/>
                            </a:cubicBezTo>
                            <a:cubicBezTo>
                              <a:pt x="123078" y="180927"/>
                              <a:pt x="88788" y="51387"/>
                              <a:pt x="88788" y="51387"/>
                            </a:cubicBezTo>
                            <a:close/>
                          </a:path>
                        </a:pathLst>
                      </a:custGeom>
                      <a:solidFill>
                        <a:srgbClr val="D57075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77" name="Graphic 4">
                      <a:extLst>
                        <a:ext uri="{FF2B5EF4-FFF2-40B4-BE49-F238E27FC236}">
                          <a16:creationId xmlns:a16="http://schemas.microsoft.com/office/drawing/2014/main" id="{83B1923E-CDEA-C3FE-8990-EC0CFF074D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8944" y="2952750"/>
                      <a:ext cx="186690" cy="187232"/>
                      <a:chOff x="6798944" y="2952750"/>
                      <a:chExt cx="186690" cy="187232"/>
                    </a:xfrm>
                  </p:grpSpPr>
                  <p:sp>
                    <p:nvSpPr>
                      <p:cNvPr id="451" name="Freeform: Shape 734">
                        <a:extLst>
                          <a:ext uri="{FF2B5EF4-FFF2-40B4-BE49-F238E27FC236}">
                            <a16:creationId xmlns:a16="http://schemas.microsoft.com/office/drawing/2014/main" id="{2AF7B75C-7ADB-81D9-14B6-7CE52A145F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8944" y="2952750"/>
                        <a:ext cx="185737" cy="187232"/>
                      </a:xfrm>
                      <a:custGeom>
                        <a:avLst/>
                        <a:gdLst>
                          <a:gd name="connsiteX0" fmla="*/ 0 w 185737"/>
                          <a:gd name="connsiteY0" fmla="*/ 55245 h 187232"/>
                          <a:gd name="connsiteX1" fmla="*/ 14288 w 185737"/>
                          <a:gd name="connsiteY1" fmla="*/ 164783 h 187232"/>
                          <a:gd name="connsiteX2" fmla="*/ 185738 w 185737"/>
                          <a:gd name="connsiteY2" fmla="*/ 148590 h 187232"/>
                          <a:gd name="connsiteX3" fmla="*/ 180023 w 185737"/>
                          <a:gd name="connsiteY3" fmla="*/ 0 h 187232"/>
                          <a:gd name="connsiteX4" fmla="*/ 0 w 185737"/>
                          <a:gd name="connsiteY4" fmla="*/ 55245 h 1872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5737" h="187232">
                            <a:moveTo>
                              <a:pt x="0" y="55245"/>
                            </a:moveTo>
                            <a:lnTo>
                              <a:pt x="14288" y="164783"/>
                            </a:lnTo>
                            <a:cubicBezTo>
                              <a:pt x="14288" y="164783"/>
                              <a:pt x="102870" y="224790"/>
                              <a:pt x="185738" y="148590"/>
                            </a:cubicBezTo>
                            <a:lnTo>
                              <a:pt x="180023" y="0"/>
                            </a:lnTo>
                            <a:lnTo>
                              <a:pt x="0" y="55245"/>
                            </a:lnTo>
                            <a:close/>
                          </a:path>
                        </a:pathLst>
                      </a:custGeom>
                      <a:solidFill>
                        <a:srgbClr val="CF7A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2" name="Freeform: Shape 735">
                        <a:extLst>
                          <a:ext uri="{FF2B5EF4-FFF2-40B4-BE49-F238E27FC236}">
                            <a16:creationId xmlns:a16="http://schemas.microsoft.com/office/drawing/2014/main" id="{EB6F6501-F0C8-7991-1E5F-9A543EB2B4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897" y="2952750"/>
                        <a:ext cx="185737" cy="177165"/>
                      </a:xfrm>
                      <a:custGeom>
                        <a:avLst/>
                        <a:gdLst>
                          <a:gd name="connsiteX0" fmla="*/ 51435 w 185737"/>
                          <a:gd name="connsiteY0" fmla="*/ 89535 h 177165"/>
                          <a:gd name="connsiteX1" fmla="*/ 112395 w 185737"/>
                          <a:gd name="connsiteY1" fmla="*/ 83820 h 177165"/>
                          <a:gd name="connsiteX2" fmla="*/ 142875 w 185737"/>
                          <a:gd name="connsiteY2" fmla="*/ 177165 h 177165"/>
                          <a:gd name="connsiteX3" fmla="*/ 185738 w 185737"/>
                          <a:gd name="connsiteY3" fmla="*/ 148590 h 177165"/>
                          <a:gd name="connsiteX4" fmla="*/ 180022 w 185737"/>
                          <a:gd name="connsiteY4" fmla="*/ 0 h 177165"/>
                          <a:gd name="connsiteX5" fmla="*/ 0 w 185737"/>
                          <a:gd name="connsiteY5" fmla="*/ 55245 h 177165"/>
                          <a:gd name="connsiteX6" fmla="*/ 4763 w 185737"/>
                          <a:gd name="connsiteY6" fmla="*/ 93345 h 177165"/>
                          <a:gd name="connsiteX7" fmla="*/ 51435 w 185737"/>
                          <a:gd name="connsiteY7" fmla="*/ 89535 h 1771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5737" h="177165">
                            <a:moveTo>
                              <a:pt x="51435" y="89535"/>
                            </a:moveTo>
                            <a:cubicBezTo>
                              <a:pt x="71438" y="87630"/>
                              <a:pt x="92393" y="83820"/>
                              <a:pt x="112395" y="83820"/>
                            </a:cubicBezTo>
                            <a:cubicBezTo>
                              <a:pt x="158115" y="82867"/>
                              <a:pt x="153353" y="134303"/>
                              <a:pt x="142875" y="177165"/>
                            </a:cubicBezTo>
                            <a:cubicBezTo>
                              <a:pt x="157163" y="171450"/>
                              <a:pt x="171450" y="161925"/>
                              <a:pt x="185738" y="148590"/>
                            </a:cubicBezTo>
                            <a:lnTo>
                              <a:pt x="180022" y="0"/>
                            </a:lnTo>
                            <a:lnTo>
                              <a:pt x="0" y="55245"/>
                            </a:lnTo>
                            <a:lnTo>
                              <a:pt x="4763" y="93345"/>
                            </a:lnTo>
                            <a:cubicBezTo>
                              <a:pt x="20003" y="92392"/>
                              <a:pt x="35243" y="90488"/>
                              <a:pt x="51435" y="89535"/>
                            </a:cubicBezTo>
                            <a:close/>
                          </a:path>
                        </a:pathLst>
                      </a:custGeom>
                      <a:solidFill>
                        <a:srgbClr val="D57075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78" name="Graphic 4">
                      <a:extLst>
                        <a:ext uri="{FF2B5EF4-FFF2-40B4-BE49-F238E27FC236}">
                          <a16:creationId xmlns:a16="http://schemas.microsoft.com/office/drawing/2014/main" id="{CA04D99F-B548-C762-2856-9DB0339C7A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90825" y="1704975"/>
                      <a:ext cx="4658680" cy="1302203"/>
                      <a:chOff x="2790825" y="1704975"/>
                      <a:chExt cx="4658680" cy="1302203"/>
                    </a:xfrm>
                  </p:grpSpPr>
                  <p:grpSp>
                    <p:nvGrpSpPr>
                      <p:cNvPr id="387" name="Graphic 4">
                        <a:extLst>
                          <a:ext uri="{FF2B5EF4-FFF2-40B4-BE49-F238E27FC236}">
                            <a16:creationId xmlns:a16="http://schemas.microsoft.com/office/drawing/2014/main" id="{ECB65B47-1A63-D482-E285-FEEE0B23E0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94198" y="2057821"/>
                        <a:ext cx="1055307" cy="949357"/>
                        <a:chOff x="6394198" y="2057821"/>
                        <a:chExt cx="1055307" cy="949357"/>
                      </a:xfrm>
                    </p:grpSpPr>
                    <p:sp>
                      <p:nvSpPr>
                        <p:cNvPr id="442" name="Freeform: Shape 738">
                          <a:extLst>
                            <a:ext uri="{FF2B5EF4-FFF2-40B4-BE49-F238E27FC236}">
                              <a16:creationId xmlns:a16="http://schemas.microsoft.com/office/drawing/2014/main" id="{F10F15DD-6FE6-C24E-79C0-ECEE05C656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94198" y="2057821"/>
                          <a:ext cx="1055307" cy="949357"/>
                        </a:xfrm>
                        <a:custGeom>
                          <a:avLst/>
                          <a:gdLst>
                            <a:gd name="connsiteX0" fmla="*/ 303782 w 1055307"/>
                            <a:gd name="connsiteY0" fmla="*/ 32916 h 949357"/>
                            <a:gd name="connsiteX1" fmla="*/ 59941 w 1055307"/>
                            <a:gd name="connsiteY1" fmla="*/ 476781 h 949357"/>
                            <a:gd name="connsiteX2" fmla="*/ 299971 w 1055307"/>
                            <a:gd name="connsiteY2" fmla="*/ 943506 h 949357"/>
                            <a:gd name="connsiteX3" fmla="*/ 788604 w 1055307"/>
                            <a:gd name="connsiteY3" fmla="*/ 753006 h 949357"/>
                            <a:gd name="connsiteX4" fmla="*/ 926716 w 1055307"/>
                            <a:gd name="connsiteY4" fmla="*/ 801584 h 949357"/>
                            <a:gd name="connsiteX5" fmla="*/ 1033396 w 1055307"/>
                            <a:gd name="connsiteY5" fmla="*/ 564411 h 949357"/>
                            <a:gd name="connsiteX6" fmla="*/ 881949 w 1055307"/>
                            <a:gd name="connsiteY6" fmla="*/ 559649 h 949357"/>
                            <a:gd name="connsiteX7" fmla="*/ 762886 w 1055307"/>
                            <a:gd name="connsiteY7" fmla="*/ 71969 h 949357"/>
                            <a:gd name="connsiteX8" fmla="*/ 303782 w 1055307"/>
                            <a:gd name="connsiteY8" fmla="*/ 32916 h 9493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055307" h="949357">
                              <a:moveTo>
                                <a:pt x="303782" y="32916"/>
                              </a:moveTo>
                              <a:cubicBezTo>
                                <a:pt x="65657" y="111021"/>
                                <a:pt x="77086" y="327239"/>
                                <a:pt x="59941" y="476781"/>
                              </a:cubicBezTo>
                              <a:cubicBezTo>
                                <a:pt x="-101984" y="740624"/>
                                <a:pt x="93279" y="912074"/>
                                <a:pt x="299971" y="943506"/>
                              </a:cubicBezTo>
                              <a:cubicBezTo>
                                <a:pt x="519046" y="976844"/>
                                <a:pt x="735264" y="861591"/>
                                <a:pt x="788604" y="753006"/>
                              </a:cubicBezTo>
                              <a:cubicBezTo>
                                <a:pt x="788604" y="753006"/>
                                <a:pt x="814321" y="846351"/>
                                <a:pt x="926716" y="801584"/>
                              </a:cubicBezTo>
                              <a:cubicBezTo>
                                <a:pt x="1015299" y="767294"/>
                                <a:pt x="1095309" y="626324"/>
                                <a:pt x="1033396" y="564411"/>
                              </a:cubicBezTo>
                              <a:cubicBezTo>
                                <a:pt x="958149" y="489164"/>
                                <a:pt x="881949" y="559649"/>
                                <a:pt x="881949" y="559649"/>
                              </a:cubicBezTo>
                              <a:cubicBezTo>
                                <a:pt x="881949" y="559649"/>
                                <a:pt x="1044826" y="260564"/>
                                <a:pt x="762886" y="71969"/>
                              </a:cubicBezTo>
                              <a:cubicBezTo>
                                <a:pt x="762886" y="71969"/>
                                <a:pt x="584769" y="-59476"/>
                                <a:pt x="303782" y="329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F7A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443" name="Graphic 4">
                          <a:extLst>
                            <a:ext uri="{FF2B5EF4-FFF2-40B4-BE49-F238E27FC236}">
                              <a16:creationId xmlns:a16="http://schemas.microsoft.com/office/drawing/2014/main" id="{69B3E247-D6FF-9851-76D3-486DD9B534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394198" y="2183130"/>
                          <a:ext cx="1016251" cy="823888"/>
                          <a:chOff x="6394198" y="2183130"/>
                          <a:chExt cx="1016251" cy="823888"/>
                        </a:xfrm>
                        <a:solidFill>
                          <a:srgbClr val="CF7A53">
                            <a:alpha val="60000"/>
                          </a:srgbClr>
                        </a:solidFill>
                      </p:grpSpPr>
                      <p:sp>
                        <p:nvSpPr>
                          <p:cNvPr id="449" name="Freeform: Shape 740">
                            <a:extLst>
                              <a:ext uri="{FF2B5EF4-FFF2-40B4-BE49-F238E27FC236}">
                                <a16:creationId xmlns:a16="http://schemas.microsoft.com/office/drawing/2014/main" id="{3682D8E7-13D9-51EC-5313-3D956E95AD0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94198" y="2183130"/>
                            <a:ext cx="775269" cy="823888"/>
                          </a:xfrm>
                          <a:custGeom>
                            <a:avLst/>
                            <a:gdLst>
                              <a:gd name="connsiteX0" fmla="*/ 59941 w 775269"/>
                              <a:gd name="connsiteY0" fmla="*/ 351472 h 823888"/>
                              <a:gd name="connsiteX1" fmla="*/ 158049 w 775269"/>
                              <a:gd name="connsiteY1" fmla="*/ 0 h 823888"/>
                              <a:gd name="connsiteX2" fmla="*/ 76134 w 775269"/>
                              <a:gd name="connsiteY2" fmla="*/ 330518 h 823888"/>
                              <a:gd name="connsiteX3" fmla="*/ 316164 w 775269"/>
                              <a:gd name="connsiteY3" fmla="*/ 797242 h 823888"/>
                              <a:gd name="connsiteX4" fmla="*/ 775269 w 775269"/>
                              <a:gd name="connsiteY4" fmla="*/ 650558 h 823888"/>
                              <a:gd name="connsiteX5" fmla="*/ 299971 w 775269"/>
                              <a:gd name="connsiteY5" fmla="*/ 818198 h 823888"/>
                              <a:gd name="connsiteX6" fmla="*/ 59941 w 775269"/>
                              <a:gd name="connsiteY6" fmla="*/ 351472 h 8238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775269" h="823888">
                                <a:moveTo>
                                  <a:pt x="59941" y="351472"/>
                                </a:moveTo>
                                <a:cubicBezTo>
                                  <a:pt x="73276" y="242887"/>
                                  <a:pt x="70419" y="100013"/>
                                  <a:pt x="158049" y="0"/>
                                </a:cubicBezTo>
                                <a:cubicBezTo>
                                  <a:pt x="87564" y="99060"/>
                                  <a:pt x="88516" y="229553"/>
                                  <a:pt x="76134" y="330518"/>
                                </a:cubicBezTo>
                                <a:cubicBezTo>
                                  <a:pt x="-85791" y="594360"/>
                                  <a:pt x="109471" y="765810"/>
                                  <a:pt x="316164" y="797242"/>
                                </a:cubicBezTo>
                                <a:cubicBezTo>
                                  <a:pt x="505711" y="825817"/>
                                  <a:pt x="693354" y="743903"/>
                                  <a:pt x="775269" y="650558"/>
                                </a:cubicBezTo>
                                <a:cubicBezTo>
                                  <a:pt x="704784" y="751523"/>
                                  <a:pt x="503807" y="848678"/>
                                  <a:pt x="299971" y="818198"/>
                                </a:cubicBezTo>
                                <a:cubicBezTo>
                                  <a:pt x="93279" y="786765"/>
                                  <a:pt x="-101984" y="615315"/>
                                  <a:pt x="59941" y="35147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F7A53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50" name="Freeform: Shape 741">
                            <a:extLst>
                              <a:ext uri="{FF2B5EF4-FFF2-40B4-BE49-F238E27FC236}">
                                <a16:creationId xmlns:a16="http://schemas.microsoft.com/office/drawing/2014/main" id="{7B52F601-142F-1665-5C76-2EEAD37ADB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83755" y="2783204"/>
                            <a:ext cx="226694" cy="87323"/>
                          </a:xfrm>
                          <a:custGeom>
                            <a:avLst/>
                            <a:gdLst>
                              <a:gd name="connsiteX0" fmla="*/ 15240 w 226694"/>
                              <a:gd name="connsiteY0" fmla="*/ 6668 h 87323"/>
                              <a:gd name="connsiteX1" fmla="*/ 153352 w 226694"/>
                              <a:gd name="connsiteY1" fmla="*/ 55245 h 87323"/>
                              <a:gd name="connsiteX2" fmla="*/ 226695 w 226694"/>
                              <a:gd name="connsiteY2" fmla="*/ 0 h 87323"/>
                              <a:gd name="connsiteX3" fmla="*/ 137160 w 226694"/>
                              <a:gd name="connsiteY3" fmla="*/ 75248 h 87323"/>
                              <a:gd name="connsiteX4" fmla="*/ 0 w 226694"/>
                              <a:gd name="connsiteY4" fmla="*/ 30480 h 87323"/>
                              <a:gd name="connsiteX5" fmla="*/ 15240 w 226694"/>
                              <a:gd name="connsiteY5" fmla="*/ 6668 h 873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26694" h="87323">
                                <a:moveTo>
                                  <a:pt x="15240" y="6668"/>
                                </a:moveTo>
                                <a:cubicBezTo>
                                  <a:pt x="15240" y="6668"/>
                                  <a:pt x="40957" y="100013"/>
                                  <a:pt x="153352" y="55245"/>
                                </a:cubicBezTo>
                                <a:cubicBezTo>
                                  <a:pt x="180022" y="44768"/>
                                  <a:pt x="205740" y="24765"/>
                                  <a:pt x="226695" y="0"/>
                                </a:cubicBezTo>
                                <a:cubicBezTo>
                                  <a:pt x="202882" y="33338"/>
                                  <a:pt x="170497" y="61913"/>
                                  <a:pt x="137160" y="75248"/>
                                </a:cubicBezTo>
                                <a:cubicBezTo>
                                  <a:pt x="39052" y="114300"/>
                                  <a:pt x="6667" y="47625"/>
                                  <a:pt x="0" y="30480"/>
                                </a:cubicBezTo>
                                <a:cubicBezTo>
                                  <a:pt x="6667" y="22860"/>
                                  <a:pt x="11430" y="15240"/>
                                  <a:pt x="15240" y="666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F7A53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44" name="Freeform: Shape 742">
                          <a:extLst>
                            <a:ext uri="{FF2B5EF4-FFF2-40B4-BE49-F238E27FC236}">
                              <a16:creationId xmlns:a16="http://schemas.microsoft.com/office/drawing/2014/main" id="{0361E248-5471-40EB-9607-9252FB5194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25509" y="2925719"/>
                          <a:ext cx="37308" cy="21675"/>
                        </a:xfrm>
                        <a:custGeom>
                          <a:avLst/>
                          <a:gdLst>
                            <a:gd name="connsiteX0" fmla="*/ 37228 w 37308"/>
                            <a:gd name="connsiteY0" fmla="*/ 15600 h 21675"/>
                            <a:gd name="connsiteX1" fmla="*/ 17225 w 37308"/>
                            <a:gd name="connsiteY1" fmla="*/ 20363 h 21675"/>
                            <a:gd name="connsiteX2" fmla="*/ 80 w 37308"/>
                            <a:gd name="connsiteY2" fmla="*/ 6075 h 21675"/>
                            <a:gd name="connsiteX3" fmla="*/ 20083 w 37308"/>
                            <a:gd name="connsiteY3" fmla="*/ 1313 h 21675"/>
                            <a:gd name="connsiteX4" fmla="*/ 37228 w 37308"/>
                            <a:gd name="connsiteY4" fmla="*/ 15600 h 216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308" h="21675">
                              <a:moveTo>
                                <a:pt x="37228" y="15600"/>
                              </a:moveTo>
                              <a:cubicBezTo>
                                <a:pt x="36275" y="21315"/>
                                <a:pt x="27703" y="23220"/>
                                <a:pt x="17225" y="20363"/>
                              </a:cubicBezTo>
                              <a:cubicBezTo>
                                <a:pt x="6748" y="17505"/>
                                <a:pt x="-872" y="10838"/>
                                <a:pt x="80" y="6075"/>
                              </a:cubicBezTo>
                              <a:cubicBezTo>
                                <a:pt x="1033" y="360"/>
                                <a:pt x="9605" y="-1545"/>
                                <a:pt x="20083" y="1313"/>
                              </a:cubicBezTo>
                              <a:cubicBezTo>
                                <a:pt x="30560" y="3218"/>
                                <a:pt x="38180" y="9885"/>
                                <a:pt x="37228" y="156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F7A53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445" name="Graphic 4">
                          <a:extLst>
                            <a:ext uri="{FF2B5EF4-FFF2-40B4-BE49-F238E27FC236}">
                              <a16:creationId xmlns:a16="http://schemas.microsoft.com/office/drawing/2014/main" id="{A62FACC7-1BCD-1A3E-7659-F4C423A792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233814" y="2603182"/>
                          <a:ext cx="166192" cy="230590"/>
                          <a:chOff x="7233814" y="2603182"/>
                          <a:chExt cx="166192" cy="230590"/>
                        </a:xfrm>
                      </p:grpSpPr>
                      <p:sp>
                        <p:nvSpPr>
                          <p:cNvPr id="446" name="Freeform: Shape 744">
                            <a:extLst>
                              <a:ext uri="{FF2B5EF4-FFF2-40B4-BE49-F238E27FC236}">
                                <a16:creationId xmlns:a16="http://schemas.microsoft.com/office/drawing/2014/main" id="{28E4538B-D2D2-51E7-6D8A-514CE583A2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47572" y="2643083"/>
                            <a:ext cx="152434" cy="189663"/>
                          </a:xfrm>
                          <a:custGeom>
                            <a:avLst/>
                            <a:gdLst>
                              <a:gd name="connsiteX0" fmla="*/ 152400 w 152434"/>
                              <a:gd name="connsiteY0" fmla="*/ 54396 h 189663"/>
                              <a:gd name="connsiteX1" fmla="*/ 120015 w 152434"/>
                              <a:gd name="connsiteY1" fmla="*/ 104 h 189663"/>
                              <a:gd name="connsiteX2" fmla="*/ 19050 w 152434"/>
                              <a:gd name="connsiteY2" fmla="*/ 76304 h 189663"/>
                              <a:gd name="connsiteX3" fmla="*/ 51435 w 152434"/>
                              <a:gd name="connsiteY3" fmla="*/ 105831 h 189663"/>
                              <a:gd name="connsiteX4" fmla="*/ 0 w 152434"/>
                              <a:gd name="connsiteY4" fmla="*/ 156314 h 189663"/>
                              <a:gd name="connsiteX5" fmla="*/ 42863 w 152434"/>
                              <a:gd name="connsiteY5" fmla="*/ 188699 h 189663"/>
                              <a:gd name="connsiteX6" fmla="*/ 152400 w 152434"/>
                              <a:gd name="connsiteY6" fmla="*/ 54396 h 189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52434" h="189663">
                                <a:moveTo>
                                  <a:pt x="152400" y="54396"/>
                                </a:moveTo>
                                <a:cubicBezTo>
                                  <a:pt x="152400" y="54396"/>
                                  <a:pt x="153353" y="-2754"/>
                                  <a:pt x="120015" y="104"/>
                                </a:cubicBezTo>
                                <a:cubicBezTo>
                                  <a:pt x="86678" y="2961"/>
                                  <a:pt x="19050" y="76304"/>
                                  <a:pt x="19050" y="76304"/>
                                </a:cubicBezTo>
                                <a:cubicBezTo>
                                  <a:pt x="19050" y="76304"/>
                                  <a:pt x="60960" y="72494"/>
                                  <a:pt x="51435" y="105831"/>
                                </a:cubicBezTo>
                                <a:cubicBezTo>
                                  <a:pt x="41910" y="139169"/>
                                  <a:pt x="0" y="156314"/>
                                  <a:pt x="0" y="156314"/>
                                </a:cubicBezTo>
                                <a:cubicBezTo>
                                  <a:pt x="0" y="156314"/>
                                  <a:pt x="7620" y="196319"/>
                                  <a:pt x="42863" y="188699"/>
                                </a:cubicBezTo>
                                <a:cubicBezTo>
                                  <a:pt x="76200" y="182031"/>
                                  <a:pt x="154305" y="110594"/>
                                  <a:pt x="152400" y="5439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57075">
                              <a:alpha val="3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7" name="Freeform: Shape 745">
                            <a:extLst>
                              <a:ext uri="{FF2B5EF4-FFF2-40B4-BE49-F238E27FC236}">
                                <a16:creationId xmlns:a16="http://schemas.microsoft.com/office/drawing/2014/main" id="{403E7529-174D-A512-6671-DDC14575B87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33814" y="2642235"/>
                            <a:ext cx="160443" cy="191538"/>
                          </a:xfrm>
                          <a:custGeom>
                            <a:avLst/>
                            <a:gdLst>
                              <a:gd name="connsiteX0" fmla="*/ 115676 w 160443"/>
                              <a:gd name="connsiteY0" fmla="*/ 148590 h 191538"/>
                              <a:gd name="connsiteX1" fmla="*/ 89958 w 160443"/>
                              <a:gd name="connsiteY1" fmla="*/ 173355 h 191538"/>
                              <a:gd name="connsiteX2" fmla="*/ 54716 w 160443"/>
                              <a:gd name="connsiteY2" fmla="*/ 189548 h 191538"/>
                              <a:gd name="connsiteX3" fmla="*/ 29951 w 160443"/>
                              <a:gd name="connsiteY3" fmla="*/ 190500 h 191538"/>
                              <a:gd name="connsiteX4" fmla="*/ 8043 w 160443"/>
                              <a:gd name="connsiteY4" fmla="*/ 175260 h 191538"/>
                              <a:gd name="connsiteX5" fmla="*/ 2328 w 160443"/>
                              <a:gd name="connsiteY5" fmla="*/ 161925 h 191538"/>
                              <a:gd name="connsiteX6" fmla="*/ 423 w 160443"/>
                              <a:gd name="connsiteY6" fmla="*/ 153352 h 191538"/>
                              <a:gd name="connsiteX7" fmla="*/ 423 w 160443"/>
                              <a:gd name="connsiteY7" fmla="*/ 151448 h 191538"/>
                              <a:gd name="connsiteX8" fmla="*/ 2328 w 160443"/>
                              <a:gd name="connsiteY8" fmla="*/ 150495 h 191538"/>
                              <a:gd name="connsiteX9" fmla="*/ 7091 w 160443"/>
                              <a:gd name="connsiteY9" fmla="*/ 149542 h 191538"/>
                              <a:gd name="connsiteX10" fmla="*/ 15663 w 160443"/>
                              <a:gd name="connsiteY10" fmla="*/ 146685 h 191538"/>
                              <a:gd name="connsiteX11" fmla="*/ 20426 w 160443"/>
                              <a:gd name="connsiteY11" fmla="*/ 144780 h 191538"/>
                              <a:gd name="connsiteX12" fmla="*/ 28046 w 160443"/>
                              <a:gd name="connsiteY12" fmla="*/ 140970 h 191538"/>
                              <a:gd name="connsiteX13" fmla="*/ 49001 w 160443"/>
                              <a:gd name="connsiteY13" fmla="*/ 118110 h 191538"/>
                              <a:gd name="connsiteX14" fmla="*/ 52811 w 160443"/>
                              <a:gd name="connsiteY14" fmla="*/ 99060 h 191538"/>
                              <a:gd name="connsiteX15" fmla="*/ 51858 w 160443"/>
                              <a:gd name="connsiteY15" fmla="*/ 94298 h 191538"/>
                              <a:gd name="connsiteX16" fmla="*/ 50906 w 160443"/>
                              <a:gd name="connsiteY16" fmla="*/ 93345 h 191538"/>
                              <a:gd name="connsiteX17" fmla="*/ 48048 w 160443"/>
                              <a:gd name="connsiteY17" fmla="*/ 89535 h 191538"/>
                              <a:gd name="connsiteX18" fmla="*/ 46143 w 160443"/>
                              <a:gd name="connsiteY18" fmla="*/ 88582 h 191538"/>
                              <a:gd name="connsiteX19" fmla="*/ 45191 w 160443"/>
                              <a:gd name="connsiteY19" fmla="*/ 88582 h 191538"/>
                              <a:gd name="connsiteX20" fmla="*/ 42333 w 160443"/>
                              <a:gd name="connsiteY20" fmla="*/ 88582 h 191538"/>
                              <a:gd name="connsiteX21" fmla="*/ 34713 w 160443"/>
                              <a:gd name="connsiteY21" fmla="*/ 89535 h 191538"/>
                              <a:gd name="connsiteX22" fmla="*/ 23283 w 160443"/>
                              <a:gd name="connsiteY22" fmla="*/ 93345 h 191538"/>
                              <a:gd name="connsiteX23" fmla="*/ 1376 w 160443"/>
                              <a:gd name="connsiteY23" fmla="*/ 100965 h 191538"/>
                              <a:gd name="connsiteX24" fmla="*/ 8996 w 160443"/>
                              <a:gd name="connsiteY24" fmla="*/ 87630 h 191538"/>
                              <a:gd name="connsiteX25" fmla="*/ 21378 w 160443"/>
                              <a:gd name="connsiteY25" fmla="*/ 69532 h 191538"/>
                              <a:gd name="connsiteX26" fmla="*/ 29951 w 160443"/>
                              <a:gd name="connsiteY26" fmla="*/ 60007 h 191538"/>
                              <a:gd name="connsiteX27" fmla="*/ 35666 w 160443"/>
                              <a:gd name="connsiteY27" fmla="*/ 54292 h 191538"/>
                              <a:gd name="connsiteX28" fmla="*/ 47096 w 160443"/>
                              <a:gd name="connsiteY28" fmla="*/ 43815 h 191538"/>
                              <a:gd name="connsiteX29" fmla="*/ 101388 w 160443"/>
                              <a:gd name="connsiteY29" fmla="*/ 7620 h 191538"/>
                              <a:gd name="connsiteX30" fmla="*/ 131868 w 160443"/>
                              <a:gd name="connsiteY30" fmla="*/ 0 h 191538"/>
                              <a:gd name="connsiteX31" fmla="*/ 146156 w 160443"/>
                              <a:gd name="connsiteY31" fmla="*/ 3810 h 191538"/>
                              <a:gd name="connsiteX32" fmla="*/ 155681 w 160443"/>
                              <a:gd name="connsiteY32" fmla="*/ 12382 h 191538"/>
                              <a:gd name="connsiteX33" fmla="*/ 160443 w 160443"/>
                              <a:gd name="connsiteY33" fmla="*/ 27623 h 191538"/>
                              <a:gd name="connsiteX34" fmla="*/ 159491 w 160443"/>
                              <a:gd name="connsiteY34" fmla="*/ 33338 h 191538"/>
                              <a:gd name="connsiteX35" fmla="*/ 149966 w 160443"/>
                              <a:gd name="connsiteY35" fmla="*/ 16192 h 191538"/>
                              <a:gd name="connsiteX36" fmla="*/ 131868 w 160443"/>
                              <a:gd name="connsiteY36" fmla="*/ 9525 h 191538"/>
                              <a:gd name="connsiteX37" fmla="*/ 106151 w 160443"/>
                              <a:gd name="connsiteY37" fmla="*/ 18098 h 191538"/>
                              <a:gd name="connsiteX38" fmla="*/ 57573 w 160443"/>
                              <a:gd name="connsiteY38" fmla="*/ 55245 h 191538"/>
                              <a:gd name="connsiteX39" fmla="*/ 47096 w 160443"/>
                              <a:gd name="connsiteY39" fmla="*/ 65723 h 191538"/>
                              <a:gd name="connsiteX40" fmla="*/ 43286 w 160443"/>
                              <a:gd name="connsiteY40" fmla="*/ 70485 h 191538"/>
                              <a:gd name="connsiteX41" fmla="*/ 43286 w 160443"/>
                              <a:gd name="connsiteY41" fmla="*/ 71438 h 191538"/>
                              <a:gd name="connsiteX42" fmla="*/ 44238 w 160443"/>
                              <a:gd name="connsiteY42" fmla="*/ 72390 h 191538"/>
                              <a:gd name="connsiteX43" fmla="*/ 45191 w 160443"/>
                              <a:gd name="connsiteY43" fmla="*/ 72390 h 191538"/>
                              <a:gd name="connsiteX44" fmla="*/ 48048 w 160443"/>
                              <a:gd name="connsiteY44" fmla="*/ 72390 h 191538"/>
                              <a:gd name="connsiteX45" fmla="*/ 51858 w 160443"/>
                              <a:gd name="connsiteY45" fmla="*/ 73342 h 191538"/>
                              <a:gd name="connsiteX46" fmla="*/ 59478 w 160443"/>
                              <a:gd name="connsiteY46" fmla="*/ 77152 h 191538"/>
                              <a:gd name="connsiteX47" fmla="*/ 67098 w 160443"/>
                              <a:gd name="connsiteY47" fmla="*/ 84773 h 191538"/>
                              <a:gd name="connsiteX48" fmla="*/ 69003 w 160443"/>
                              <a:gd name="connsiteY48" fmla="*/ 87630 h 191538"/>
                              <a:gd name="connsiteX49" fmla="*/ 70908 w 160443"/>
                              <a:gd name="connsiteY49" fmla="*/ 90488 h 191538"/>
                              <a:gd name="connsiteX50" fmla="*/ 72813 w 160443"/>
                              <a:gd name="connsiteY50" fmla="*/ 99060 h 191538"/>
                              <a:gd name="connsiteX51" fmla="*/ 65193 w 160443"/>
                              <a:gd name="connsiteY51" fmla="*/ 126682 h 191538"/>
                              <a:gd name="connsiteX52" fmla="*/ 36618 w 160443"/>
                              <a:gd name="connsiteY52" fmla="*/ 154305 h 191538"/>
                              <a:gd name="connsiteX53" fmla="*/ 26141 w 160443"/>
                              <a:gd name="connsiteY53" fmla="*/ 159067 h 191538"/>
                              <a:gd name="connsiteX54" fmla="*/ 20426 w 160443"/>
                              <a:gd name="connsiteY54" fmla="*/ 160973 h 191538"/>
                              <a:gd name="connsiteX55" fmla="*/ 18521 w 160443"/>
                              <a:gd name="connsiteY55" fmla="*/ 160973 h 191538"/>
                              <a:gd name="connsiteX56" fmla="*/ 17568 w 160443"/>
                              <a:gd name="connsiteY56" fmla="*/ 162877 h 191538"/>
                              <a:gd name="connsiteX57" fmla="*/ 19473 w 160443"/>
                              <a:gd name="connsiteY57" fmla="*/ 168592 h 191538"/>
                              <a:gd name="connsiteX58" fmla="*/ 31856 w 160443"/>
                              <a:gd name="connsiteY58" fmla="*/ 178117 h 191538"/>
                              <a:gd name="connsiteX59" fmla="*/ 49953 w 160443"/>
                              <a:gd name="connsiteY59" fmla="*/ 178117 h 191538"/>
                              <a:gd name="connsiteX60" fmla="*/ 83291 w 160443"/>
                              <a:gd name="connsiteY60" fmla="*/ 166688 h 191538"/>
                              <a:gd name="connsiteX61" fmla="*/ 115676 w 160443"/>
                              <a:gd name="connsiteY61" fmla="*/ 148590 h 191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</a:cxnLst>
                            <a:rect l="l" t="t" r="r" b="b"/>
                            <a:pathLst>
                              <a:path w="160443" h="191538">
                                <a:moveTo>
                                  <a:pt x="115676" y="148590"/>
                                </a:moveTo>
                                <a:cubicBezTo>
                                  <a:pt x="116628" y="149542"/>
                                  <a:pt x="109008" y="160973"/>
                                  <a:pt x="89958" y="173355"/>
                                </a:cubicBezTo>
                                <a:cubicBezTo>
                                  <a:pt x="80433" y="179070"/>
                                  <a:pt x="69003" y="185738"/>
                                  <a:pt x="54716" y="189548"/>
                                </a:cubicBezTo>
                                <a:cubicBezTo>
                                  <a:pt x="48048" y="191452"/>
                                  <a:pt x="39476" y="192405"/>
                                  <a:pt x="29951" y="190500"/>
                                </a:cubicBezTo>
                                <a:cubicBezTo>
                                  <a:pt x="20426" y="189548"/>
                                  <a:pt x="12806" y="182880"/>
                                  <a:pt x="8043" y="175260"/>
                                </a:cubicBezTo>
                                <a:cubicBezTo>
                                  <a:pt x="6138" y="171450"/>
                                  <a:pt x="4233" y="168592"/>
                                  <a:pt x="2328" y="161925"/>
                                </a:cubicBezTo>
                                <a:lnTo>
                                  <a:pt x="423" y="153352"/>
                                </a:lnTo>
                                <a:cubicBezTo>
                                  <a:pt x="423" y="152400"/>
                                  <a:pt x="-529" y="151448"/>
                                  <a:pt x="423" y="151448"/>
                                </a:cubicBezTo>
                                <a:lnTo>
                                  <a:pt x="2328" y="150495"/>
                                </a:lnTo>
                                <a:lnTo>
                                  <a:pt x="7091" y="149542"/>
                                </a:lnTo>
                                <a:lnTo>
                                  <a:pt x="15663" y="146685"/>
                                </a:lnTo>
                                <a:cubicBezTo>
                                  <a:pt x="17568" y="146685"/>
                                  <a:pt x="18521" y="145732"/>
                                  <a:pt x="20426" y="144780"/>
                                </a:cubicBezTo>
                                <a:cubicBezTo>
                                  <a:pt x="23283" y="142875"/>
                                  <a:pt x="26141" y="141923"/>
                                  <a:pt x="28046" y="140970"/>
                                </a:cubicBezTo>
                                <a:cubicBezTo>
                                  <a:pt x="38523" y="135255"/>
                                  <a:pt x="45191" y="126682"/>
                                  <a:pt x="49001" y="118110"/>
                                </a:cubicBezTo>
                                <a:cubicBezTo>
                                  <a:pt x="52811" y="110490"/>
                                  <a:pt x="53763" y="103823"/>
                                  <a:pt x="52811" y="99060"/>
                                </a:cubicBezTo>
                                <a:cubicBezTo>
                                  <a:pt x="52811" y="97155"/>
                                  <a:pt x="51858" y="95250"/>
                                  <a:pt x="51858" y="94298"/>
                                </a:cubicBezTo>
                                <a:cubicBezTo>
                                  <a:pt x="51858" y="93345"/>
                                  <a:pt x="50906" y="93345"/>
                                  <a:pt x="50906" y="93345"/>
                                </a:cubicBezTo>
                                <a:cubicBezTo>
                                  <a:pt x="50906" y="93345"/>
                                  <a:pt x="49953" y="91440"/>
                                  <a:pt x="48048" y="89535"/>
                                </a:cubicBezTo>
                                <a:cubicBezTo>
                                  <a:pt x="47096" y="89535"/>
                                  <a:pt x="47096" y="89535"/>
                                  <a:pt x="46143" y="88582"/>
                                </a:cubicBezTo>
                                <a:cubicBezTo>
                                  <a:pt x="46143" y="88582"/>
                                  <a:pt x="45191" y="87630"/>
                                  <a:pt x="45191" y="88582"/>
                                </a:cubicBezTo>
                                <a:cubicBezTo>
                                  <a:pt x="44238" y="88582"/>
                                  <a:pt x="45191" y="88582"/>
                                  <a:pt x="42333" y="88582"/>
                                </a:cubicBezTo>
                                <a:cubicBezTo>
                                  <a:pt x="39476" y="88582"/>
                                  <a:pt x="38523" y="88582"/>
                                  <a:pt x="34713" y="89535"/>
                                </a:cubicBezTo>
                                <a:cubicBezTo>
                                  <a:pt x="30903" y="90488"/>
                                  <a:pt x="27093" y="92392"/>
                                  <a:pt x="23283" y="93345"/>
                                </a:cubicBezTo>
                                <a:cubicBezTo>
                                  <a:pt x="16616" y="96202"/>
                                  <a:pt x="8996" y="98107"/>
                                  <a:pt x="1376" y="100965"/>
                                </a:cubicBezTo>
                                <a:cubicBezTo>
                                  <a:pt x="3281" y="97155"/>
                                  <a:pt x="5186" y="94298"/>
                                  <a:pt x="8996" y="87630"/>
                                </a:cubicBezTo>
                                <a:cubicBezTo>
                                  <a:pt x="12806" y="81915"/>
                                  <a:pt x="15663" y="76200"/>
                                  <a:pt x="21378" y="69532"/>
                                </a:cubicBezTo>
                                <a:cubicBezTo>
                                  <a:pt x="24236" y="66675"/>
                                  <a:pt x="27093" y="62865"/>
                                  <a:pt x="29951" y="60007"/>
                                </a:cubicBezTo>
                                <a:cubicBezTo>
                                  <a:pt x="32808" y="57150"/>
                                  <a:pt x="33761" y="56198"/>
                                  <a:pt x="35666" y="54292"/>
                                </a:cubicBezTo>
                                <a:cubicBezTo>
                                  <a:pt x="39476" y="50482"/>
                                  <a:pt x="43286" y="47625"/>
                                  <a:pt x="47096" y="43815"/>
                                </a:cubicBezTo>
                                <a:cubicBezTo>
                                  <a:pt x="63288" y="30480"/>
                                  <a:pt x="82338" y="17145"/>
                                  <a:pt x="101388" y="7620"/>
                                </a:cubicBezTo>
                                <a:cubicBezTo>
                                  <a:pt x="110913" y="3810"/>
                                  <a:pt x="121391" y="0"/>
                                  <a:pt x="131868" y="0"/>
                                </a:cubicBezTo>
                                <a:cubicBezTo>
                                  <a:pt x="136631" y="0"/>
                                  <a:pt x="142346" y="952"/>
                                  <a:pt x="146156" y="3810"/>
                                </a:cubicBezTo>
                                <a:cubicBezTo>
                                  <a:pt x="149966" y="6667"/>
                                  <a:pt x="153776" y="9525"/>
                                  <a:pt x="155681" y="12382"/>
                                </a:cubicBezTo>
                                <a:cubicBezTo>
                                  <a:pt x="159491" y="18098"/>
                                  <a:pt x="160443" y="23813"/>
                                  <a:pt x="160443" y="27623"/>
                                </a:cubicBezTo>
                                <a:cubicBezTo>
                                  <a:pt x="160443" y="31432"/>
                                  <a:pt x="160443" y="33338"/>
                                  <a:pt x="159491" y="33338"/>
                                </a:cubicBezTo>
                                <a:cubicBezTo>
                                  <a:pt x="157586" y="33338"/>
                                  <a:pt x="157586" y="24765"/>
                                  <a:pt x="149966" y="16192"/>
                                </a:cubicBezTo>
                                <a:cubicBezTo>
                                  <a:pt x="146156" y="11430"/>
                                  <a:pt x="139488" y="8573"/>
                                  <a:pt x="131868" y="9525"/>
                                </a:cubicBezTo>
                                <a:cubicBezTo>
                                  <a:pt x="124248" y="10477"/>
                                  <a:pt x="114723" y="13335"/>
                                  <a:pt x="106151" y="18098"/>
                                </a:cubicBezTo>
                                <a:cubicBezTo>
                                  <a:pt x="89006" y="27623"/>
                                  <a:pt x="71861" y="40957"/>
                                  <a:pt x="57573" y="55245"/>
                                </a:cubicBezTo>
                                <a:cubicBezTo>
                                  <a:pt x="53763" y="59055"/>
                                  <a:pt x="50906" y="61913"/>
                                  <a:pt x="47096" y="65723"/>
                                </a:cubicBezTo>
                                <a:cubicBezTo>
                                  <a:pt x="45191" y="67627"/>
                                  <a:pt x="43286" y="69532"/>
                                  <a:pt x="43286" y="70485"/>
                                </a:cubicBezTo>
                                <a:lnTo>
                                  <a:pt x="43286" y="71438"/>
                                </a:lnTo>
                                <a:cubicBezTo>
                                  <a:pt x="43286" y="72390"/>
                                  <a:pt x="42333" y="73342"/>
                                  <a:pt x="44238" y="72390"/>
                                </a:cubicBezTo>
                                <a:cubicBezTo>
                                  <a:pt x="45191" y="72390"/>
                                  <a:pt x="45191" y="72390"/>
                                  <a:pt x="45191" y="72390"/>
                                </a:cubicBezTo>
                                <a:cubicBezTo>
                                  <a:pt x="44238" y="72390"/>
                                  <a:pt x="47096" y="72390"/>
                                  <a:pt x="48048" y="72390"/>
                                </a:cubicBezTo>
                                <a:cubicBezTo>
                                  <a:pt x="49953" y="72390"/>
                                  <a:pt x="50906" y="73342"/>
                                  <a:pt x="51858" y="73342"/>
                                </a:cubicBezTo>
                                <a:cubicBezTo>
                                  <a:pt x="54716" y="74295"/>
                                  <a:pt x="57573" y="75248"/>
                                  <a:pt x="59478" y="77152"/>
                                </a:cubicBezTo>
                                <a:cubicBezTo>
                                  <a:pt x="63288" y="80010"/>
                                  <a:pt x="66146" y="82867"/>
                                  <a:pt x="67098" y="84773"/>
                                </a:cubicBezTo>
                                <a:cubicBezTo>
                                  <a:pt x="68051" y="86677"/>
                                  <a:pt x="69003" y="87630"/>
                                  <a:pt x="69003" y="87630"/>
                                </a:cubicBezTo>
                                <a:cubicBezTo>
                                  <a:pt x="69003" y="87630"/>
                                  <a:pt x="69956" y="88582"/>
                                  <a:pt x="70908" y="90488"/>
                                </a:cubicBezTo>
                                <a:cubicBezTo>
                                  <a:pt x="70908" y="92392"/>
                                  <a:pt x="71861" y="95250"/>
                                  <a:pt x="72813" y="99060"/>
                                </a:cubicBezTo>
                                <a:cubicBezTo>
                                  <a:pt x="72813" y="106680"/>
                                  <a:pt x="70908" y="116205"/>
                                  <a:pt x="65193" y="126682"/>
                                </a:cubicBezTo>
                                <a:cubicBezTo>
                                  <a:pt x="59478" y="137160"/>
                                  <a:pt x="49953" y="147638"/>
                                  <a:pt x="36618" y="154305"/>
                                </a:cubicBezTo>
                                <a:cubicBezTo>
                                  <a:pt x="33761" y="156210"/>
                                  <a:pt x="29951" y="157163"/>
                                  <a:pt x="26141" y="159067"/>
                                </a:cubicBezTo>
                                <a:cubicBezTo>
                                  <a:pt x="24236" y="160020"/>
                                  <a:pt x="22331" y="160973"/>
                                  <a:pt x="20426" y="160973"/>
                                </a:cubicBezTo>
                                <a:cubicBezTo>
                                  <a:pt x="19473" y="160973"/>
                                  <a:pt x="19473" y="160973"/>
                                  <a:pt x="18521" y="160973"/>
                                </a:cubicBezTo>
                                <a:cubicBezTo>
                                  <a:pt x="16616" y="160973"/>
                                  <a:pt x="17568" y="161925"/>
                                  <a:pt x="17568" y="162877"/>
                                </a:cubicBezTo>
                                <a:cubicBezTo>
                                  <a:pt x="17568" y="162877"/>
                                  <a:pt x="18521" y="166688"/>
                                  <a:pt x="19473" y="168592"/>
                                </a:cubicBezTo>
                                <a:cubicBezTo>
                                  <a:pt x="22331" y="173355"/>
                                  <a:pt x="26141" y="177165"/>
                                  <a:pt x="31856" y="178117"/>
                                </a:cubicBezTo>
                                <a:cubicBezTo>
                                  <a:pt x="37571" y="179070"/>
                                  <a:pt x="44238" y="180023"/>
                                  <a:pt x="49953" y="178117"/>
                                </a:cubicBezTo>
                                <a:cubicBezTo>
                                  <a:pt x="62336" y="176213"/>
                                  <a:pt x="73766" y="171450"/>
                                  <a:pt x="83291" y="166688"/>
                                </a:cubicBezTo>
                                <a:cubicBezTo>
                                  <a:pt x="105198" y="158115"/>
                                  <a:pt x="114723" y="147638"/>
                                  <a:pt x="115676" y="14859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8" name="Freeform: Shape 746">
                            <a:extLst>
                              <a:ext uri="{FF2B5EF4-FFF2-40B4-BE49-F238E27FC236}">
                                <a16:creationId xmlns:a16="http://schemas.microsoft.com/office/drawing/2014/main" id="{320A5A04-5CB6-735C-4E7B-4BA98F53392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40827" y="2603182"/>
                            <a:ext cx="38280" cy="19230"/>
                          </a:xfrm>
                          <a:custGeom>
                            <a:avLst/>
                            <a:gdLst>
                              <a:gd name="connsiteX0" fmla="*/ 38190 w 38280"/>
                              <a:gd name="connsiteY0" fmla="*/ 7620 h 19230"/>
                              <a:gd name="connsiteX1" fmla="*/ 21998 w 38280"/>
                              <a:gd name="connsiteY1" fmla="*/ 19050 h 19230"/>
                              <a:gd name="connsiteX2" fmla="*/ 90 w 38280"/>
                              <a:gd name="connsiteY2" fmla="*/ 11430 h 19230"/>
                              <a:gd name="connsiteX3" fmla="*/ 16283 w 38280"/>
                              <a:gd name="connsiteY3" fmla="*/ 0 h 19230"/>
                              <a:gd name="connsiteX4" fmla="*/ 38190 w 38280"/>
                              <a:gd name="connsiteY4" fmla="*/ 7620 h 192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8280" h="19230">
                                <a:moveTo>
                                  <a:pt x="38190" y="7620"/>
                                </a:moveTo>
                                <a:cubicBezTo>
                                  <a:pt x="39143" y="12382"/>
                                  <a:pt x="32475" y="18097"/>
                                  <a:pt x="21998" y="19050"/>
                                </a:cubicBezTo>
                                <a:cubicBezTo>
                                  <a:pt x="11520" y="20002"/>
                                  <a:pt x="1995" y="17145"/>
                                  <a:pt x="90" y="11430"/>
                                </a:cubicBezTo>
                                <a:cubicBezTo>
                                  <a:pt x="-862" y="6667"/>
                                  <a:pt x="5805" y="952"/>
                                  <a:pt x="16283" y="0"/>
                                </a:cubicBezTo>
                                <a:cubicBezTo>
                                  <a:pt x="27713" y="0"/>
                                  <a:pt x="37238" y="2857"/>
                                  <a:pt x="38190" y="76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F7A53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388" name="Graphic 4">
                        <a:extLst>
                          <a:ext uri="{FF2B5EF4-FFF2-40B4-BE49-F238E27FC236}">
                            <a16:creationId xmlns:a16="http://schemas.microsoft.com/office/drawing/2014/main" id="{09AD774A-D3D2-52A1-7707-05CAF8361D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86277" y="2383154"/>
                        <a:ext cx="515908" cy="125730"/>
                        <a:chOff x="6486277" y="2383154"/>
                        <a:chExt cx="515908" cy="125730"/>
                      </a:xfrm>
                    </p:grpSpPr>
                    <p:grpSp>
                      <p:nvGrpSpPr>
                        <p:cNvPr id="430" name="Graphic 4">
                          <a:extLst>
                            <a:ext uri="{FF2B5EF4-FFF2-40B4-BE49-F238E27FC236}">
                              <a16:creationId xmlns:a16="http://schemas.microsoft.com/office/drawing/2014/main" id="{67D01E85-645D-8DEE-80A2-2E3E8D3B8B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88182" y="2394585"/>
                          <a:ext cx="514003" cy="114300"/>
                          <a:chOff x="6488182" y="2394585"/>
                          <a:chExt cx="514003" cy="114300"/>
                        </a:xfrm>
                        <a:solidFill>
                          <a:srgbClr val="D57075">
                            <a:alpha val="30000"/>
                          </a:srgbClr>
                        </a:solidFill>
                      </p:grpSpPr>
                      <p:sp>
                        <p:nvSpPr>
                          <p:cNvPr id="440" name="Freeform: Shape 749">
                            <a:extLst>
                              <a:ext uri="{FF2B5EF4-FFF2-40B4-BE49-F238E27FC236}">
                                <a16:creationId xmlns:a16="http://schemas.microsoft.com/office/drawing/2014/main" id="{3B082CB6-6F62-3575-5EDC-EF7577ACE5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88182" y="2394585"/>
                            <a:ext cx="83170" cy="41332"/>
                          </a:xfrm>
                          <a:custGeom>
                            <a:avLst/>
                            <a:gdLst>
                              <a:gd name="connsiteX0" fmla="*/ 82162 w 83170"/>
                              <a:gd name="connsiteY0" fmla="*/ 15240 h 41332"/>
                              <a:gd name="connsiteX1" fmla="*/ 79305 w 83170"/>
                              <a:gd name="connsiteY1" fmla="*/ 11430 h 41332"/>
                              <a:gd name="connsiteX2" fmla="*/ 79305 w 83170"/>
                              <a:gd name="connsiteY2" fmla="*/ 11430 h 41332"/>
                              <a:gd name="connsiteX3" fmla="*/ 79305 w 83170"/>
                              <a:gd name="connsiteY3" fmla="*/ 11430 h 41332"/>
                              <a:gd name="connsiteX4" fmla="*/ 51682 w 83170"/>
                              <a:gd name="connsiteY4" fmla="*/ 0 h 41332"/>
                              <a:gd name="connsiteX5" fmla="*/ 3105 w 83170"/>
                              <a:gd name="connsiteY5" fmla="*/ 15240 h 41332"/>
                              <a:gd name="connsiteX6" fmla="*/ 3105 w 83170"/>
                              <a:gd name="connsiteY6" fmla="*/ 15240 h 41332"/>
                              <a:gd name="connsiteX7" fmla="*/ 2152 w 83170"/>
                              <a:gd name="connsiteY7" fmla="*/ 17145 h 41332"/>
                              <a:gd name="connsiteX8" fmla="*/ 13582 w 83170"/>
                              <a:gd name="connsiteY8" fmla="*/ 40005 h 41332"/>
                              <a:gd name="connsiteX9" fmla="*/ 40252 w 83170"/>
                              <a:gd name="connsiteY9" fmla="*/ 39052 h 41332"/>
                              <a:gd name="connsiteX10" fmla="*/ 46920 w 83170"/>
                              <a:gd name="connsiteY10" fmla="*/ 37148 h 41332"/>
                              <a:gd name="connsiteX11" fmla="*/ 49777 w 83170"/>
                              <a:gd name="connsiteY11" fmla="*/ 37148 h 41332"/>
                              <a:gd name="connsiteX12" fmla="*/ 48824 w 83170"/>
                              <a:gd name="connsiteY12" fmla="*/ 37148 h 41332"/>
                              <a:gd name="connsiteX13" fmla="*/ 48824 w 83170"/>
                              <a:gd name="connsiteY13" fmla="*/ 37148 h 41332"/>
                              <a:gd name="connsiteX14" fmla="*/ 56445 w 83170"/>
                              <a:gd name="connsiteY14" fmla="*/ 37148 h 41332"/>
                              <a:gd name="connsiteX15" fmla="*/ 59302 w 83170"/>
                              <a:gd name="connsiteY15" fmla="*/ 36195 h 41332"/>
                              <a:gd name="connsiteX16" fmla="*/ 60255 w 83170"/>
                              <a:gd name="connsiteY16" fmla="*/ 36195 h 41332"/>
                              <a:gd name="connsiteX17" fmla="*/ 83115 w 83170"/>
                              <a:gd name="connsiteY17" fmla="*/ 20955 h 41332"/>
                              <a:gd name="connsiteX18" fmla="*/ 82162 w 83170"/>
                              <a:gd name="connsiteY18" fmla="*/ 15240 h 41332"/>
                              <a:gd name="connsiteX19" fmla="*/ 82162 w 83170"/>
                              <a:gd name="connsiteY19" fmla="*/ 15240 h 41332"/>
                              <a:gd name="connsiteX20" fmla="*/ 60255 w 83170"/>
                              <a:gd name="connsiteY20" fmla="*/ 35242 h 41332"/>
                              <a:gd name="connsiteX21" fmla="*/ 60255 w 83170"/>
                              <a:gd name="connsiteY21" fmla="*/ 35242 h 41332"/>
                              <a:gd name="connsiteX22" fmla="*/ 62160 w 83170"/>
                              <a:gd name="connsiteY22" fmla="*/ 35242 h 41332"/>
                              <a:gd name="connsiteX23" fmla="*/ 62160 w 83170"/>
                              <a:gd name="connsiteY23" fmla="*/ 35242 h 41332"/>
                              <a:gd name="connsiteX24" fmla="*/ 63112 w 83170"/>
                              <a:gd name="connsiteY24" fmla="*/ 35242 h 41332"/>
                              <a:gd name="connsiteX25" fmla="*/ 63112 w 83170"/>
                              <a:gd name="connsiteY25" fmla="*/ 35242 h 41332"/>
                              <a:gd name="connsiteX26" fmla="*/ 62160 w 83170"/>
                              <a:gd name="connsiteY26" fmla="*/ 35242 h 41332"/>
                              <a:gd name="connsiteX27" fmla="*/ 60255 w 83170"/>
                              <a:gd name="connsiteY27" fmla="*/ 35242 h 41332"/>
                              <a:gd name="connsiteX28" fmla="*/ 48824 w 83170"/>
                              <a:gd name="connsiteY28" fmla="*/ 36195 h 41332"/>
                              <a:gd name="connsiteX29" fmla="*/ 48824 w 83170"/>
                              <a:gd name="connsiteY29" fmla="*/ 36195 h 41332"/>
                              <a:gd name="connsiteX30" fmla="*/ 47872 w 83170"/>
                              <a:gd name="connsiteY30" fmla="*/ 36195 h 41332"/>
                              <a:gd name="connsiteX31" fmla="*/ 48824 w 83170"/>
                              <a:gd name="connsiteY31" fmla="*/ 36195 h 413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3170" h="41332">
                                <a:moveTo>
                                  <a:pt x="82162" y="15240"/>
                                </a:moveTo>
                                <a:cubicBezTo>
                                  <a:pt x="81210" y="13335"/>
                                  <a:pt x="80257" y="12382"/>
                                  <a:pt x="79305" y="11430"/>
                                </a:cubicBezTo>
                                <a:lnTo>
                                  <a:pt x="79305" y="11430"/>
                                </a:lnTo>
                                <a:lnTo>
                                  <a:pt x="79305" y="11430"/>
                                </a:lnTo>
                                <a:cubicBezTo>
                                  <a:pt x="74542" y="4763"/>
                                  <a:pt x="64065" y="0"/>
                                  <a:pt x="51682" y="0"/>
                                </a:cubicBezTo>
                                <a:cubicBezTo>
                                  <a:pt x="34537" y="0"/>
                                  <a:pt x="10724" y="3810"/>
                                  <a:pt x="3105" y="15240"/>
                                </a:cubicBezTo>
                                <a:lnTo>
                                  <a:pt x="3105" y="15240"/>
                                </a:lnTo>
                                <a:cubicBezTo>
                                  <a:pt x="3105" y="16192"/>
                                  <a:pt x="2152" y="16192"/>
                                  <a:pt x="2152" y="17145"/>
                                </a:cubicBezTo>
                                <a:cubicBezTo>
                                  <a:pt x="-2610" y="25717"/>
                                  <a:pt x="247" y="37148"/>
                                  <a:pt x="13582" y="40005"/>
                                </a:cubicBezTo>
                                <a:cubicBezTo>
                                  <a:pt x="22155" y="41910"/>
                                  <a:pt x="31680" y="41910"/>
                                  <a:pt x="40252" y="39052"/>
                                </a:cubicBezTo>
                                <a:cubicBezTo>
                                  <a:pt x="42157" y="38100"/>
                                  <a:pt x="44062" y="38100"/>
                                  <a:pt x="46920" y="37148"/>
                                </a:cubicBezTo>
                                <a:cubicBezTo>
                                  <a:pt x="47872" y="37148"/>
                                  <a:pt x="48824" y="37148"/>
                                  <a:pt x="49777" y="37148"/>
                                </a:cubicBezTo>
                                <a:cubicBezTo>
                                  <a:pt x="50730" y="37148"/>
                                  <a:pt x="50730" y="37148"/>
                                  <a:pt x="48824" y="37148"/>
                                </a:cubicBezTo>
                                <a:cubicBezTo>
                                  <a:pt x="48824" y="37148"/>
                                  <a:pt x="48824" y="37148"/>
                                  <a:pt x="48824" y="37148"/>
                                </a:cubicBezTo>
                                <a:cubicBezTo>
                                  <a:pt x="51682" y="37148"/>
                                  <a:pt x="53587" y="37148"/>
                                  <a:pt x="56445" y="37148"/>
                                </a:cubicBezTo>
                                <a:cubicBezTo>
                                  <a:pt x="57397" y="37148"/>
                                  <a:pt x="58349" y="37148"/>
                                  <a:pt x="59302" y="36195"/>
                                </a:cubicBezTo>
                                <a:cubicBezTo>
                                  <a:pt x="59302" y="36195"/>
                                  <a:pt x="60255" y="36195"/>
                                  <a:pt x="60255" y="36195"/>
                                </a:cubicBezTo>
                                <a:cubicBezTo>
                                  <a:pt x="72637" y="37148"/>
                                  <a:pt x="84067" y="29527"/>
                                  <a:pt x="83115" y="20955"/>
                                </a:cubicBezTo>
                                <a:cubicBezTo>
                                  <a:pt x="83115" y="19050"/>
                                  <a:pt x="83115" y="17145"/>
                                  <a:pt x="82162" y="15240"/>
                                </a:cubicBezTo>
                                <a:cubicBezTo>
                                  <a:pt x="82162" y="15240"/>
                                  <a:pt x="82162" y="15240"/>
                                  <a:pt x="82162" y="15240"/>
                                </a:cubicBezTo>
                                <a:close/>
                                <a:moveTo>
                                  <a:pt x="60255" y="35242"/>
                                </a:moveTo>
                                <a:cubicBezTo>
                                  <a:pt x="60255" y="35242"/>
                                  <a:pt x="60255" y="35242"/>
                                  <a:pt x="60255" y="35242"/>
                                </a:cubicBezTo>
                                <a:cubicBezTo>
                                  <a:pt x="61207" y="35242"/>
                                  <a:pt x="62160" y="35242"/>
                                  <a:pt x="62160" y="35242"/>
                                </a:cubicBezTo>
                                <a:cubicBezTo>
                                  <a:pt x="62160" y="35242"/>
                                  <a:pt x="62160" y="35242"/>
                                  <a:pt x="62160" y="35242"/>
                                </a:cubicBezTo>
                                <a:cubicBezTo>
                                  <a:pt x="62160" y="35242"/>
                                  <a:pt x="63112" y="35242"/>
                                  <a:pt x="63112" y="35242"/>
                                </a:cubicBezTo>
                                <a:lnTo>
                                  <a:pt x="63112" y="35242"/>
                                </a:lnTo>
                                <a:cubicBezTo>
                                  <a:pt x="63112" y="35242"/>
                                  <a:pt x="63112" y="35242"/>
                                  <a:pt x="62160" y="35242"/>
                                </a:cubicBezTo>
                                <a:cubicBezTo>
                                  <a:pt x="62160" y="35242"/>
                                  <a:pt x="61207" y="35242"/>
                                  <a:pt x="60255" y="35242"/>
                                </a:cubicBezTo>
                                <a:close/>
                                <a:moveTo>
                                  <a:pt x="48824" y="36195"/>
                                </a:moveTo>
                                <a:cubicBezTo>
                                  <a:pt x="48824" y="36195"/>
                                  <a:pt x="48824" y="36195"/>
                                  <a:pt x="48824" y="36195"/>
                                </a:cubicBezTo>
                                <a:cubicBezTo>
                                  <a:pt x="47872" y="36195"/>
                                  <a:pt x="47872" y="36195"/>
                                  <a:pt x="47872" y="36195"/>
                                </a:cubicBezTo>
                                <a:cubicBezTo>
                                  <a:pt x="47872" y="36195"/>
                                  <a:pt x="47872" y="36195"/>
                                  <a:pt x="48824" y="3619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57075">
                              <a:alpha val="3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41" name="Freeform: Shape 750">
                            <a:extLst>
                              <a:ext uri="{FF2B5EF4-FFF2-40B4-BE49-F238E27FC236}">
                                <a16:creationId xmlns:a16="http://schemas.microsoft.com/office/drawing/2014/main" id="{675D4503-BB99-D752-862C-80C4BEABAA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21920" y="2457450"/>
                            <a:ext cx="80266" cy="51435"/>
                          </a:xfrm>
                          <a:custGeom>
                            <a:avLst/>
                            <a:gdLst>
                              <a:gd name="connsiteX0" fmla="*/ 79908 w 80266"/>
                              <a:gd name="connsiteY0" fmla="*/ 32385 h 51435"/>
                              <a:gd name="connsiteX1" fmla="*/ 78002 w 80266"/>
                              <a:gd name="connsiteY1" fmla="*/ 27623 h 51435"/>
                              <a:gd name="connsiteX2" fmla="*/ 37045 w 80266"/>
                              <a:gd name="connsiteY2" fmla="*/ 1905 h 51435"/>
                              <a:gd name="connsiteX3" fmla="*/ 4660 w 80266"/>
                              <a:gd name="connsiteY3" fmla="*/ 7620 h 51435"/>
                              <a:gd name="connsiteX4" fmla="*/ 4660 w 80266"/>
                              <a:gd name="connsiteY4" fmla="*/ 7620 h 51435"/>
                              <a:gd name="connsiteX5" fmla="*/ 4660 w 80266"/>
                              <a:gd name="connsiteY5" fmla="*/ 7620 h 51435"/>
                              <a:gd name="connsiteX6" fmla="*/ 2755 w 80266"/>
                              <a:gd name="connsiteY6" fmla="*/ 9525 h 51435"/>
                              <a:gd name="connsiteX7" fmla="*/ 850 w 80266"/>
                              <a:gd name="connsiteY7" fmla="*/ 12383 h 51435"/>
                              <a:gd name="connsiteX8" fmla="*/ 18948 w 80266"/>
                              <a:gd name="connsiteY8" fmla="*/ 33337 h 51435"/>
                              <a:gd name="connsiteX9" fmla="*/ 19900 w 80266"/>
                              <a:gd name="connsiteY9" fmla="*/ 33337 h 51435"/>
                              <a:gd name="connsiteX10" fmla="*/ 22758 w 80266"/>
                              <a:gd name="connsiteY10" fmla="*/ 35242 h 51435"/>
                              <a:gd name="connsiteX11" fmla="*/ 30377 w 80266"/>
                              <a:gd name="connsiteY11" fmla="*/ 38100 h 51435"/>
                              <a:gd name="connsiteX12" fmla="*/ 30377 w 80266"/>
                              <a:gd name="connsiteY12" fmla="*/ 38100 h 51435"/>
                              <a:gd name="connsiteX13" fmla="*/ 30377 w 80266"/>
                              <a:gd name="connsiteY13" fmla="*/ 38100 h 51435"/>
                              <a:gd name="connsiteX14" fmla="*/ 29425 w 80266"/>
                              <a:gd name="connsiteY14" fmla="*/ 38100 h 51435"/>
                              <a:gd name="connsiteX15" fmla="*/ 29425 w 80266"/>
                              <a:gd name="connsiteY15" fmla="*/ 38100 h 51435"/>
                              <a:gd name="connsiteX16" fmla="*/ 30377 w 80266"/>
                              <a:gd name="connsiteY16" fmla="*/ 38100 h 51435"/>
                              <a:gd name="connsiteX17" fmla="*/ 32283 w 80266"/>
                              <a:gd name="connsiteY17" fmla="*/ 39052 h 51435"/>
                              <a:gd name="connsiteX18" fmla="*/ 37998 w 80266"/>
                              <a:gd name="connsiteY18" fmla="*/ 42862 h 51435"/>
                              <a:gd name="connsiteX19" fmla="*/ 63715 w 80266"/>
                              <a:gd name="connsiteY19" fmla="*/ 51435 h 51435"/>
                              <a:gd name="connsiteX20" fmla="*/ 79908 w 80266"/>
                              <a:gd name="connsiteY20" fmla="*/ 32385 h 51435"/>
                              <a:gd name="connsiteX21" fmla="*/ 29425 w 80266"/>
                              <a:gd name="connsiteY21" fmla="*/ 38100 h 51435"/>
                              <a:gd name="connsiteX22" fmla="*/ 30377 w 80266"/>
                              <a:gd name="connsiteY22" fmla="*/ 38100 h 51435"/>
                              <a:gd name="connsiteX23" fmla="*/ 29425 w 80266"/>
                              <a:gd name="connsiteY23" fmla="*/ 38100 h 51435"/>
                              <a:gd name="connsiteX24" fmla="*/ 29425 w 80266"/>
                              <a:gd name="connsiteY24" fmla="*/ 38100 h 51435"/>
                              <a:gd name="connsiteX25" fmla="*/ 29425 w 80266"/>
                              <a:gd name="connsiteY25" fmla="*/ 38100 h 51435"/>
                              <a:gd name="connsiteX26" fmla="*/ 17042 w 80266"/>
                              <a:gd name="connsiteY26" fmla="*/ 32385 h 51435"/>
                              <a:gd name="connsiteX27" fmla="*/ 17995 w 80266"/>
                              <a:gd name="connsiteY27" fmla="*/ 33337 h 51435"/>
                              <a:gd name="connsiteX28" fmla="*/ 17995 w 80266"/>
                              <a:gd name="connsiteY28" fmla="*/ 33337 h 51435"/>
                              <a:gd name="connsiteX29" fmla="*/ 17995 w 80266"/>
                              <a:gd name="connsiteY29" fmla="*/ 33337 h 51435"/>
                              <a:gd name="connsiteX30" fmla="*/ 16090 w 80266"/>
                              <a:gd name="connsiteY30" fmla="*/ 32385 h 51435"/>
                              <a:gd name="connsiteX31" fmla="*/ 17042 w 80266"/>
                              <a:gd name="connsiteY31" fmla="*/ 32385 h 5143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0266" h="51435">
                                <a:moveTo>
                                  <a:pt x="79908" y="32385"/>
                                </a:moveTo>
                                <a:cubicBezTo>
                                  <a:pt x="79908" y="30480"/>
                                  <a:pt x="78955" y="29527"/>
                                  <a:pt x="78002" y="27623"/>
                                </a:cubicBezTo>
                                <a:cubicBezTo>
                                  <a:pt x="72287" y="15240"/>
                                  <a:pt x="52285" y="5715"/>
                                  <a:pt x="37045" y="1905"/>
                                </a:cubicBezTo>
                                <a:cubicBezTo>
                                  <a:pt x="22758" y="-1905"/>
                                  <a:pt x="11327" y="0"/>
                                  <a:pt x="4660" y="7620"/>
                                </a:cubicBezTo>
                                <a:lnTo>
                                  <a:pt x="4660" y="7620"/>
                                </a:lnTo>
                                <a:lnTo>
                                  <a:pt x="4660" y="7620"/>
                                </a:lnTo>
                                <a:cubicBezTo>
                                  <a:pt x="3708" y="8573"/>
                                  <a:pt x="3708" y="9525"/>
                                  <a:pt x="2755" y="9525"/>
                                </a:cubicBezTo>
                                <a:cubicBezTo>
                                  <a:pt x="1802" y="10477"/>
                                  <a:pt x="1802" y="11430"/>
                                  <a:pt x="850" y="12383"/>
                                </a:cubicBezTo>
                                <a:cubicBezTo>
                                  <a:pt x="-2960" y="20002"/>
                                  <a:pt x="6565" y="31433"/>
                                  <a:pt x="18948" y="33337"/>
                                </a:cubicBezTo>
                                <a:cubicBezTo>
                                  <a:pt x="18948" y="33337"/>
                                  <a:pt x="19900" y="33337"/>
                                  <a:pt x="19900" y="33337"/>
                                </a:cubicBezTo>
                                <a:cubicBezTo>
                                  <a:pt x="20852" y="33337"/>
                                  <a:pt x="21805" y="34290"/>
                                  <a:pt x="22758" y="35242"/>
                                </a:cubicBezTo>
                                <a:cubicBezTo>
                                  <a:pt x="25615" y="36195"/>
                                  <a:pt x="27520" y="37148"/>
                                  <a:pt x="30377" y="38100"/>
                                </a:cubicBezTo>
                                <a:cubicBezTo>
                                  <a:pt x="30377" y="38100"/>
                                  <a:pt x="30377" y="38100"/>
                                  <a:pt x="30377" y="38100"/>
                                </a:cubicBezTo>
                                <a:cubicBezTo>
                                  <a:pt x="30377" y="38100"/>
                                  <a:pt x="30377" y="38100"/>
                                  <a:pt x="30377" y="38100"/>
                                </a:cubicBezTo>
                                <a:cubicBezTo>
                                  <a:pt x="27520" y="37148"/>
                                  <a:pt x="28473" y="37148"/>
                                  <a:pt x="29425" y="38100"/>
                                </a:cubicBezTo>
                                <a:cubicBezTo>
                                  <a:pt x="29425" y="38100"/>
                                  <a:pt x="29425" y="38100"/>
                                  <a:pt x="29425" y="38100"/>
                                </a:cubicBezTo>
                                <a:cubicBezTo>
                                  <a:pt x="29425" y="38100"/>
                                  <a:pt x="29425" y="38100"/>
                                  <a:pt x="30377" y="38100"/>
                                </a:cubicBezTo>
                                <a:cubicBezTo>
                                  <a:pt x="31330" y="38100"/>
                                  <a:pt x="31330" y="38100"/>
                                  <a:pt x="32283" y="39052"/>
                                </a:cubicBezTo>
                                <a:cubicBezTo>
                                  <a:pt x="34187" y="40005"/>
                                  <a:pt x="36092" y="41910"/>
                                  <a:pt x="37998" y="42862"/>
                                </a:cubicBezTo>
                                <a:cubicBezTo>
                                  <a:pt x="45617" y="48577"/>
                                  <a:pt x="55142" y="50483"/>
                                  <a:pt x="63715" y="51435"/>
                                </a:cubicBezTo>
                                <a:cubicBezTo>
                                  <a:pt x="76098" y="51435"/>
                                  <a:pt x="81812" y="41910"/>
                                  <a:pt x="79908" y="32385"/>
                                </a:cubicBezTo>
                                <a:close/>
                                <a:moveTo>
                                  <a:pt x="29425" y="38100"/>
                                </a:moveTo>
                                <a:cubicBezTo>
                                  <a:pt x="29425" y="38100"/>
                                  <a:pt x="30377" y="38100"/>
                                  <a:pt x="30377" y="38100"/>
                                </a:cubicBezTo>
                                <a:cubicBezTo>
                                  <a:pt x="30377" y="38100"/>
                                  <a:pt x="30377" y="38100"/>
                                  <a:pt x="29425" y="38100"/>
                                </a:cubicBezTo>
                                <a:cubicBezTo>
                                  <a:pt x="29425" y="38100"/>
                                  <a:pt x="29425" y="38100"/>
                                  <a:pt x="29425" y="38100"/>
                                </a:cubicBezTo>
                                <a:cubicBezTo>
                                  <a:pt x="29425" y="38100"/>
                                  <a:pt x="29425" y="38100"/>
                                  <a:pt x="29425" y="38100"/>
                                </a:cubicBezTo>
                                <a:close/>
                                <a:moveTo>
                                  <a:pt x="17042" y="32385"/>
                                </a:moveTo>
                                <a:cubicBezTo>
                                  <a:pt x="17042" y="32385"/>
                                  <a:pt x="17995" y="32385"/>
                                  <a:pt x="17995" y="33337"/>
                                </a:cubicBezTo>
                                <a:cubicBezTo>
                                  <a:pt x="17995" y="33337"/>
                                  <a:pt x="17995" y="33337"/>
                                  <a:pt x="17995" y="33337"/>
                                </a:cubicBezTo>
                                <a:cubicBezTo>
                                  <a:pt x="17995" y="33337"/>
                                  <a:pt x="17995" y="33337"/>
                                  <a:pt x="17995" y="33337"/>
                                </a:cubicBezTo>
                                <a:cubicBezTo>
                                  <a:pt x="17042" y="32385"/>
                                  <a:pt x="16090" y="32385"/>
                                  <a:pt x="16090" y="32385"/>
                                </a:cubicBezTo>
                                <a:cubicBezTo>
                                  <a:pt x="16090" y="31433"/>
                                  <a:pt x="16090" y="32385"/>
                                  <a:pt x="17042" y="3238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57075">
                              <a:alpha val="3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431" name="Graphic 4">
                          <a:extLst>
                            <a:ext uri="{FF2B5EF4-FFF2-40B4-BE49-F238E27FC236}">
                              <a16:creationId xmlns:a16="http://schemas.microsoft.com/office/drawing/2014/main" id="{65EB5F9E-C25A-3BBE-1120-0FB8A58653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86277" y="2383154"/>
                          <a:ext cx="513092" cy="114365"/>
                          <a:chOff x="6486277" y="2383154"/>
                          <a:chExt cx="513092" cy="114365"/>
                        </a:xfrm>
                      </p:grpSpPr>
                      <p:sp>
                        <p:nvSpPr>
                          <p:cNvPr id="432" name="Freeform: Shape 752">
                            <a:extLst>
                              <a:ext uri="{FF2B5EF4-FFF2-40B4-BE49-F238E27FC236}">
                                <a16:creationId xmlns:a16="http://schemas.microsoft.com/office/drawing/2014/main" id="{D51973F4-A24C-7A8E-B99C-516EA14284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86277" y="2383154"/>
                            <a:ext cx="513049" cy="114365"/>
                          </a:xfrm>
                          <a:custGeom>
                            <a:avLst/>
                            <a:gdLst>
                              <a:gd name="connsiteX0" fmla="*/ 451732 w 513049"/>
                              <a:gd name="connsiteY0" fmla="*/ 97155 h 114365"/>
                              <a:gd name="connsiteX1" fmla="*/ 433635 w 513049"/>
                              <a:gd name="connsiteY1" fmla="*/ 76200 h 114365"/>
                              <a:gd name="connsiteX2" fmla="*/ 469829 w 513049"/>
                              <a:gd name="connsiteY2" fmla="*/ 65723 h 114365"/>
                              <a:gd name="connsiteX3" fmla="*/ 512692 w 513049"/>
                              <a:gd name="connsiteY3" fmla="*/ 96203 h 114365"/>
                              <a:gd name="connsiteX4" fmla="*/ 495547 w 513049"/>
                              <a:gd name="connsiteY4" fmla="*/ 114300 h 114365"/>
                              <a:gd name="connsiteX5" fmla="*/ 469829 w 513049"/>
                              <a:gd name="connsiteY5" fmla="*/ 105728 h 114365"/>
                              <a:gd name="connsiteX6" fmla="*/ 464115 w 513049"/>
                              <a:gd name="connsiteY6" fmla="*/ 101918 h 114365"/>
                              <a:gd name="connsiteX7" fmla="*/ 465067 w 513049"/>
                              <a:gd name="connsiteY7" fmla="*/ 101918 h 114365"/>
                              <a:gd name="connsiteX8" fmla="*/ 464115 w 513049"/>
                              <a:gd name="connsiteY8" fmla="*/ 100965 h 114365"/>
                              <a:gd name="connsiteX9" fmla="*/ 455542 w 513049"/>
                              <a:gd name="connsiteY9" fmla="*/ 98108 h 114365"/>
                              <a:gd name="connsiteX10" fmla="*/ 451732 w 513049"/>
                              <a:gd name="connsiteY10" fmla="*/ 97155 h 114365"/>
                              <a:gd name="connsiteX11" fmla="*/ 451732 w 513049"/>
                              <a:gd name="connsiteY11" fmla="*/ 97155 h 114365"/>
                              <a:gd name="connsiteX12" fmla="*/ 451732 w 513049"/>
                              <a:gd name="connsiteY12" fmla="*/ 97155 h 114365"/>
                              <a:gd name="connsiteX13" fmla="*/ 451732 w 513049"/>
                              <a:gd name="connsiteY13" fmla="*/ 97155 h 114365"/>
                              <a:gd name="connsiteX14" fmla="*/ 60254 w 513049"/>
                              <a:gd name="connsiteY14" fmla="*/ 36195 h 114365"/>
                              <a:gd name="connsiteX15" fmla="*/ 83115 w 513049"/>
                              <a:gd name="connsiteY15" fmla="*/ 20955 h 114365"/>
                              <a:gd name="connsiteX16" fmla="*/ 51682 w 513049"/>
                              <a:gd name="connsiteY16" fmla="*/ 0 h 114365"/>
                              <a:gd name="connsiteX17" fmla="*/ 2152 w 513049"/>
                              <a:gd name="connsiteY17" fmla="*/ 17145 h 114365"/>
                              <a:gd name="connsiteX18" fmla="*/ 13582 w 513049"/>
                              <a:gd name="connsiteY18" fmla="*/ 40005 h 114365"/>
                              <a:gd name="connsiteX19" fmla="*/ 40252 w 513049"/>
                              <a:gd name="connsiteY19" fmla="*/ 39053 h 114365"/>
                              <a:gd name="connsiteX20" fmla="*/ 46919 w 513049"/>
                              <a:gd name="connsiteY20" fmla="*/ 37148 h 114365"/>
                              <a:gd name="connsiteX21" fmla="*/ 45967 w 513049"/>
                              <a:gd name="connsiteY21" fmla="*/ 37148 h 114365"/>
                              <a:gd name="connsiteX22" fmla="*/ 46919 w 513049"/>
                              <a:gd name="connsiteY22" fmla="*/ 37148 h 114365"/>
                              <a:gd name="connsiteX23" fmla="*/ 55492 w 513049"/>
                              <a:gd name="connsiteY23" fmla="*/ 37148 h 114365"/>
                              <a:gd name="connsiteX24" fmla="*/ 60254 w 513049"/>
                              <a:gd name="connsiteY24" fmla="*/ 36195 h 114365"/>
                              <a:gd name="connsiteX25" fmla="*/ 61207 w 513049"/>
                              <a:gd name="connsiteY25" fmla="*/ 36195 h 114365"/>
                              <a:gd name="connsiteX26" fmla="*/ 60254 w 513049"/>
                              <a:gd name="connsiteY26" fmla="*/ 36195 h 114365"/>
                              <a:gd name="connsiteX27" fmla="*/ 60254 w 513049"/>
                              <a:gd name="connsiteY27" fmla="*/ 36195 h 11436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13049" h="114365">
                                <a:moveTo>
                                  <a:pt x="451732" y="97155"/>
                                </a:moveTo>
                                <a:cubicBezTo>
                                  <a:pt x="439350" y="95250"/>
                                  <a:pt x="430777" y="83820"/>
                                  <a:pt x="433635" y="76200"/>
                                </a:cubicBezTo>
                                <a:cubicBezTo>
                                  <a:pt x="438397" y="65723"/>
                                  <a:pt x="452685" y="60960"/>
                                  <a:pt x="469829" y="65723"/>
                                </a:cubicBezTo>
                                <a:cubicBezTo>
                                  <a:pt x="486975" y="70485"/>
                                  <a:pt x="509835" y="80963"/>
                                  <a:pt x="512692" y="96203"/>
                                </a:cubicBezTo>
                                <a:cubicBezTo>
                                  <a:pt x="514597" y="105728"/>
                                  <a:pt x="508882" y="115253"/>
                                  <a:pt x="495547" y="114300"/>
                                </a:cubicBezTo>
                                <a:cubicBezTo>
                                  <a:pt x="486975" y="113348"/>
                                  <a:pt x="477450" y="111443"/>
                                  <a:pt x="469829" y="105728"/>
                                </a:cubicBezTo>
                                <a:cubicBezTo>
                                  <a:pt x="467925" y="104775"/>
                                  <a:pt x="466019" y="102870"/>
                                  <a:pt x="464115" y="101918"/>
                                </a:cubicBezTo>
                                <a:cubicBezTo>
                                  <a:pt x="461257" y="100013"/>
                                  <a:pt x="461257" y="100013"/>
                                  <a:pt x="465067" y="101918"/>
                                </a:cubicBezTo>
                                <a:cubicBezTo>
                                  <a:pt x="463162" y="100965"/>
                                  <a:pt x="457447" y="99060"/>
                                  <a:pt x="464115" y="100965"/>
                                </a:cubicBezTo>
                                <a:cubicBezTo>
                                  <a:pt x="461257" y="100013"/>
                                  <a:pt x="458400" y="99060"/>
                                  <a:pt x="455542" y="98108"/>
                                </a:cubicBezTo>
                                <a:cubicBezTo>
                                  <a:pt x="448875" y="95250"/>
                                  <a:pt x="447922" y="94298"/>
                                  <a:pt x="451732" y="97155"/>
                                </a:cubicBezTo>
                                <a:cubicBezTo>
                                  <a:pt x="451732" y="97155"/>
                                  <a:pt x="451732" y="96203"/>
                                  <a:pt x="451732" y="97155"/>
                                </a:cubicBezTo>
                                <a:cubicBezTo>
                                  <a:pt x="453637" y="97155"/>
                                  <a:pt x="454590" y="97155"/>
                                  <a:pt x="451732" y="97155"/>
                                </a:cubicBezTo>
                                <a:lnTo>
                                  <a:pt x="451732" y="97155"/>
                                </a:lnTo>
                                <a:close/>
                                <a:moveTo>
                                  <a:pt x="60254" y="36195"/>
                                </a:moveTo>
                                <a:cubicBezTo>
                                  <a:pt x="72637" y="37148"/>
                                  <a:pt x="84067" y="29528"/>
                                  <a:pt x="83115" y="20955"/>
                                </a:cubicBezTo>
                                <a:cubicBezTo>
                                  <a:pt x="81210" y="9525"/>
                                  <a:pt x="68827" y="953"/>
                                  <a:pt x="51682" y="0"/>
                                </a:cubicBezTo>
                                <a:cubicBezTo>
                                  <a:pt x="34537" y="0"/>
                                  <a:pt x="8819" y="3810"/>
                                  <a:pt x="2152" y="17145"/>
                                </a:cubicBezTo>
                                <a:cubicBezTo>
                                  <a:pt x="-2610" y="25718"/>
                                  <a:pt x="247" y="37148"/>
                                  <a:pt x="13582" y="40005"/>
                                </a:cubicBezTo>
                                <a:cubicBezTo>
                                  <a:pt x="22154" y="41910"/>
                                  <a:pt x="31679" y="41910"/>
                                  <a:pt x="40252" y="39053"/>
                                </a:cubicBezTo>
                                <a:cubicBezTo>
                                  <a:pt x="42157" y="38100"/>
                                  <a:pt x="44062" y="38100"/>
                                  <a:pt x="46919" y="37148"/>
                                </a:cubicBezTo>
                                <a:cubicBezTo>
                                  <a:pt x="49777" y="36195"/>
                                  <a:pt x="49777" y="36195"/>
                                  <a:pt x="45967" y="37148"/>
                                </a:cubicBezTo>
                                <a:cubicBezTo>
                                  <a:pt x="47872" y="37148"/>
                                  <a:pt x="54540" y="37148"/>
                                  <a:pt x="46919" y="37148"/>
                                </a:cubicBezTo>
                                <a:cubicBezTo>
                                  <a:pt x="49777" y="37148"/>
                                  <a:pt x="52635" y="37148"/>
                                  <a:pt x="55492" y="37148"/>
                                </a:cubicBezTo>
                                <a:cubicBezTo>
                                  <a:pt x="64065" y="35243"/>
                                  <a:pt x="65017" y="35243"/>
                                  <a:pt x="60254" y="36195"/>
                                </a:cubicBezTo>
                                <a:cubicBezTo>
                                  <a:pt x="60254" y="36195"/>
                                  <a:pt x="60254" y="36195"/>
                                  <a:pt x="61207" y="36195"/>
                                </a:cubicBezTo>
                                <a:cubicBezTo>
                                  <a:pt x="58350" y="36195"/>
                                  <a:pt x="58350" y="36195"/>
                                  <a:pt x="60254" y="36195"/>
                                </a:cubicBezTo>
                                <a:lnTo>
                                  <a:pt x="60254" y="3619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B2914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433" name="Graphic 4">
                            <a:extLst>
                              <a:ext uri="{FF2B5EF4-FFF2-40B4-BE49-F238E27FC236}">
                                <a16:creationId xmlns:a16="http://schemas.microsoft.com/office/drawing/2014/main" id="{BB3E8170-0D02-0819-9497-3D73EC189F7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486277" y="2395537"/>
                            <a:ext cx="513092" cy="101983"/>
                            <a:chOff x="6486277" y="2395537"/>
                            <a:chExt cx="513092" cy="101983"/>
                          </a:xfrm>
                          <a:solidFill>
                            <a:srgbClr val="93362A"/>
                          </a:solidFill>
                        </p:grpSpPr>
                        <p:sp>
                          <p:nvSpPr>
                            <p:cNvPr id="434" name="Freeform: Shape 754">
                              <a:extLst>
                                <a:ext uri="{FF2B5EF4-FFF2-40B4-BE49-F238E27FC236}">
                                  <a16:creationId xmlns:a16="http://schemas.microsoft.com/office/drawing/2014/main" id="{FD441D37-0998-4D8B-EC86-5B5820E8644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46532" y="2400300"/>
                              <a:ext cx="2857" cy="9525"/>
                            </a:xfrm>
                            <a:custGeom>
                              <a:avLst/>
                              <a:gdLst>
                                <a:gd name="connsiteX0" fmla="*/ 0 w 2857"/>
                                <a:gd name="connsiteY0" fmla="*/ 0 h 9525"/>
                                <a:gd name="connsiteX1" fmla="*/ 0 w 2857"/>
                                <a:gd name="connsiteY1" fmla="*/ 0 h 9525"/>
                                <a:gd name="connsiteX2" fmla="*/ 0 w 2857"/>
                                <a:gd name="connsiteY2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857" h="9525">
                                  <a:moveTo>
                                    <a:pt x="0" y="0"/>
                                  </a:move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3810" y="0"/>
                                    <a:pt x="3810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35" name="Freeform: Shape 755">
                              <a:extLst>
                                <a:ext uri="{FF2B5EF4-FFF2-40B4-BE49-F238E27FC236}">
                                  <a16:creationId xmlns:a16="http://schemas.microsoft.com/office/drawing/2014/main" id="{8248C34B-4E54-2EDA-08C5-5706E89E581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35866" y="2459831"/>
                              <a:ext cx="2143" cy="1428"/>
                            </a:xfrm>
                            <a:custGeom>
                              <a:avLst/>
                              <a:gdLst>
                                <a:gd name="connsiteX0" fmla="*/ 2143 w 2143"/>
                                <a:gd name="connsiteY0" fmla="*/ 1429 h 1428"/>
                                <a:gd name="connsiteX1" fmla="*/ 2143 w 2143"/>
                                <a:gd name="connsiteY1" fmla="*/ 1429 h 1428"/>
                                <a:gd name="connsiteX2" fmla="*/ 2143 w 2143"/>
                                <a:gd name="connsiteY2" fmla="*/ 1429 h 14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143" h="1428">
                                  <a:moveTo>
                                    <a:pt x="2143" y="1429"/>
                                  </a:moveTo>
                                  <a:cubicBezTo>
                                    <a:pt x="2143" y="1429"/>
                                    <a:pt x="2143" y="1429"/>
                                    <a:pt x="2143" y="1429"/>
                                  </a:cubicBezTo>
                                  <a:cubicBezTo>
                                    <a:pt x="-714" y="-476"/>
                                    <a:pt x="-714" y="-476"/>
                                    <a:pt x="2143" y="14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36" name="Freeform: Shape 756">
                              <a:extLst>
                                <a:ext uri="{FF2B5EF4-FFF2-40B4-BE49-F238E27FC236}">
                                  <a16:creationId xmlns:a16="http://schemas.microsoft.com/office/drawing/2014/main" id="{BE9EC9B4-9EEE-FF87-6E9A-7AD6D466C4F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49440" y="2466022"/>
                              <a:ext cx="714" cy="9525"/>
                            </a:xfrm>
                            <a:custGeom>
                              <a:avLst/>
                              <a:gdLst>
                                <a:gd name="connsiteX0" fmla="*/ 0 w 714"/>
                                <a:gd name="connsiteY0" fmla="*/ 0 h 9525"/>
                                <a:gd name="connsiteX1" fmla="*/ 0 w 714"/>
                                <a:gd name="connsiteY1" fmla="*/ 0 h 9525"/>
                                <a:gd name="connsiteX2" fmla="*/ 0 w 714"/>
                                <a:gd name="connsiteY2" fmla="*/ 0 h 9525"/>
                                <a:gd name="connsiteX3" fmla="*/ 0 w 714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714" h="9525">
                                  <a:moveTo>
                                    <a:pt x="0" y="0"/>
                                  </a:moveTo>
                                  <a:cubicBezTo>
                                    <a:pt x="953" y="0"/>
                                    <a:pt x="953" y="0"/>
                                    <a:pt x="0" y="0"/>
                                  </a:cubicBezTo>
                                  <a:cubicBezTo>
                                    <a:pt x="953" y="0"/>
                                    <a:pt x="0" y="0"/>
                                    <a:pt x="0" y="0"/>
                                  </a:cubicBez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37" name="Freeform: Shape 757">
                              <a:extLst>
                                <a:ext uri="{FF2B5EF4-FFF2-40B4-BE49-F238E27FC236}">
                                  <a16:creationId xmlns:a16="http://schemas.microsoft.com/office/drawing/2014/main" id="{55957D5C-2164-57CD-8318-1EBDAB09050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86277" y="2395537"/>
                              <a:ext cx="83170" cy="29902"/>
                            </a:xfrm>
                            <a:custGeom>
                              <a:avLst/>
                              <a:gdLst>
                                <a:gd name="connsiteX0" fmla="*/ 60254 w 83170"/>
                                <a:gd name="connsiteY0" fmla="*/ 5715 h 29902"/>
                                <a:gd name="connsiteX1" fmla="*/ 59302 w 83170"/>
                                <a:gd name="connsiteY1" fmla="*/ 5715 h 29902"/>
                                <a:gd name="connsiteX2" fmla="*/ 56444 w 83170"/>
                                <a:gd name="connsiteY2" fmla="*/ 6667 h 29902"/>
                                <a:gd name="connsiteX3" fmla="*/ 48825 w 83170"/>
                                <a:gd name="connsiteY3" fmla="*/ 6667 h 29902"/>
                                <a:gd name="connsiteX4" fmla="*/ 48825 w 83170"/>
                                <a:gd name="connsiteY4" fmla="*/ 6667 h 29902"/>
                                <a:gd name="connsiteX5" fmla="*/ 46919 w 83170"/>
                                <a:gd name="connsiteY5" fmla="*/ 6667 h 29902"/>
                                <a:gd name="connsiteX6" fmla="*/ 40252 w 83170"/>
                                <a:gd name="connsiteY6" fmla="*/ 8573 h 29902"/>
                                <a:gd name="connsiteX7" fmla="*/ 13582 w 83170"/>
                                <a:gd name="connsiteY7" fmla="*/ 9525 h 29902"/>
                                <a:gd name="connsiteX8" fmla="*/ 3104 w 83170"/>
                                <a:gd name="connsiteY8" fmla="*/ 3810 h 29902"/>
                                <a:gd name="connsiteX9" fmla="*/ 2152 w 83170"/>
                                <a:gd name="connsiteY9" fmla="*/ 5715 h 29902"/>
                                <a:gd name="connsiteX10" fmla="*/ 13582 w 83170"/>
                                <a:gd name="connsiteY10" fmla="*/ 28575 h 29902"/>
                                <a:gd name="connsiteX11" fmla="*/ 40252 w 83170"/>
                                <a:gd name="connsiteY11" fmla="*/ 27623 h 29902"/>
                                <a:gd name="connsiteX12" fmla="*/ 46919 w 83170"/>
                                <a:gd name="connsiteY12" fmla="*/ 25717 h 29902"/>
                                <a:gd name="connsiteX13" fmla="*/ 48825 w 83170"/>
                                <a:gd name="connsiteY13" fmla="*/ 25717 h 29902"/>
                                <a:gd name="connsiteX14" fmla="*/ 48825 w 83170"/>
                                <a:gd name="connsiteY14" fmla="*/ 25717 h 29902"/>
                                <a:gd name="connsiteX15" fmla="*/ 56444 w 83170"/>
                                <a:gd name="connsiteY15" fmla="*/ 25717 h 29902"/>
                                <a:gd name="connsiteX16" fmla="*/ 59302 w 83170"/>
                                <a:gd name="connsiteY16" fmla="*/ 24765 h 29902"/>
                                <a:gd name="connsiteX17" fmla="*/ 60254 w 83170"/>
                                <a:gd name="connsiteY17" fmla="*/ 24765 h 29902"/>
                                <a:gd name="connsiteX18" fmla="*/ 83115 w 83170"/>
                                <a:gd name="connsiteY18" fmla="*/ 9525 h 29902"/>
                                <a:gd name="connsiteX19" fmla="*/ 79304 w 83170"/>
                                <a:gd name="connsiteY19" fmla="*/ 0 h 29902"/>
                                <a:gd name="connsiteX20" fmla="*/ 60254 w 83170"/>
                                <a:gd name="connsiteY20" fmla="*/ 5715 h 29902"/>
                                <a:gd name="connsiteX21" fmla="*/ 47872 w 83170"/>
                                <a:gd name="connsiteY21" fmla="*/ 24765 h 29902"/>
                                <a:gd name="connsiteX22" fmla="*/ 47872 w 83170"/>
                                <a:gd name="connsiteY22" fmla="*/ 24765 h 29902"/>
                                <a:gd name="connsiteX23" fmla="*/ 47872 w 83170"/>
                                <a:gd name="connsiteY23" fmla="*/ 24765 h 29902"/>
                                <a:gd name="connsiteX24" fmla="*/ 47872 w 83170"/>
                                <a:gd name="connsiteY24" fmla="*/ 24765 h 29902"/>
                                <a:gd name="connsiteX25" fmla="*/ 60254 w 83170"/>
                                <a:gd name="connsiteY25" fmla="*/ 23813 h 29902"/>
                                <a:gd name="connsiteX26" fmla="*/ 60254 w 83170"/>
                                <a:gd name="connsiteY26" fmla="*/ 23813 h 29902"/>
                                <a:gd name="connsiteX27" fmla="*/ 60254 w 83170"/>
                                <a:gd name="connsiteY27" fmla="*/ 23813 h 2990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3170" h="29902">
                                  <a:moveTo>
                                    <a:pt x="60254" y="5715"/>
                                  </a:moveTo>
                                  <a:cubicBezTo>
                                    <a:pt x="60254" y="5715"/>
                                    <a:pt x="59302" y="5715"/>
                                    <a:pt x="59302" y="5715"/>
                                  </a:cubicBezTo>
                                  <a:cubicBezTo>
                                    <a:pt x="58350" y="5715"/>
                                    <a:pt x="57397" y="5715"/>
                                    <a:pt x="56444" y="6667"/>
                                  </a:cubicBezTo>
                                  <a:cubicBezTo>
                                    <a:pt x="53587" y="6667"/>
                                    <a:pt x="51682" y="6667"/>
                                    <a:pt x="48825" y="6667"/>
                                  </a:cubicBezTo>
                                  <a:cubicBezTo>
                                    <a:pt x="48825" y="6667"/>
                                    <a:pt x="48825" y="6667"/>
                                    <a:pt x="48825" y="6667"/>
                                  </a:cubicBezTo>
                                  <a:cubicBezTo>
                                    <a:pt x="53587" y="6667"/>
                                    <a:pt x="49777" y="6667"/>
                                    <a:pt x="46919" y="6667"/>
                                  </a:cubicBezTo>
                                  <a:cubicBezTo>
                                    <a:pt x="45015" y="7620"/>
                                    <a:pt x="43110" y="7620"/>
                                    <a:pt x="40252" y="8573"/>
                                  </a:cubicBezTo>
                                  <a:cubicBezTo>
                                    <a:pt x="30727" y="11430"/>
                                    <a:pt x="22154" y="11430"/>
                                    <a:pt x="13582" y="9525"/>
                                  </a:cubicBezTo>
                                  <a:cubicBezTo>
                                    <a:pt x="8819" y="8573"/>
                                    <a:pt x="5010" y="6667"/>
                                    <a:pt x="3104" y="3810"/>
                                  </a:cubicBezTo>
                                  <a:cubicBezTo>
                                    <a:pt x="3104" y="4763"/>
                                    <a:pt x="2152" y="4763"/>
                                    <a:pt x="2152" y="5715"/>
                                  </a:cubicBezTo>
                                  <a:cubicBezTo>
                                    <a:pt x="-2610" y="14288"/>
                                    <a:pt x="247" y="25717"/>
                                    <a:pt x="13582" y="28575"/>
                                  </a:cubicBezTo>
                                  <a:cubicBezTo>
                                    <a:pt x="22154" y="30480"/>
                                    <a:pt x="31679" y="30480"/>
                                    <a:pt x="40252" y="27623"/>
                                  </a:cubicBezTo>
                                  <a:cubicBezTo>
                                    <a:pt x="42157" y="26670"/>
                                    <a:pt x="44062" y="26670"/>
                                    <a:pt x="46919" y="25717"/>
                                  </a:cubicBezTo>
                                  <a:cubicBezTo>
                                    <a:pt x="48825" y="25717"/>
                                    <a:pt x="52635" y="25717"/>
                                    <a:pt x="48825" y="25717"/>
                                  </a:cubicBezTo>
                                  <a:cubicBezTo>
                                    <a:pt x="48825" y="25717"/>
                                    <a:pt x="48825" y="25717"/>
                                    <a:pt x="48825" y="25717"/>
                                  </a:cubicBezTo>
                                  <a:cubicBezTo>
                                    <a:pt x="51682" y="25717"/>
                                    <a:pt x="53587" y="25717"/>
                                    <a:pt x="56444" y="25717"/>
                                  </a:cubicBezTo>
                                  <a:cubicBezTo>
                                    <a:pt x="57397" y="25717"/>
                                    <a:pt x="58350" y="25717"/>
                                    <a:pt x="59302" y="24765"/>
                                  </a:cubicBezTo>
                                  <a:cubicBezTo>
                                    <a:pt x="59302" y="24765"/>
                                    <a:pt x="60254" y="24765"/>
                                    <a:pt x="60254" y="24765"/>
                                  </a:cubicBezTo>
                                  <a:cubicBezTo>
                                    <a:pt x="72637" y="25717"/>
                                    <a:pt x="84067" y="18098"/>
                                    <a:pt x="83115" y="9525"/>
                                  </a:cubicBezTo>
                                  <a:cubicBezTo>
                                    <a:pt x="82162" y="5715"/>
                                    <a:pt x="81210" y="2858"/>
                                    <a:pt x="79304" y="0"/>
                                  </a:cubicBezTo>
                                  <a:cubicBezTo>
                                    <a:pt x="74542" y="3810"/>
                                    <a:pt x="67875" y="6667"/>
                                    <a:pt x="60254" y="5715"/>
                                  </a:cubicBezTo>
                                  <a:close/>
                                  <a:moveTo>
                                    <a:pt x="47872" y="24765"/>
                                  </a:moveTo>
                                  <a:cubicBezTo>
                                    <a:pt x="47872" y="24765"/>
                                    <a:pt x="47872" y="24765"/>
                                    <a:pt x="47872" y="24765"/>
                                  </a:cubicBezTo>
                                  <a:cubicBezTo>
                                    <a:pt x="47872" y="24765"/>
                                    <a:pt x="47872" y="24765"/>
                                    <a:pt x="47872" y="24765"/>
                                  </a:cubicBezTo>
                                  <a:cubicBezTo>
                                    <a:pt x="47872" y="24765"/>
                                    <a:pt x="47872" y="24765"/>
                                    <a:pt x="47872" y="24765"/>
                                  </a:cubicBezTo>
                                  <a:close/>
                                  <a:moveTo>
                                    <a:pt x="60254" y="23813"/>
                                  </a:moveTo>
                                  <a:cubicBezTo>
                                    <a:pt x="60254" y="23813"/>
                                    <a:pt x="60254" y="23813"/>
                                    <a:pt x="60254" y="23813"/>
                                  </a:cubicBezTo>
                                  <a:cubicBezTo>
                                    <a:pt x="64065" y="22860"/>
                                    <a:pt x="64065" y="22860"/>
                                    <a:pt x="60254" y="2381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38" name="Freeform: Shape 758">
                              <a:extLst>
                                <a:ext uri="{FF2B5EF4-FFF2-40B4-BE49-F238E27FC236}">
                                  <a16:creationId xmlns:a16="http://schemas.microsoft.com/office/drawing/2014/main" id="{C8AFD8D7-A69E-C0E9-4A08-0DA53F94F1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33197" y="2402204"/>
                              <a:ext cx="952" cy="9525"/>
                            </a:xfrm>
                            <a:custGeom>
                              <a:avLst/>
                              <a:gdLst>
                                <a:gd name="connsiteX0" fmla="*/ 0 w 952"/>
                                <a:gd name="connsiteY0" fmla="*/ 0 h 9525"/>
                                <a:gd name="connsiteX1" fmla="*/ 0 w 952"/>
                                <a:gd name="connsiteY1" fmla="*/ 0 h 9525"/>
                                <a:gd name="connsiteX2" fmla="*/ 953 w 952"/>
                                <a:gd name="connsiteY2" fmla="*/ 0 h 9525"/>
                                <a:gd name="connsiteX3" fmla="*/ 0 w 952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952" h="9525">
                                  <a:moveTo>
                                    <a:pt x="0" y="0"/>
                                  </a:moveTo>
                                  <a:cubicBezTo>
                                    <a:pt x="953" y="0"/>
                                    <a:pt x="953" y="0"/>
                                    <a:pt x="0" y="0"/>
                                  </a:cubicBezTo>
                                  <a:cubicBezTo>
                                    <a:pt x="953" y="0"/>
                                    <a:pt x="953" y="0"/>
                                    <a:pt x="953" y="0"/>
                                  </a:cubicBezTo>
                                  <a:cubicBezTo>
                                    <a:pt x="953" y="0"/>
                                    <a:pt x="953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39" name="Freeform: Shape 759">
                              <a:extLst>
                                <a:ext uri="{FF2B5EF4-FFF2-40B4-BE49-F238E27FC236}">
                                  <a16:creationId xmlns:a16="http://schemas.microsoft.com/office/drawing/2014/main" id="{477898B4-C239-4D1B-5291-32C5A37E55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19062" y="2452687"/>
                              <a:ext cx="80307" cy="44833"/>
                            </a:xfrm>
                            <a:custGeom>
                              <a:avLst/>
                              <a:gdLst>
                                <a:gd name="connsiteX0" fmla="*/ 78002 w 80307"/>
                                <a:gd name="connsiteY0" fmla="*/ 20002 h 44833"/>
                                <a:gd name="connsiteX1" fmla="*/ 62762 w 80307"/>
                                <a:gd name="connsiteY1" fmla="*/ 25717 h 44833"/>
                                <a:gd name="connsiteX2" fmla="*/ 37045 w 80307"/>
                                <a:gd name="connsiteY2" fmla="*/ 17145 h 44833"/>
                                <a:gd name="connsiteX3" fmla="*/ 31330 w 80307"/>
                                <a:gd name="connsiteY3" fmla="*/ 13335 h 44833"/>
                                <a:gd name="connsiteX4" fmla="*/ 30377 w 80307"/>
                                <a:gd name="connsiteY4" fmla="*/ 12383 h 44833"/>
                                <a:gd name="connsiteX5" fmla="*/ 30377 w 80307"/>
                                <a:gd name="connsiteY5" fmla="*/ 12383 h 44833"/>
                                <a:gd name="connsiteX6" fmla="*/ 22757 w 80307"/>
                                <a:gd name="connsiteY6" fmla="*/ 9525 h 44833"/>
                                <a:gd name="connsiteX7" fmla="*/ 19900 w 80307"/>
                                <a:gd name="connsiteY7" fmla="*/ 7620 h 44833"/>
                                <a:gd name="connsiteX8" fmla="*/ 18947 w 80307"/>
                                <a:gd name="connsiteY8" fmla="*/ 7620 h 44833"/>
                                <a:gd name="connsiteX9" fmla="*/ 4660 w 80307"/>
                                <a:gd name="connsiteY9" fmla="*/ 0 h 44833"/>
                                <a:gd name="connsiteX10" fmla="*/ 850 w 80307"/>
                                <a:gd name="connsiteY10" fmla="*/ 5715 h 44833"/>
                                <a:gd name="connsiteX11" fmla="*/ 18947 w 80307"/>
                                <a:gd name="connsiteY11" fmla="*/ 26670 h 44833"/>
                                <a:gd name="connsiteX12" fmla="*/ 19900 w 80307"/>
                                <a:gd name="connsiteY12" fmla="*/ 26670 h 44833"/>
                                <a:gd name="connsiteX13" fmla="*/ 22757 w 80307"/>
                                <a:gd name="connsiteY13" fmla="*/ 28575 h 44833"/>
                                <a:gd name="connsiteX14" fmla="*/ 30377 w 80307"/>
                                <a:gd name="connsiteY14" fmla="*/ 31433 h 44833"/>
                                <a:gd name="connsiteX15" fmla="*/ 30377 w 80307"/>
                                <a:gd name="connsiteY15" fmla="*/ 31433 h 44833"/>
                                <a:gd name="connsiteX16" fmla="*/ 31330 w 80307"/>
                                <a:gd name="connsiteY16" fmla="*/ 32385 h 44833"/>
                                <a:gd name="connsiteX17" fmla="*/ 37045 w 80307"/>
                                <a:gd name="connsiteY17" fmla="*/ 36195 h 44833"/>
                                <a:gd name="connsiteX18" fmla="*/ 62762 w 80307"/>
                                <a:gd name="connsiteY18" fmla="*/ 44767 h 44833"/>
                                <a:gd name="connsiteX19" fmla="*/ 79907 w 80307"/>
                                <a:gd name="connsiteY19" fmla="*/ 26670 h 44833"/>
                                <a:gd name="connsiteX20" fmla="*/ 78002 w 80307"/>
                                <a:gd name="connsiteY20" fmla="*/ 20002 h 44833"/>
                                <a:gd name="connsiteX21" fmla="*/ 18947 w 80307"/>
                                <a:gd name="connsiteY21" fmla="*/ 27623 h 44833"/>
                                <a:gd name="connsiteX22" fmla="*/ 18947 w 80307"/>
                                <a:gd name="connsiteY22" fmla="*/ 27623 h 44833"/>
                                <a:gd name="connsiteX23" fmla="*/ 18947 w 80307"/>
                                <a:gd name="connsiteY23" fmla="*/ 27623 h 44833"/>
                                <a:gd name="connsiteX24" fmla="*/ 30377 w 80307"/>
                                <a:gd name="connsiteY24" fmla="*/ 31433 h 44833"/>
                                <a:gd name="connsiteX25" fmla="*/ 31330 w 80307"/>
                                <a:gd name="connsiteY25" fmla="*/ 31433 h 44833"/>
                                <a:gd name="connsiteX26" fmla="*/ 30377 w 80307"/>
                                <a:gd name="connsiteY26" fmla="*/ 31433 h 44833"/>
                                <a:gd name="connsiteX27" fmla="*/ 30377 w 80307"/>
                                <a:gd name="connsiteY27" fmla="*/ 31433 h 448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0307" h="44833">
                                  <a:moveTo>
                                    <a:pt x="78002" y="20002"/>
                                  </a:moveTo>
                                  <a:cubicBezTo>
                                    <a:pt x="75145" y="23813"/>
                                    <a:pt x="70382" y="26670"/>
                                    <a:pt x="62762" y="25717"/>
                                  </a:cubicBezTo>
                                  <a:cubicBezTo>
                                    <a:pt x="54190" y="24765"/>
                                    <a:pt x="44665" y="22860"/>
                                    <a:pt x="37045" y="17145"/>
                                  </a:cubicBezTo>
                                  <a:cubicBezTo>
                                    <a:pt x="35140" y="16192"/>
                                    <a:pt x="33235" y="14288"/>
                                    <a:pt x="31330" y="13335"/>
                                  </a:cubicBezTo>
                                  <a:cubicBezTo>
                                    <a:pt x="29425" y="12383"/>
                                    <a:pt x="25615" y="11430"/>
                                    <a:pt x="30377" y="12383"/>
                                  </a:cubicBezTo>
                                  <a:cubicBezTo>
                                    <a:pt x="30377" y="12383"/>
                                    <a:pt x="30377" y="12383"/>
                                    <a:pt x="30377" y="12383"/>
                                  </a:cubicBezTo>
                                  <a:cubicBezTo>
                                    <a:pt x="27520" y="11430"/>
                                    <a:pt x="25615" y="11430"/>
                                    <a:pt x="22757" y="9525"/>
                                  </a:cubicBezTo>
                                  <a:cubicBezTo>
                                    <a:pt x="21805" y="8573"/>
                                    <a:pt x="20852" y="8573"/>
                                    <a:pt x="19900" y="7620"/>
                                  </a:cubicBezTo>
                                  <a:cubicBezTo>
                                    <a:pt x="19900" y="7620"/>
                                    <a:pt x="18947" y="7620"/>
                                    <a:pt x="18947" y="7620"/>
                                  </a:cubicBezTo>
                                  <a:cubicBezTo>
                                    <a:pt x="13232" y="6667"/>
                                    <a:pt x="8470" y="3810"/>
                                    <a:pt x="4660" y="0"/>
                                  </a:cubicBezTo>
                                  <a:cubicBezTo>
                                    <a:pt x="2755" y="1905"/>
                                    <a:pt x="1802" y="2858"/>
                                    <a:pt x="850" y="5715"/>
                                  </a:cubicBezTo>
                                  <a:cubicBezTo>
                                    <a:pt x="-2960" y="13335"/>
                                    <a:pt x="6565" y="24765"/>
                                    <a:pt x="18947" y="26670"/>
                                  </a:cubicBezTo>
                                  <a:cubicBezTo>
                                    <a:pt x="18947" y="26670"/>
                                    <a:pt x="19900" y="26670"/>
                                    <a:pt x="19900" y="26670"/>
                                  </a:cubicBezTo>
                                  <a:cubicBezTo>
                                    <a:pt x="20852" y="26670"/>
                                    <a:pt x="21805" y="27623"/>
                                    <a:pt x="22757" y="28575"/>
                                  </a:cubicBezTo>
                                  <a:cubicBezTo>
                                    <a:pt x="25615" y="29527"/>
                                    <a:pt x="27520" y="30480"/>
                                    <a:pt x="30377" y="31433"/>
                                  </a:cubicBezTo>
                                  <a:cubicBezTo>
                                    <a:pt x="30377" y="31433"/>
                                    <a:pt x="30377" y="31433"/>
                                    <a:pt x="30377" y="31433"/>
                                  </a:cubicBezTo>
                                  <a:cubicBezTo>
                                    <a:pt x="26567" y="30480"/>
                                    <a:pt x="29425" y="31433"/>
                                    <a:pt x="31330" y="32385"/>
                                  </a:cubicBezTo>
                                  <a:cubicBezTo>
                                    <a:pt x="33235" y="33338"/>
                                    <a:pt x="35140" y="35242"/>
                                    <a:pt x="37045" y="36195"/>
                                  </a:cubicBezTo>
                                  <a:cubicBezTo>
                                    <a:pt x="44665" y="41910"/>
                                    <a:pt x="54190" y="43815"/>
                                    <a:pt x="62762" y="44767"/>
                                  </a:cubicBezTo>
                                  <a:cubicBezTo>
                                    <a:pt x="77050" y="45720"/>
                                    <a:pt x="81812" y="36195"/>
                                    <a:pt x="79907" y="26670"/>
                                  </a:cubicBezTo>
                                  <a:cubicBezTo>
                                    <a:pt x="79907" y="23813"/>
                                    <a:pt x="78955" y="21908"/>
                                    <a:pt x="78002" y="20002"/>
                                  </a:cubicBezTo>
                                  <a:close/>
                                  <a:moveTo>
                                    <a:pt x="18947" y="27623"/>
                                  </a:moveTo>
                                  <a:cubicBezTo>
                                    <a:pt x="16090" y="25717"/>
                                    <a:pt x="16090" y="25717"/>
                                    <a:pt x="18947" y="27623"/>
                                  </a:cubicBezTo>
                                  <a:cubicBezTo>
                                    <a:pt x="18947" y="27623"/>
                                    <a:pt x="18947" y="27623"/>
                                    <a:pt x="18947" y="27623"/>
                                  </a:cubicBezTo>
                                  <a:close/>
                                  <a:moveTo>
                                    <a:pt x="30377" y="31433"/>
                                  </a:moveTo>
                                  <a:cubicBezTo>
                                    <a:pt x="30377" y="31433"/>
                                    <a:pt x="31330" y="31433"/>
                                    <a:pt x="31330" y="31433"/>
                                  </a:cubicBezTo>
                                  <a:cubicBezTo>
                                    <a:pt x="31330" y="31433"/>
                                    <a:pt x="31330" y="31433"/>
                                    <a:pt x="30377" y="31433"/>
                                  </a:cubicBezTo>
                                  <a:cubicBezTo>
                                    <a:pt x="30377" y="31433"/>
                                    <a:pt x="30377" y="31433"/>
                                    <a:pt x="30377" y="3143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89" name="Graphic 4">
                        <a:extLst>
                          <a:ext uri="{FF2B5EF4-FFF2-40B4-BE49-F238E27FC236}">
                            <a16:creationId xmlns:a16="http://schemas.microsoft.com/office/drawing/2014/main" id="{45797E92-E9EF-9238-5538-12E270961A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56144" y="2730694"/>
                        <a:ext cx="180894" cy="134269"/>
                        <a:chOff x="6856144" y="2730694"/>
                        <a:chExt cx="180894" cy="134269"/>
                      </a:xfrm>
                    </p:grpSpPr>
                    <p:sp>
                      <p:nvSpPr>
                        <p:cNvPr id="428" name="Freeform: Shape 761">
                          <a:extLst>
                            <a:ext uri="{FF2B5EF4-FFF2-40B4-BE49-F238E27FC236}">
                              <a16:creationId xmlns:a16="http://schemas.microsoft.com/office/drawing/2014/main" id="{D3236BFD-4A49-0A0B-57C6-3C44AF71CB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6144" y="2730694"/>
                          <a:ext cx="180894" cy="134269"/>
                        </a:xfrm>
                        <a:custGeom>
                          <a:avLst/>
                          <a:gdLst>
                            <a:gd name="connsiteX0" fmla="*/ 179973 w 180894"/>
                            <a:gd name="connsiteY0" fmla="*/ 55368 h 134269"/>
                            <a:gd name="connsiteX1" fmla="*/ 77103 w 180894"/>
                            <a:gd name="connsiteY1" fmla="*/ 133473 h 134269"/>
                            <a:gd name="connsiteX2" fmla="*/ 903 w 180894"/>
                            <a:gd name="connsiteY2" fmla="*/ 40128 h 134269"/>
                            <a:gd name="connsiteX3" fmla="*/ 104726 w 180894"/>
                            <a:gd name="connsiteY3" fmla="*/ 123 h 134269"/>
                            <a:gd name="connsiteX4" fmla="*/ 179973 w 180894"/>
                            <a:gd name="connsiteY4" fmla="*/ 55368 h 1342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0894" h="134269">
                              <a:moveTo>
                                <a:pt x="179973" y="55368"/>
                              </a:moveTo>
                              <a:cubicBezTo>
                                <a:pt x="172353" y="92515"/>
                                <a:pt x="119013" y="141093"/>
                                <a:pt x="77103" y="133473"/>
                              </a:cubicBezTo>
                              <a:cubicBezTo>
                                <a:pt x="35193" y="125853"/>
                                <a:pt x="-6717" y="78228"/>
                                <a:pt x="903" y="40128"/>
                              </a:cubicBezTo>
                              <a:cubicBezTo>
                                <a:pt x="8523" y="2980"/>
                                <a:pt x="62816" y="-830"/>
                                <a:pt x="104726" y="123"/>
                              </a:cubicBezTo>
                              <a:cubicBezTo>
                                <a:pt x="146636" y="1075"/>
                                <a:pt x="187593" y="18220"/>
                                <a:pt x="179973" y="5536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075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9" name="Freeform: Shape 762">
                          <a:extLst>
                            <a:ext uri="{FF2B5EF4-FFF2-40B4-BE49-F238E27FC236}">
                              <a16:creationId xmlns:a16="http://schemas.microsoft.com/office/drawing/2014/main" id="{C34B4E3D-ADB4-5CB6-54DC-3D55580DE0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0547" y="2757709"/>
                          <a:ext cx="33992" cy="18605"/>
                        </a:xfrm>
                        <a:custGeom>
                          <a:avLst/>
                          <a:gdLst>
                            <a:gd name="connsiteX0" fmla="*/ 33665 w 33992"/>
                            <a:gd name="connsiteY0" fmla="*/ 5492 h 18605"/>
                            <a:gd name="connsiteX1" fmla="*/ 20330 w 33992"/>
                            <a:gd name="connsiteY1" fmla="*/ 17875 h 18605"/>
                            <a:gd name="connsiteX2" fmla="*/ 327 w 33992"/>
                            <a:gd name="connsiteY2" fmla="*/ 13113 h 18605"/>
                            <a:gd name="connsiteX3" fmla="*/ 13662 w 33992"/>
                            <a:gd name="connsiteY3" fmla="*/ 730 h 18605"/>
                            <a:gd name="connsiteX4" fmla="*/ 33665 w 33992"/>
                            <a:gd name="connsiteY4" fmla="*/ 5492 h 186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992" h="18605">
                              <a:moveTo>
                                <a:pt x="33665" y="5492"/>
                              </a:moveTo>
                              <a:cubicBezTo>
                                <a:pt x="35570" y="10255"/>
                                <a:pt x="28902" y="15970"/>
                                <a:pt x="20330" y="17875"/>
                              </a:cubicBezTo>
                              <a:cubicBezTo>
                                <a:pt x="10805" y="19780"/>
                                <a:pt x="2232" y="17875"/>
                                <a:pt x="327" y="13113"/>
                              </a:cubicBezTo>
                              <a:cubicBezTo>
                                <a:pt x="-1578" y="8350"/>
                                <a:pt x="5090" y="2635"/>
                                <a:pt x="13662" y="730"/>
                              </a:cubicBezTo>
                              <a:cubicBezTo>
                                <a:pt x="22235" y="-1175"/>
                                <a:pt x="31760" y="730"/>
                                <a:pt x="33665" y="54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F7A53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90" name="Graphic 4">
                        <a:extLst>
                          <a:ext uri="{FF2B5EF4-FFF2-40B4-BE49-F238E27FC236}">
                            <a16:creationId xmlns:a16="http://schemas.microsoft.com/office/drawing/2014/main" id="{F985BB86-8EAB-7B1D-244D-67934734C0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14477" y="2644375"/>
                        <a:ext cx="171184" cy="146332"/>
                        <a:chOff x="6414477" y="2644375"/>
                        <a:chExt cx="171184" cy="146332"/>
                      </a:xfrm>
                    </p:grpSpPr>
                    <p:sp>
                      <p:nvSpPr>
                        <p:cNvPr id="426" name="Freeform: Shape 764">
                          <a:extLst>
                            <a:ext uri="{FF2B5EF4-FFF2-40B4-BE49-F238E27FC236}">
                              <a16:creationId xmlns:a16="http://schemas.microsoft.com/office/drawing/2014/main" id="{EBC2E759-0EF0-9838-1F17-12A14B9D5A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14477" y="2644375"/>
                          <a:ext cx="171184" cy="146332"/>
                        </a:xfrm>
                        <a:custGeom>
                          <a:avLst/>
                          <a:gdLst>
                            <a:gd name="connsiteX0" fmla="*/ 1563 w 171184"/>
                            <a:gd name="connsiteY0" fmla="*/ 29292 h 146332"/>
                            <a:gd name="connsiteX1" fmla="*/ 61570 w 171184"/>
                            <a:gd name="connsiteY1" fmla="*/ 143592 h 146332"/>
                            <a:gd name="connsiteX2" fmla="*/ 170155 w 171184"/>
                            <a:gd name="connsiteY2" fmla="*/ 92157 h 146332"/>
                            <a:gd name="connsiteX3" fmla="*/ 93003 w 171184"/>
                            <a:gd name="connsiteY3" fmla="*/ 12147 h 146332"/>
                            <a:gd name="connsiteX4" fmla="*/ 1563 w 171184"/>
                            <a:gd name="connsiteY4" fmla="*/ 29292 h 1463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184" h="146332">
                              <a:moveTo>
                                <a:pt x="1563" y="29292"/>
                              </a:moveTo>
                              <a:cubicBezTo>
                                <a:pt x="-7009" y="66440"/>
                                <a:pt x="20613" y="132162"/>
                                <a:pt x="61570" y="143592"/>
                              </a:cubicBezTo>
                              <a:cubicBezTo>
                                <a:pt x="102528" y="155022"/>
                                <a:pt x="161583" y="129305"/>
                                <a:pt x="170155" y="92157"/>
                              </a:cubicBezTo>
                              <a:cubicBezTo>
                                <a:pt x="178728" y="55010"/>
                                <a:pt x="132055" y="29292"/>
                                <a:pt x="93003" y="12147"/>
                              </a:cubicBezTo>
                              <a:cubicBezTo>
                                <a:pt x="53950" y="-4998"/>
                                <a:pt x="10135" y="-7855"/>
                                <a:pt x="1563" y="292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075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7" name="Freeform: Shape 765">
                          <a:extLst>
                            <a:ext uri="{FF2B5EF4-FFF2-40B4-BE49-F238E27FC236}">
                              <a16:creationId xmlns:a16="http://schemas.microsoft.com/office/drawing/2014/main" id="{A5449CC0-AF78-3384-2D94-02D6C78E20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5789" y="2652322"/>
                          <a:ext cx="30030" cy="24279"/>
                        </a:xfrm>
                        <a:custGeom>
                          <a:avLst/>
                          <a:gdLst>
                            <a:gd name="connsiteX0" fmla="*/ 1680 w 30030"/>
                            <a:gd name="connsiteY0" fmla="*/ 1343 h 24279"/>
                            <a:gd name="connsiteX1" fmla="*/ 8348 w 30030"/>
                            <a:gd name="connsiteY1" fmla="*/ 18488 h 24279"/>
                            <a:gd name="connsiteX2" fmla="*/ 28350 w 30030"/>
                            <a:gd name="connsiteY2" fmla="*/ 22298 h 24279"/>
                            <a:gd name="connsiteX3" fmla="*/ 21683 w 30030"/>
                            <a:gd name="connsiteY3" fmla="*/ 5153 h 24279"/>
                            <a:gd name="connsiteX4" fmla="*/ 1680 w 30030"/>
                            <a:gd name="connsiteY4" fmla="*/ 1343 h 242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030" h="24279">
                              <a:moveTo>
                                <a:pt x="1680" y="1343"/>
                              </a:moveTo>
                              <a:cubicBezTo>
                                <a:pt x="-2130" y="5153"/>
                                <a:pt x="728" y="12773"/>
                                <a:pt x="8348" y="18488"/>
                              </a:cubicBezTo>
                              <a:cubicBezTo>
                                <a:pt x="15968" y="24203"/>
                                <a:pt x="24540" y="26108"/>
                                <a:pt x="28350" y="22298"/>
                              </a:cubicBezTo>
                              <a:cubicBezTo>
                                <a:pt x="32160" y="18488"/>
                                <a:pt x="29303" y="10868"/>
                                <a:pt x="21683" y="5153"/>
                              </a:cubicBezTo>
                              <a:cubicBezTo>
                                <a:pt x="14063" y="390"/>
                                <a:pt x="5490" y="-1515"/>
                                <a:pt x="1680" y="13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F7A53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91" name="Freeform: Shape 766">
                        <a:extLst>
                          <a:ext uri="{FF2B5EF4-FFF2-40B4-BE49-F238E27FC236}">
                            <a16:creationId xmlns:a16="http://schemas.microsoft.com/office/drawing/2014/main" id="{B3351AE5-1E53-C07E-BB66-F76249DDED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90825" y="1704975"/>
                        <a:ext cx="9525" cy="9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25" h="9525"/>
                        </a:pathLst>
                      </a:custGeom>
                      <a:noFill/>
                      <a:ln w="19050" cap="flat">
                        <a:solidFill>
                          <a:srgbClr val="FF6875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92" name="Graphic 4">
                        <a:extLst>
                          <a:ext uri="{FF2B5EF4-FFF2-40B4-BE49-F238E27FC236}">
                            <a16:creationId xmlns:a16="http://schemas.microsoft.com/office/drawing/2014/main" id="{DC84E964-AF1A-2EF3-B830-AE562FEA02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21356" y="2672610"/>
                        <a:ext cx="140440" cy="116309"/>
                        <a:chOff x="6621356" y="2672610"/>
                        <a:chExt cx="140440" cy="116309"/>
                      </a:xfrm>
                    </p:grpSpPr>
                    <p:sp>
                      <p:nvSpPr>
                        <p:cNvPr id="423" name="Freeform: Shape 768">
                          <a:extLst>
                            <a:ext uri="{FF2B5EF4-FFF2-40B4-BE49-F238E27FC236}">
                              <a16:creationId xmlns:a16="http://schemas.microsoft.com/office/drawing/2014/main" id="{F4C7E641-399D-C060-A110-ADC5AE5F2A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25811" y="2703195"/>
                          <a:ext cx="128752" cy="85725"/>
                        </a:xfrm>
                        <a:custGeom>
                          <a:avLst/>
                          <a:gdLst>
                            <a:gd name="connsiteX0" fmla="*/ 8351 w 128752"/>
                            <a:gd name="connsiteY0" fmla="*/ 0 h 85725"/>
                            <a:gd name="connsiteX1" fmla="*/ 43594 w 128752"/>
                            <a:gd name="connsiteY1" fmla="*/ 20002 h 85725"/>
                            <a:gd name="connsiteX2" fmla="*/ 127413 w 128752"/>
                            <a:gd name="connsiteY2" fmla="*/ 20955 h 85725"/>
                            <a:gd name="connsiteX3" fmla="*/ 48356 w 128752"/>
                            <a:gd name="connsiteY3" fmla="*/ 85725 h 85725"/>
                            <a:gd name="connsiteX4" fmla="*/ 8351 w 128752"/>
                            <a:gd name="connsiteY4" fmla="*/ 0 h 857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8752" h="85725">
                              <a:moveTo>
                                <a:pt x="8351" y="0"/>
                              </a:moveTo>
                              <a:cubicBezTo>
                                <a:pt x="8351" y="0"/>
                                <a:pt x="15971" y="16192"/>
                                <a:pt x="43594" y="20002"/>
                              </a:cubicBezTo>
                              <a:cubicBezTo>
                                <a:pt x="72169" y="23813"/>
                                <a:pt x="117888" y="4763"/>
                                <a:pt x="127413" y="20955"/>
                              </a:cubicBezTo>
                              <a:cubicBezTo>
                                <a:pt x="137891" y="37147"/>
                                <a:pt x="84551" y="85725"/>
                                <a:pt x="48356" y="85725"/>
                              </a:cubicBezTo>
                              <a:cubicBezTo>
                                <a:pt x="13113" y="84772"/>
                                <a:pt x="-14509" y="5715"/>
                                <a:pt x="835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075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4" name="Freeform: Shape 769">
                          <a:extLst>
                            <a:ext uri="{FF2B5EF4-FFF2-40B4-BE49-F238E27FC236}">
                              <a16:creationId xmlns:a16="http://schemas.microsoft.com/office/drawing/2014/main" id="{57211699-D893-F19A-8DD2-7FD91ED4B7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21356" y="2672610"/>
                          <a:ext cx="140440" cy="77337"/>
                        </a:xfrm>
                        <a:custGeom>
                          <a:avLst/>
                          <a:gdLst>
                            <a:gd name="connsiteX0" fmla="*/ 41381 w 140440"/>
                            <a:gd name="connsiteY0" fmla="*/ 104 h 77337"/>
                            <a:gd name="connsiteX1" fmla="*/ 23283 w 140440"/>
                            <a:gd name="connsiteY1" fmla="*/ 17249 h 77337"/>
                            <a:gd name="connsiteX2" fmla="*/ 12806 w 140440"/>
                            <a:gd name="connsiteY2" fmla="*/ 29632 h 77337"/>
                            <a:gd name="connsiteX3" fmla="*/ 10901 w 140440"/>
                            <a:gd name="connsiteY3" fmla="*/ 33442 h 77337"/>
                            <a:gd name="connsiteX4" fmla="*/ 10901 w 140440"/>
                            <a:gd name="connsiteY4" fmla="*/ 35347 h 77337"/>
                            <a:gd name="connsiteX5" fmla="*/ 9948 w 140440"/>
                            <a:gd name="connsiteY5" fmla="*/ 41062 h 77337"/>
                            <a:gd name="connsiteX6" fmla="*/ 14711 w 140440"/>
                            <a:gd name="connsiteY6" fmla="*/ 55349 h 77337"/>
                            <a:gd name="connsiteX7" fmla="*/ 28046 w 140440"/>
                            <a:gd name="connsiteY7" fmla="*/ 77257 h 77337"/>
                            <a:gd name="connsiteX8" fmla="*/ 8996 w 140440"/>
                            <a:gd name="connsiteY8" fmla="*/ 60112 h 77337"/>
                            <a:gd name="connsiteX9" fmla="*/ 423 w 140440"/>
                            <a:gd name="connsiteY9" fmla="*/ 42967 h 77337"/>
                            <a:gd name="connsiteX10" fmla="*/ 423 w 140440"/>
                            <a:gd name="connsiteY10" fmla="*/ 36299 h 77337"/>
                            <a:gd name="connsiteX11" fmla="*/ 423 w 140440"/>
                            <a:gd name="connsiteY11" fmla="*/ 33442 h 77337"/>
                            <a:gd name="connsiteX12" fmla="*/ 1376 w 140440"/>
                            <a:gd name="connsiteY12" fmla="*/ 30584 h 77337"/>
                            <a:gd name="connsiteX13" fmla="*/ 4233 w 140440"/>
                            <a:gd name="connsiteY13" fmla="*/ 24869 h 77337"/>
                            <a:gd name="connsiteX14" fmla="*/ 17568 w 140440"/>
                            <a:gd name="connsiteY14" fmla="*/ 11534 h 77337"/>
                            <a:gd name="connsiteX15" fmla="*/ 41381 w 140440"/>
                            <a:gd name="connsiteY15" fmla="*/ 104 h 77337"/>
                            <a:gd name="connsiteX16" fmla="*/ 92816 w 140440"/>
                            <a:gd name="connsiteY16" fmla="*/ 58207 h 77337"/>
                            <a:gd name="connsiteX17" fmla="*/ 83291 w 140440"/>
                            <a:gd name="connsiteY17" fmla="*/ 60112 h 77337"/>
                            <a:gd name="connsiteX18" fmla="*/ 76623 w 140440"/>
                            <a:gd name="connsiteY18" fmla="*/ 66779 h 77337"/>
                            <a:gd name="connsiteX19" fmla="*/ 75671 w 140440"/>
                            <a:gd name="connsiteY19" fmla="*/ 76304 h 77337"/>
                            <a:gd name="connsiteX20" fmla="*/ 82338 w 140440"/>
                            <a:gd name="connsiteY20" fmla="*/ 72494 h 77337"/>
                            <a:gd name="connsiteX21" fmla="*/ 88053 w 140440"/>
                            <a:gd name="connsiteY21" fmla="*/ 69637 h 77337"/>
                            <a:gd name="connsiteX22" fmla="*/ 93768 w 140440"/>
                            <a:gd name="connsiteY22" fmla="*/ 65827 h 77337"/>
                            <a:gd name="connsiteX23" fmla="*/ 100436 w 140440"/>
                            <a:gd name="connsiteY23" fmla="*/ 61064 h 77337"/>
                            <a:gd name="connsiteX24" fmla="*/ 92816 w 140440"/>
                            <a:gd name="connsiteY24" fmla="*/ 58207 h 77337"/>
                            <a:gd name="connsiteX25" fmla="*/ 138536 w 140440"/>
                            <a:gd name="connsiteY25" fmla="*/ 50587 h 77337"/>
                            <a:gd name="connsiteX26" fmla="*/ 138536 w 140440"/>
                            <a:gd name="connsiteY26" fmla="*/ 49634 h 77337"/>
                            <a:gd name="connsiteX27" fmla="*/ 136631 w 140440"/>
                            <a:gd name="connsiteY27" fmla="*/ 45824 h 77337"/>
                            <a:gd name="connsiteX28" fmla="*/ 130916 w 140440"/>
                            <a:gd name="connsiteY28" fmla="*/ 38204 h 77337"/>
                            <a:gd name="connsiteX29" fmla="*/ 121391 w 140440"/>
                            <a:gd name="connsiteY29" fmla="*/ 29632 h 77337"/>
                            <a:gd name="connsiteX30" fmla="*/ 125201 w 140440"/>
                            <a:gd name="connsiteY30" fmla="*/ 42014 h 77337"/>
                            <a:gd name="connsiteX31" fmla="*/ 128058 w 140440"/>
                            <a:gd name="connsiteY31" fmla="*/ 49634 h 77337"/>
                            <a:gd name="connsiteX32" fmla="*/ 129011 w 140440"/>
                            <a:gd name="connsiteY32" fmla="*/ 52492 h 77337"/>
                            <a:gd name="connsiteX33" fmla="*/ 129963 w 140440"/>
                            <a:gd name="connsiteY33" fmla="*/ 55349 h 77337"/>
                            <a:gd name="connsiteX34" fmla="*/ 130916 w 140440"/>
                            <a:gd name="connsiteY34" fmla="*/ 62017 h 77337"/>
                            <a:gd name="connsiteX35" fmla="*/ 128058 w 140440"/>
                            <a:gd name="connsiteY35" fmla="*/ 73447 h 77337"/>
                            <a:gd name="connsiteX36" fmla="*/ 138536 w 140440"/>
                            <a:gd name="connsiteY36" fmla="*/ 63922 h 77337"/>
                            <a:gd name="connsiteX37" fmla="*/ 140441 w 140440"/>
                            <a:gd name="connsiteY37" fmla="*/ 53444 h 77337"/>
                            <a:gd name="connsiteX38" fmla="*/ 138536 w 140440"/>
                            <a:gd name="connsiteY38" fmla="*/ 50587 h 773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40440" h="77337">
                              <a:moveTo>
                                <a:pt x="41381" y="104"/>
                              </a:moveTo>
                              <a:cubicBezTo>
                                <a:pt x="42333" y="1057"/>
                                <a:pt x="31856" y="8677"/>
                                <a:pt x="23283" y="17249"/>
                              </a:cubicBezTo>
                              <a:cubicBezTo>
                                <a:pt x="18521" y="21059"/>
                                <a:pt x="14711" y="25822"/>
                                <a:pt x="12806" y="29632"/>
                              </a:cubicBezTo>
                              <a:cubicBezTo>
                                <a:pt x="11853" y="31537"/>
                                <a:pt x="10901" y="32489"/>
                                <a:pt x="10901" y="33442"/>
                              </a:cubicBezTo>
                              <a:cubicBezTo>
                                <a:pt x="10901" y="34394"/>
                                <a:pt x="10901" y="35347"/>
                                <a:pt x="10901" y="35347"/>
                              </a:cubicBezTo>
                              <a:cubicBezTo>
                                <a:pt x="10901" y="35347"/>
                                <a:pt x="9948" y="37252"/>
                                <a:pt x="9948" y="41062"/>
                              </a:cubicBezTo>
                              <a:cubicBezTo>
                                <a:pt x="9948" y="44872"/>
                                <a:pt x="11853" y="50587"/>
                                <a:pt x="14711" y="55349"/>
                              </a:cubicBezTo>
                              <a:cubicBezTo>
                                <a:pt x="20426" y="65827"/>
                                <a:pt x="28998" y="76304"/>
                                <a:pt x="28046" y="77257"/>
                              </a:cubicBezTo>
                              <a:cubicBezTo>
                                <a:pt x="27093" y="78209"/>
                                <a:pt x="16616" y="70589"/>
                                <a:pt x="8996" y="60112"/>
                              </a:cubicBezTo>
                              <a:cubicBezTo>
                                <a:pt x="5186" y="54397"/>
                                <a:pt x="1376" y="48682"/>
                                <a:pt x="423" y="42967"/>
                              </a:cubicBezTo>
                              <a:cubicBezTo>
                                <a:pt x="423" y="40109"/>
                                <a:pt x="-529" y="37252"/>
                                <a:pt x="423" y="36299"/>
                              </a:cubicBezTo>
                              <a:cubicBezTo>
                                <a:pt x="423" y="34394"/>
                                <a:pt x="423" y="33442"/>
                                <a:pt x="423" y="33442"/>
                              </a:cubicBezTo>
                              <a:cubicBezTo>
                                <a:pt x="423" y="33442"/>
                                <a:pt x="423" y="32489"/>
                                <a:pt x="1376" y="30584"/>
                              </a:cubicBezTo>
                              <a:cubicBezTo>
                                <a:pt x="2328" y="28679"/>
                                <a:pt x="3281" y="26774"/>
                                <a:pt x="4233" y="24869"/>
                              </a:cubicBezTo>
                              <a:cubicBezTo>
                                <a:pt x="7091" y="20107"/>
                                <a:pt x="12806" y="15344"/>
                                <a:pt x="17568" y="11534"/>
                              </a:cubicBezTo>
                              <a:cubicBezTo>
                                <a:pt x="28998" y="4867"/>
                                <a:pt x="40428" y="-848"/>
                                <a:pt x="41381" y="104"/>
                              </a:cubicBezTo>
                              <a:close/>
                              <a:moveTo>
                                <a:pt x="92816" y="58207"/>
                              </a:moveTo>
                              <a:cubicBezTo>
                                <a:pt x="88053" y="58207"/>
                                <a:pt x="83291" y="60112"/>
                                <a:pt x="83291" y="60112"/>
                              </a:cubicBezTo>
                              <a:cubicBezTo>
                                <a:pt x="83291" y="60112"/>
                                <a:pt x="79481" y="62969"/>
                                <a:pt x="76623" y="66779"/>
                              </a:cubicBezTo>
                              <a:cubicBezTo>
                                <a:pt x="73766" y="70589"/>
                                <a:pt x="73766" y="75352"/>
                                <a:pt x="75671" y="76304"/>
                              </a:cubicBezTo>
                              <a:cubicBezTo>
                                <a:pt x="77576" y="77257"/>
                                <a:pt x="79481" y="73447"/>
                                <a:pt x="82338" y="72494"/>
                              </a:cubicBezTo>
                              <a:cubicBezTo>
                                <a:pt x="85196" y="70589"/>
                                <a:pt x="88053" y="69637"/>
                                <a:pt x="88053" y="69637"/>
                              </a:cubicBezTo>
                              <a:cubicBezTo>
                                <a:pt x="88053" y="69637"/>
                                <a:pt x="90911" y="67732"/>
                                <a:pt x="93768" y="65827"/>
                              </a:cubicBezTo>
                              <a:cubicBezTo>
                                <a:pt x="96626" y="63922"/>
                                <a:pt x="100436" y="62969"/>
                                <a:pt x="100436" y="61064"/>
                              </a:cubicBezTo>
                              <a:cubicBezTo>
                                <a:pt x="102341" y="59159"/>
                                <a:pt x="97578" y="58207"/>
                                <a:pt x="92816" y="58207"/>
                              </a:cubicBezTo>
                              <a:close/>
                              <a:moveTo>
                                <a:pt x="138536" y="50587"/>
                              </a:moveTo>
                              <a:cubicBezTo>
                                <a:pt x="138536" y="49634"/>
                                <a:pt x="138536" y="49634"/>
                                <a:pt x="138536" y="49634"/>
                              </a:cubicBezTo>
                              <a:cubicBezTo>
                                <a:pt x="138536" y="49634"/>
                                <a:pt x="137583" y="47729"/>
                                <a:pt x="136631" y="45824"/>
                              </a:cubicBezTo>
                              <a:cubicBezTo>
                                <a:pt x="134726" y="43919"/>
                                <a:pt x="132821" y="41062"/>
                                <a:pt x="130916" y="38204"/>
                              </a:cubicBezTo>
                              <a:cubicBezTo>
                                <a:pt x="126153" y="33442"/>
                                <a:pt x="122343" y="28679"/>
                                <a:pt x="121391" y="29632"/>
                              </a:cubicBezTo>
                              <a:cubicBezTo>
                                <a:pt x="120438" y="30584"/>
                                <a:pt x="122343" y="36299"/>
                                <a:pt x="125201" y="42014"/>
                              </a:cubicBezTo>
                              <a:cubicBezTo>
                                <a:pt x="126153" y="44872"/>
                                <a:pt x="128058" y="47729"/>
                                <a:pt x="128058" y="49634"/>
                              </a:cubicBezTo>
                              <a:cubicBezTo>
                                <a:pt x="129011" y="51539"/>
                                <a:pt x="129011" y="52492"/>
                                <a:pt x="129011" y="52492"/>
                              </a:cubicBezTo>
                              <a:cubicBezTo>
                                <a:pt x="129011" y="52492"/>
                                <a:pt x="129963" y="53444"/>
                                <a:pt x="129963" y="55349"/>
                              </a:cubicBezTo>
                              <a:cubicBezTo>
                                <a:pt x="130916" y="57254"/>
                                <a:pt x="130916" y="59159"/>
                                <a:pt x="130916" y="62017"/>
                              </a:cubicBezTo>
                              <a:cubicBezTo>
                                <a:pt x="129963" y="66779"/>
                                <a:pt x="127106" y="72494"/>
                                <a:pt x="128058" y="73447"/>
                              </a:cubicBezTo>
                              <a:cubicBezTo>
                                <a:pt x="129011" y="74399"/>
                                <a:pt x="134726" y="70589"/>
                                <a:pt x="138536" y="63922"/>
                              </a:cubicBezTo>
                              <a:cubicBezTo>
                                <a:pt x="140441" y="61064"/>
                                <a:pt x="140441" y="56302"/>
                                <a:pt x="140441" y="53444"/>
                              </a:cubicBezTo>
                              <a:cubicBezTo>
                                <a:pt x="138536" y="52492"/>
                                <a:pt x="138536" y="51539"/>
                                <a:pt x="138536" y="505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5" name="Freeform: Shape 770">
                          <a:extLst>
                            <a:ext uri="{FF2B5EF4-FFF2-40B4-BE49-F238E27FC236}">
                              <a16:creationId xmlns:a16="http://schemas.microsoft.com/office/drawing/2014/main" id="{0D98BEA9-252D-08DF-3E4F-B8BE5DD15C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77612" y="2700559"/>
                          <a:ext cx="32164" cy="17652"/>
                        </a:xfrm>
                        <a:custGeom>
                          <a:avLst/>
                          <a:gdLst>
                            <a:gd name="connsiteX0" fmla="*/ 31797 w 32164"/>
                            <a:gd name="connsiteY0" fmla="*/ 5492 h 17652"/>
                            <a:gd name="connsiteX1" fmla="*/ 19415 w 32164"/>
                            <a:gd name="connsiteY1" fmla="*/ 16923 h 17652"/>
                            <a:gd name="connsiteX2" fmla="*/ 365 w 32164"/>
                            <a:gd name="connsiteY2" fmla="*/ 12160 h 17652"/>
                            <a:gd name="connsiteX3" fmla="*/ 13700 w 32164"/>
                            <a:gd name="connsiteY3" fmla="*/ 730 h 17652"/>
                            <a:gd name="connsiteX4" fmla="*/ 31797 w 32164"/>
                            <a:gd name="connsiteY4" fmla="*/ 5492 h 176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164" h="17652">
                              <a:moveTo>
                                <a:pt x="31797" y="5492"/>
                              </a:moveTo>
                              <a:cubicBezTo>
                                <a:pt x="33703" y="10255"/>
                                <a:pt x="27987" y="15017"/>
                                <a:pt x="19415" y="16923"/>
                              </a:cubicBezTo>
                              <a:cubicBezTo>
                                <a:pt x="10843" y="18828"/>
                                <a:pt x="2270" y="16923"/>
                                <a:pt x="365" y="12160"/>
                              </a:cubicBezTo>
                              <a:cubicBezTo>
                                <a:pt x="-1540" y="7398"/>
                                <a:pt x="4175" y="2635"/>
                                <a:pt x="13700" y="730"/>
                              </a:cubicBezTo>
                              <a:cubicBezTo>
                                <a:pt x="21320" y="-1175"/>
                                <a:pt x="29893" y="730"/>
                                <a:pt x="31797" y="54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F7A53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93" name="Graphic 4">
                        <a:extLst>
                          <a:ext uri="{FF2B5EF4-FFF2-40B4-BE49-F238E27FC236}">
                            <a16:creationId xmlns:a16="http://schemas.microsoft.com/office/drawing/2014/main" id="{FCFD9112-D6DD-AAC5-7BB9-1A6F8B66FA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40657" y="2475547"/>
                        <a:ext cx="204934" cy="224789"/>
                        <a:chOff x="6440657" y="2475547"/>
                        <a:chExt cx="204934" cy="224789"/>
                      </a:xfrm>
                    </p:grpSpPr>
                    <p:sp>
                      <p:nvSpPr>
                        <p:cNvPr id="409" name="Freeform: Shape 772">
                          <a:extLst>
                            <a:ext uri="{FF2B5EF4-FFF2-40B4-BE49-F238E27FC236}">
                              <a16:creationId xmlns:a16="http://schemas.microsoft.com/office/drawing/2014/main" id="{6A446142-2049-1791-BCE7-5154BF4764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95097" y="2475547"/>
                          <a:ext cx="130492" cy="25717"/>
                        </a:xfrm>
                        <a:custGeom>
                          <a:avLst/>
                          <a:gdLst>
                            <a:gd name="connsiteX0" fmla="*/ 130493 w 130492"/>
                            <a:gd name="connsiteY0" fmla="*/ 20955 h 25717"/>
                            <a:gd name="connsiteX1" fmla="*/ 98108 w 130492"/>
                            <a:gd name="connsiteY1" fmla="*/ 8573 h 25717"/>
                            <a:gd name="connsiteX2" fmla="*/ 85725 w 130492"/>
                            <a:gd name="connsiteY2" fmla="*/ 5715 h 25717"/>
                            <a:gd name="connsiteX3" fmla="*/ 80010 w 130492"/>
                            <a:gd name="connsiteY3" fmla="*/ 4763 h 25717"/>
                            <a:gd name="connsiteX4" fmla="*/ 75247 w 130492"/>
                            <a:gd name="connsiteY4" fmla="*/ 4763 h 25717"/>
                            <a:gd name="connsiteX5" fmla="*/ 67628 w 130492"/>
                            <a:gd name="connsiteY5" fmla="*/ 4763 h 25717"/>
                            <a:gd name="connsiteX6" fmla="*/ 64770 w 130492"/>
                            <a:gd name="connsiteY6" fmla="*/ 4763 h 25717"/>
                            <a:gd name="connsiteX7" fmla="*/ 61913 w 130492"/>
                            <a:gd name="connsiteY7" fmla="*/ 4763 h 25717"/>
                            <a:gd name="connsiteX8" fmla="*/ 54293 w 130492"/>
                            <a:gd name="connsiteY8" fmla="*/ 5715 h 25717"/>
                            <a:gd name="connsiteX9" fmla="*/ 43815 w 130492"/>
                            <a:gd name="connsiteY9" fmla="*/ 7620 h 25717"/>
                            <a:gd name="connsiteX10" fmla="*/ 31433 w 130492"/>
                            <a:gd name="connsiteY10" fmla="*/ 11430 h 25717"/>
                            <a:gd name="connsiteX11" fmla="*/ 9525 w 130492"/>
                            <a:gd name="connsiteY11" fmla="*/ 20002 h 25717"/>
                            <a:gd name="connsiteX12" fmla="*/ 0 w 130492"/>
                            <a:gd name="connsiteY12" fmla="*/ 25717 h 25717"/>
                            <a:gd name="connsiteX13" fmla="*/ 8572 w 130492"/>
                            <a:gd name="connsiteY13" fmla="*/ 18098 h 25717"/>
                            <a:gd name="connsiteX14" fmla="*/ 30480 w 130492"/>
                            <a:gd name="connsiteY14" fmla="*/ 7620 h 25717"/>
                            <a:gd name="connsiteX15" fmla="*/ 42863 w 130492"/>
                            <a:gd name="connsiteY15" fmla="*/ 3810 h 25717"/>
                            <a:gd name="connsiteX16" fmla="*/ 54293 w 130492"/>
                            <a:gd name="connsiteY16" fmla="*/ 952 h 25717"/>
                            <a:gd name="connsiteX17" fmla="*/ 61913 w 130492"/>
                            <a:gd name="connsiteY17" fmla="*/ 0 h 25717"/>
                            <a:gd name="connsiteX18" fmla="*/ 64770 w 130492"/>
                            <a:gd name="connsiteY18" fmla="*/ 0 h 25717"/>
                            <a:gd name="connsiteX19" fmla="*/ 67628 w 130492"/>
                            <a:gd name="connsiteY19" fmla="*/ 0 h 25717"/>
                            <a:gd name="connsiteX20" fmla="*/ 75247 w 130492"/>
                            <a:gd name="connsiteY20" fmla="*/ 0 h 25717"/>
                            <a:gd name="connsiteX21" fmla="*/ 80963 w 130492"/>
                            <a:gd name="connsiteY21" fmla="*/ 952 h 25717"/>
                            <a:gd name="connsiteX22" fmla="*/ 86678 w 130492"/>
                            <a:gd name="connsiteY22" fmla="*/ 1905 h 25717"/>
                            <a:gd name="connsiteX23" fmla="*/ 99060 w 130492"/>
                            <a:gd name="connsiteY23" fmla="*/ 5715 h 25717"/>
                            <a:gd name="connsiteX24" fmla="*/ 111443 w 130492"/>
                            <a:gd name="connsiteY24" fmla="*/ 10477 h 25717"/>
                            <a:gd name="connsiteX25" fmla="*/ 121920 w 130492"/>
                            <a:gd name="connsiteY25" fmla="*/ 16192 h 25717"/>
                            <a:gd name="connsiteX26" fmla="*/ 130493 w 130492"/>
                            <a:gd name="connsiteY26" fmla="*/ 20955 h 257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130492" h="25717">
                              <a:moveTo>
                                <a:pt x="130493" y="20955"/>
                              </a:moveTo>
                              <a:cubicBezTo>
                                <a:pt x="130493" y="21907"/>
                                <a:pt x="114300" y="12382"/>
                                <a:pt x="98108" y="8573"/>
                              </a:cubicBezTo>
                              <a:cubicBezTo>
                                <a:pt x="94297" y="7620"/>
                                <a:pt x="89535" y="6667"/>
                                <a:pt x="85725" y="5715"/>
                              </a:cubicBezTo>
                              <a:cubicBezTo>
                                <a:pt x="83820" y="5715"/>
                                <a:pt x="81915" y="4763"/>
                                <a:pt x="80010" y="4763"/>
                              </a:cubicBezTo>
                              <a:cubicBezTo>
                                <a:pt x="78105" y="4763"/>
                                <a:pt x="76200" y="4763"/>
                                <a:pt x="75247" y="4763"/>
                              </a:cubicBezTo>
                              <a:cubicBezTo>
                                <a:pt x="72390" y="4763"/>
                                <a:pt x="69533" y="4763"/>
                                <a:pt x="67628" y="4763"/>
                              </a:cubicBezTo>
                              <a:cubicBezTo>
                                <a:pt x="65722" y="4763"/>
                                <a:pt x="64770" y="4763"/>
                                <a:pt x="64770" y="4763"/>
                              </a:cubicBezTo>
                              <a:cubicBezTo>
                                <a:pt x="64770" y="4763"/>
                                <a:pt x="63818" y="4763"/>
                                <a:pt x="61913" y="4763"/>
                              </a:cubicBezTo>
                              <a:cubicBezTo>
                                <a:pt x="60008" y="4763"/>
                                <a:pt x="57150" y="4763"/>
                                <a:pt x="54293" y="5715"/>
                              </a:cubicBezTo>
                              <a:cubicBezTo>
                                <a:pt x="51435" y="5715"/>
                                <a:pt x="47625" y="6667"/>
                                <a:pt x="43815" y="7620"/>
                              </a:cubicBezTo>
                              <a:cubicBezTo>
                                <a:pt x="40005" y="8573"/>
                                <a:pt x="35243" y="9525"/>
                                <a:pt x="31433" y="11430"/>
                              </a:cubicBezTo>
                              <a:cubicBezTo>
                                <a:pt x="22860" y="14288"/>
                                <a:pt x="15240" y="17145"/>
                                <a:pt x="9525" y="20002"/>
                              </a:cubicBezTo>
                              <a:cubicBezTo>
                                <a:pt x="3810" y="23813"/>
                                <a:pt x="0" y="25717"/>
                                <a:pt x="0" y="25717"/>
                              </a:cubicBezTo>
                              <a:cubicBezTo>
                                <a:pt x="0" y="25717"/>
                                <a:pt x="2858" y="22860"/>
                                <a:pt x="8572" y="18098"/>
                              </a:cubicBezTo>
                              <a:cubicBezTo>
                                <a:pt x="14288" y="14288"/>
                                <a:pt x="21908" y="10477"/>
                                <a:pt x="30480" y="7620"/>
                              </a:cubicBezTo>
                              <a:cubicBezTo>
                                <a:pt x="34290" y="5715"/>
                                <a:pt x="39053" y="4763"/>
                                <a:pt x="42863" y="3810"/>
                              </a:cubicBezTo>
                              <a:cubicBezTo>
                                <a:pt x="46672" y="2857"/>
                                <a:pt x="50483" y="1905"/>
                                <a:pt x="54293" y="952"/>
                              </a:cubicBezTo>
                              <a:cubicBezTo>
                                <a:pt x="57150" y="0"/>
                                <a:pt x="60008" y="0"/>
                                <a:pt x="61913" y="0"/>
                              </a:cubicBezTo>
                              <a:cubicBezTo>
                                <a:pt x="63818" y="0"/>
                                <a:pt x="64770" y="0"/>
                                <a:pt x="64770" y="0"/>
                              </a:cubicBezTo>
                              <a:cubicBezTo>
                                <a:pt x="64770" y="0"/>
                                <a:pt x="65722" y="0"/>
                                <a:pt x="67628" y="0"/>
                              </a:cubicBezTo>
                              <a:cubicBezTo>
                                <a:pt x="69533" y="0"/>
                                <a:pt x="72390" y="0"/>
                                <a:pt x="75247" y="0"/>
                              </a:cubicBezTo>
                              <a:cubicBezTo>
                                <a:pt x="77153" y="0"/>
                                <a:pt x="79058" y="0"/>
                                <a:pt x="80963" y="952"/>
                              </a:cubicBezTo>
                              <a:cubicBezTo>
                                <a:pt x="82868" y="952"/>
                                <a:pt x="84772" y="1905"/>
                                <a:pt x="86678" y="1905"/>
                              </a:cubicBezTo>
                              <a:cubicBezTo>
                                <a:pt x="90488" y="2857"/>
                                <a:pt x="95250" y="3810"/>
                                <a:pt x="99060" y="5715"/>
                              </a:cubicBezTo>
                              <a:cubicBezTo>
                                <a:pt x="102870" y="6667"/>
                                <a:pt x="107633" y="9525"/>
                                <a:pt x="111443" y="10477"/>
                              </a:cubicBezTo>
                              <a:cubicBezTo>
                                <a:pt x="115253" y="12382"/>
                                <a:pt x="119063" y="14288"/>
                                <a:pt x="121920" y="16192"/>
                              </a:cubicBezTo>
                              <a:cubicBezTo>
                                <a:pt x="126683" y="19050"/>
                                <a:pt x="130493" y="20955"/>
                                <a:pt x="130493" y="209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410" name="Graphic 4">
                          <a:extLst>
                            <a:ext uri="{FF2B5EF4-FFF2-40B4-BE49-F238E27FC236}">
                              <a16:creationId xmlns:a16="http://schemas.microsoft.com/office/drawing/2014/main" id="{A560A5D7-B43B-8DA1-F894-FA0C2801413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40657" y="2482521"/>
                          <a:ext cx="204934" cy="217816"/>
                          <a:chOff x="6440657" y="2482521"/>
                          <a:chExt cx="204934" cy="217816"/>
                        </a:xfrm>
                      </p:grpSpPr>
                      <p:grpSp>
                        <p:nvGrpSpPr>
                          <p:cNvPr id="411" name="Graphic 4">
                            <a:extLst>
                              <a:ext uri="{FF2B5EF4-FFF2-40B4-BE49-F238E27FC236}">
                                <a16:creationId xmlns:a16="http://schemas.microsoft.com/office/drawing/2014/main" id="{EFB78DB3-32CA-6083-5E30-2E08784DFB3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448551" y="2482521"/>
                            <a:ext cx="196635" cy="210084"/>
                            <a:chOff x="6448551" y="2482521"/>
                            <a:chExt cx="196635" cy="210084"/>
                          </a:xfrm>
                        </p:grpSpPr>
                        <p:sp>
                          <p:nvSpPr>
                            <p:cNvPr id="413" name="Freeform: Shape 775">
                              <a:extLst>
                                <a:ext uri="{FF2B5EF4-FFF2-40B4-BE49-F238E27FC236}">
                                  <a16:creationId xmlns:a16="http://schemas.microsoft.com/office/drawing/2014/main" id="{CEA56353-F0BB-1080-5EDC-F7C57633C1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86623" y="2516845"/>
                              <a:ext cx="109340" cy="125098"/>
                            </a:xfrm>
                            <a:custGeom>
                              <a:avLst/>
                              <a:gdLst>
                                <a:gd name="connsiteX0" fmla="*/ 1806 w 109340"/>
                                <a:gd name="connsiteY0" fmla="*/ 48237 h 125098"/>
                                <a:gd name="connsiteX1" fmla="*/ 40859 w 109340"/>
                                <a:gd name="connsiteY1" fmla="*/ 123485 h 125098"/>
                                <a:gd name="connsiteX2" fmla="*/ 107534 w 109340"/>
                                <a:gd name="connsiteY2" fmla="*/ 76812 h 125098"/>
                                <a:gd name="connsiteX3" fmla="*/ 68481 w 109340"/>
                                <a:gd name="connsiteY3" fmla="*/ 1565 h 125098"/>
                                <a:gd name="connsiteX4" fmla="*/ 1806 w 109340"/>
                                <a:gd name="connsiteY4" fmla="*/ 48237 h 12509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09340" h="125098">
                                  <a:moveTo>
                                    <a:pt x="1806" y="48237"/>
                                  </a:moveTo>
                                  <a:cubicBezTo>
                                    <a:pt x="-5814" y="81575"/>
                                    <a:pt x="11331" y="114912"/>
                                    <a:pt x="40859" y="123485"/>
                                  </a:cubicBezTo>
                                  <a:cubicBezTo>
                                    <a:pt x="70386" y="131105"/>
                                    <a:pt x="99914" y="111102"/>
                                    <a:pt x="107534" y="76812"/>
                                  </a:cubicBezTo>
                                  <a:cubicBezTo>
                                    <a:pt x="115154" y="43475"/>
                                    <a:pt x="98009" y="10137"/>
                                    <a:pt x="68481" y="1565"/>
                                  </a:cubicBezTo>
                                  <a:cubicBezTo>
                                    <a:pt x="39906" y="-6055"/>
                                    <a:pt x="9426" y="14900"/>
                                    <a:pt x="1806" y="482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14" name="Freeform: Shape 776">
                              <a:extLst>
                                <a:ext uri="{FF2B5EF4-FFF2-40B4-BE49-F238E27FC236}">
                                  <a16:creationId xmlns:a16="http://schemas.microsoft.com/office/drawing/2014/main" id="{C7B1BCCC-5095-DE91-E34F-62552C46207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48551" y="2482521"/>
                              <a:ext cx="196635" cy="205859"/>
                            </a:xfrm>
                            <a:custGeom>
                              <a:avLst/>
                              <a:gdLst>
                                <a:gd name="connsiteX0" fmla="*/ 5588 w 196635"/>
                                <a:gd name="connsiteY0" fmla="*/ 58749 h 205859"/>
                                <a:gd name="connsiteX1" fmla="*/ 66548 w 196635"/>
                                <a:gd name="connsiteY1" fmla="*/ 194004 h 205859"/>
                                <a:gd name="connsiteX2" fmla="*/ 191326 w 196635"/>
                                <a:gd name="connsiteY2" fmla="*/ 153999 h 205859"/>
                                <a:gd name="connsiteX3" fmla="*/ 127508 w 196635"/>
                                <a:gd name="connsiteY3" fmla="*/ 8266 h 205859"/>
                                <a:gd name="connsiteX4" fmla="*/ 59881 w 196635"/>
                                <a:gd name="connsiteY4" fmla="*/ 2551 h 205859"/>
                                <a:gd name="connsiteX5" fmla="*/ 36068 w 196635"/>
                                <a:gd name="connsiteY5" fmla="*/ 13029 h 205859"/>
                                <a:gd name="connsiteX6" fmla="*/ 29401 w 196635"/>
                                <a:gd name="connsiteY6" fmla="*/ 25411 h 205859"/>
                                <a:gd name="connsiteX7" fmla="*/ 27496 w 196635"/>
                                <a:gd name="connsiteY7" fmla="*/ 47319 h 205859"/>
                                <a:gd name="connsiteX8" fmla="*/ 17971 w 196635"/>
                                <a:gd name="connsiteY8" fmla="*/ 32079 h 205859"/>
                                <a:gd name="connsiteX9" fmla="*/ 5588 w 196635"/>
                                <a:gd name="connsiteY9" fmla="*/ 58749 h 20585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196635" h="205859">
                                  <a:moveTo>
                                    <a:pt x="5588" y="58749"/>
                                  </a:moveTo>
                                  <a:cubicBezTo>
                                    <a:pt x="-11557" y="106374"/>
                                    <a:pt x="11303" y="169239"/>
                                    <a:pt x="66548" y="194004"/>
                                  </a:cubicBezTo>
                                  <a:cubicBezTo>
                                    <a:pt x="117983" y="216864"/>
                                    <a:pt x="173228" y="208291"/>
                                    <a:pt x="191326" y="153999"/>
                                  </a:cubicBezTo>
                                  <a:cubicBezTo>
                                    <a:pt x="205613" y="110184"/>
                                    <a:pt x="193231" y="36841"/>
                                    <a:pt x="127508" y="8266"/>
                                  </a:cubicBezTo>
                                  <a:cubicBezTo>
                                    <a:pt x="107506" y="-306"/>
                                    <a:pt x="81788" y="-2211"/>
                                    <a:pt x="59881" y="2551"/>
                                  </a:cubicBezTo>
                                  <a:cubicBezTo>
                                    <a:pt x="51308" y="4456"/>
                                    <a:pt x="42736" y="7314"/>
                                    <a:pt x="36068" y="13029"/>
                                  </a:cubicBezTo>
                                  <a:cubicBezTo>
                                    <a:pt x="30353" y="16839"/>
                                    <a:pt x="30353" y="18744"/>
                                    <a:pt x="29401" y="25411"/>
                                  </a:cubicBezTo>
                                  <a:cubicBezTo>
                                    <a:pt x="28448" y="33031"/>
                                    <a:pt x="25591" y="39699"/>
                                    <a:pt x="27496" y="47319"/>
                                  </a:cubicBezTo>
                                  <a:cubicBezTo>
                                    <a:pt x="23686" y="41604"/>
                                    <a:pt x="19876" y="38746"/>
                                    <a:pt x="17971" y="32079"/>
                                  </a:cubicBezTo>
                                  <a:cubicBezTo>
                                    <a:pt x="11303" y="36841"/>
                                    <a:pt x="8446" y="50176"/>
                                    <a:pt x="5588" y="5874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B2914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15" name="Freeform: Shape 777">
                              <a:extLst>
                                <a:ext uri="{FF2B5EF4-FFF2-40B4-BE49-F238E27FC236}">
                                  <a16:creationId xmlns:a16="http://schemas.microsoft.com/office/drawing/2014/main" id="{3A2EE14C-9744-DFD2-CC8B-4E3DD1AEE1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56197" y="2505502"/>
                              <a:ext cx="188554" cy="187103"/>
                            </a:xfrm>
                            <a:custGeom>
                              <a:avLst/>
                              <a:gdLst>
                                <a:gd name="connsiteX0" fmla="*/ 2705 w 188554"/>
                                <a:gd name="connsiteY0" fmla="*/ 73868 h 187103"/>
                                <a:gd name="connsiteX1" fmla="*/ 70333 w 188554"/>
                                <a:gd name="connsiteY1" fmla="*/ 181500 h 187103"/>
                                <a:gd name="connsiteX2" fmla="*/ 152248 w 188554"/>
                                <a:gd name="connsiteY2" fmla="*/ 173880 h 187103"/>
                                <a:gd name="connsiteX3" fmla="*/ 187490 w 188554"/>
                                <a:gd name="connsiteY3" fmla="*/ 101490 h 187103"/>
                                <a:gd name="connsiteX4" fmla="*/ 113195 w 188554"/>
                                <a:gd name="connsiteY4" fmla="*/ 3383 h 187103"/>
                                <a:gd name="connsiteX5" fmla="*/ 2705 w 188554"/>
                                <a:gd name="connsiteY5" fmla="*/ 73868 h 18710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88554" h="187103">
                                  <a:moveTo>
                                    <a:pt x="2705" y="73868"/>
                                  </a:moveTo>
                                  <a:cubicBezTo>
                                    <a:pt x="-9678" y="126255"/>
                                    <a:pt x="21755" y="168165"/>
                                    <a:pt x="70333" y="181500"/>
                                  </a:cubicBezTo>
                                  <a:cubicBezTo>
                                    <a:pt x="98908" y="189120"/>
                                    <a:pt x="125578" y="191025"/>
                                    <a:pt x="152248" y="173880"/>
                                  </a:cubicBezTo>
                                  <a:cubicBezTo>
                                    <a:pt x="175108" y="158640"/>
                                    <a:pt x="193205" y="131970"/>
                                    <a:pt x="187490" y="101490"/>
                                  </a:cubicBezTo>
                                  <a:cubicBezTo>
                                    <a:pt x="179870" y="59580"/>
                                    <a:pt x="152248" y="13860"/>
                                    <a:pt x="113195" y="3383"/>
                                  </a:cubicBezTo>
                                  <a:cubicBezTo>
                                    <a:pt x="63665" y="-10905"/>
                                    <a:pt x="15088" y="21480"/>
                                    <a:pt x="2705" y="7386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416" name="Graphic 4">
                              <a:extLst>
                                <a:ext uri="{FF2B5EF4-FFF2-40B4-BE49-F238E27FC236}">
                                  <a16:creationId xmlns:a16="http://schemas.microsoft.com/office/drawing/2014/main" id="{C19D205D-3892-1F45-E548-EEC51EA1863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476806" y="2515062"/>
                              <a:ext cx="159457" cy="155321"/>
                              <a:chOff x="6476806" y="2515062"/>
                              <a:chExt cx="159457" cy="155321"/>
                            </a:xfrm>
                          </p:grpSpPr>
                          <p:sp>
                            <p:nvSpPr>
                              <p:cNvPr id="418" name="Freeform: Shape 779">
                                <a:extLst>
                                  <a:ext uri="{FF2B5EF4-FFF2-40B4-BE49-F238E27FC236}">
                                    <a16:creationId xmlns:a16="http://schemas.microsoft.com/office/drawing/2014/main" id="{7380A07E-A561-0502-6774-6E990807C8B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492852" y="2515062"/>
                                <a:ext cx="143412" cy="155285"/>
                              </a:xfrm>
                              <a:custGeom>
                                <a:avLst/>
                                <a:gdLst>
                                  <a:gd name="connsiteX0" fmla="*/ 143216 w 143412"/>
                                  <a:gd name="connsiteY0" fmla="*/ 86215 h 155285"/>
                                  <a:gd name="connsiteX1" fmla="*/ 65110 w 143412"/>
                                  <a:gd name="connsiteY1" fmla="*/ 154795 h 155285"/>
                                  <a:gd name="connsiteX2" fmla="*/ 341 w 143412"/>
                                  <a:gd name="connsiteY2" fmla="*/ 69070 h 155285"/>
                                  <a:gd name="connsiteX3" fmla="*/ 78445 w 143412"/>
                                  <a:gd name="connsiteY3" fmla="*/ 490 h 155285"/>
                                  <a:gd name="connsiteX4" fmla="*/ 143216 w 143412"/>
                                  <a:gd name="connsiteY4" fmla="*/ 86215 h 15528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143412" h="155285">
                                    <a:moveTo>
                                      <a:pt x="143216" y="86215"/>
                                    </a:moveTo>
                                    <a:cubicBezTo>
                                      <a:pt x="139405" y="129077"/>
                                      <a:pt x="104163" y="159558"/>
                                      <a:pt x="65110" y="154795"/>
                                    </a:cubicBezTo>
                                    <a:cubicBezTo>
                                      <a:pt x="25105" y="150033"/>
                                      <a:pt x="-3470" y="111933"/>
                                      <a:pt x="341" y="69070"/>
                                    </a:cubicBezTo>
                                    <a:cubicBezTo>
                                      <a:pt x="4151" y="26208"/>
                                      <a:pt x="39393" y="-4273"/>
                                      <a:pt x="78445" y="490"/>
                                    </a:cubicBezTo>
                                    <a:cubicBezTo>
                                      <a:pt x="117498" y="5252"/>
                                      <a:pt x="146073" y="43352"/>
                                      <a:pt x="143216" y="86215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9FE08B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19" name="Freeform: Shape 780">
                                <a:extLst>
                                  <a:ext uri="{FF2B5EF4-FFF2-40B4-BE49-F238E27FC236}">
                                    <a16:creationId xmlns:a16="http://schemas.microsoft.com/office/drawing/2014/main" id="{E1A439BB-F80C-958B-4E6B-AD40A682FFC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530028" y="2542863"/>
                                <a:ext cx="80633" cy="87299"/>
                              </a:xfrm>
                              <a:custGeom>
                                <a:avLst/>
                                <a:gdLst>
                                  <a:gd name="connsiteX0" fmla="*/ 80322 w 80633"/>
                                  <a:gd name="connsiteY0" fmla="*/ 48889 h 87299"/>
                                  <a:gd name="connsiteX1" fmla="*/ 36507 w 80633"/>
                                  <a:gd name="connsiteY1" fmla="*/ 86989 h 87299"/>
                                  <a:gd name="connsiteX2" fmla="*/ 312 w 80633"/>
                                  <a:gd name="connsiteY2" fmla="*/ 38411 h 87299"/>
                                  <a:gd name="connsiteX3" fmla="*/ 44127 w 80633"/>
                                  <a:gd name="connsiteY3" fmla="*/ 311 h 87299"/>
                                  <a:gd name="connsiteX4" fmla="*/ 80322 w 80633"/>
                                  <a:gd name="connsiteY4" fmla="*/ 48889 h 8729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80633" h="87299">
                                    <a:moveTo>
                                      <a:pt x="80322" y="48889"/>
                                    </a:moveTo>
                                    <a:cubicBezTo>
                                      <a:pt x="78417" y="72701"/>
                                      <a:pt x="58415" y="89846"/>
                                      <a:pt x="36507" y="86989"/>
                                    </a:cubicBezTo>
                                    <a:cubicBezTo>
                                      <a:pt x="14599" y="84131"/>
                                      <a:pt x="-2546" y="62224"/>
                                      <a:pt x="312" y="38411"/>
                                    </a:cubicBezTo>
                                    <a:cubicBezTo>
                                      <a:pt x="2217" y="14599"/>
                                      <a:pt x="22219" y="-2546"/>
                                      <a:pt x="44127" y="311"/>
                                    </a:cubicBezTo>
                                    <a:cubicBezTo>
                                      <a:pt x="66034" y="3169"/>
                                      <a:pt x="83179" y="25076"/>
                                      <a:pt x="80322" y="4888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B2914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20" name="Freeform: Shape 781">
                                <a:extLst>
                                  <a:ext uri="{FF2B5EF4-FFF2-40B4-BE49-F238E27FC236}">
                                    <a16:creationId xmlns:a16="http://schemas.microsoft.com/office/drawing/2014/main" id="{7F0F3B29-E404-0799-C978-57340E94FE8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491908" y="2534602"/>
                                <a:ext cx="136538" cy="135781"/>
                              </a:xfrm>
                              <a:custGeom>
                                <a:avLst/>
                                <a:gdLst>
                                  <a:gd name="connsiteX0" fmla="*/ 81294 w 136538"/>
                                  <a:gd name="connsiteY0" fmla="*/ 112395 h 135781"/>
                                  <a:gd name="connsiteX1" fmla="*/ 16523 w 136538"/>
                                  <a:gd name="connsiteY1" fmla="*/ 26670 h 135781"/>
                                  <a:gd name="connsiteX2" fmla="*/ 24144 w 136538"/>
                                  <a:gd name="connsiteY2" fmla="*/ 0 h 135781"/>
                                  <a:gd name="connsiteX3" fmla="*/ 331 w 136538"/>
                                  <a:gd name="connsiteY3" fmla="*/ 49530 h 135781"/>
                                  <a:gd name="connsiteX4" fmla="*/ 65101 w 136538"/>
                                  <a:gd name="connsiteY4" fmla="*/ 135255 h 135781"/>
                                  <a:gd name="connsiteX5" fmla="*/ 136539 w 136538"/>
                                  <a:gd name="connsiteY5" fmla="*/ 93345 h 135781"/>
                                  <a:gd name="connsiteX6" fmla="*/ 81294 w 136538"/>
                                  <a:gd name="connsiteY6" fmla="*/ 112395 h 13578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</a:cxnLst>
                                <a:rect l="l" t="t" r="r" b="b"/>
                                <a:pathLst>
                                  <a:path w="136538" h="135781">
                                    <a:moveTo>
                                      <a:pt x="81294" y="112395"/>
                                    </a:moveTo>
                                    <a:cubicBezTo>
                                      <a:pt x="41289" y="107633"/>
                                      <a:pt x="12714" y="69533"/>
                                      <a:pt x="16523" y="26670"/>
                                    </a:cubicBezTo>
                                    <a:cubicBezTo>
                                      <a:pt x="17476" y="17145"/>
                                      <a:pt x="20334" y="7620"/>
                                      <a:pt x="24144" y="0"/>
                                    </a:cubicBezTo>
                                    <a:cubicBezTo>
                                      <a:pt x="10809" y="12383"/>
                                      <a:pt x="2236" y="29527"/>
                                      <a:pt x="331" y="49530"/>
                                    </a:cubicBezTo>
                                    <a:cubicBezTo>
                                      <a:pt x="-3479" y="92393"/>
                                      <a:pt x="26048" y="130493"/>
                                      <a:pt x="65101" y="135255"/>
                                    </a:cubicBezTo>
                                    <a:cubicBezTo>
                                      <a:pt x="95581" y="139065"/>
                                      <a:pt x="124156" y="121920"/>
                                      <a:pt x="136539" y="93345"/>
                                    </a:cubicBezTo>
                                    <a:cubicBezTo>
                                      <a:pt x="122251" y="107633"/>
                                      <a:pt x="102248" y="114300"/>
                                      <a:pt x="81294" y="112395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6FAEDC">
                                  <a:alpha val="50000"/>
                                </a:srgbClr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21" name="Freeform: Shape 782">
                                <a:extLst>
                                  <a:ext uri="{FF2B5EF4-FFF2-40B4-BE49-F238E27FC236}">
                                    <a16:creationId xmlns:a16="http://schemas.microsoft.com/office/drawing/2014/main" id="{714E368D-7231-EEBC-A30D-38E08D3CBBD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476806" y="2541836"/>
                                <a:ext cx="61204" cy="65542"/>
                              </a:xfrm>
                              <a:custGeom>
                                <a:avLst/>
                                <a:gdLst>
                                  <a:gd name="connsiteX0" fmla="*/ 61153 w 61204"/>
                                  <a:gd name="connsiteY0" fmla="*/ 36581 h 65542"/>
                                  <a:gd name="connsiteX1" fmla="*/ 27816 w 61204"/>
                                  <a:gd name="connsiteY1" fmla="*/ 65156 h 65542"/>
                                  <a:gd name="connsiteX2" fmla="*/ 193 w 61204"/>
                                  <a:gd name="connsiteY2" fmla="*/ 28961 h 65542"/>
                                  <a:gd name="connsiteX3" fmla="*/ 33531 w 61204"/>
                                  <a:gd name="connsiteY3" fmla="*/ 386 h 65542"/>
                                  <a:gd name="connsiteX4" fmla="*/ 61153 w 61204"/>
                                  <a:gd name="connsiteY4" fmla="*/ 36581 h 6554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61204" h="65542">
                                    <a:moveTo>
                                      <a:pt x="61153" y="36581"/>
                                    </a:moveTo>
                                    <a:cubicBezTo>
                                      <a:pt x="59249" y="54679"/>
                                      <a:pt x="44961" y="68014"/>
                                      <a:pt x="27816" y="65156"/>
                                    </a:cubicBezTo>
                                    <a:cubicBezTo>
                                      <a:pt x="10671" y="63251"/>
                                      <a:pt x="-1712" y="47059"/>
                                      <a:pt x="193" y="28961"/>
                                    </a:cubicBezTo>
                                    <a:cubicBezTo>
                                      <a:pt x="2099" y="10864"/>
                                      <a:pt x="16386" y="-2471"/>
                                      <a:pt x="33531" y="386"/>
                                    </a:cubicBezTo>
                                    <a:cubicBezTo>
                                      <a:pt x="49724" y="2291"/>
                                      <a:pt x="62106" y="18484"/>
                                      <a:pt x="61153" y="3658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22" name="Freeform: Shape 783">
                                <a:extLst>
                                  <a:ext uri="{FF2B5EF4-FFF2-40B4-BE49-F238E27FC236}">
                                    <a16:creationId xmlns:a16="http://schemas.microsoft.com/office/drawing/2014/main" id="{03275C21-E994-4408-609A-099D875AC17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567421" y="2602005"/>
                                <a:ext cx="45857" cy="49978"/>
                              </a:xfrm>
                              <a:custGeom>
                                <a:avLst/>
                                <a:gdLst>
                                  <a:gd name="connsiteX0" fmla="*/ 45786 w 45857"/>
                                  <a:gd name="connsiteY0" fmla="*/ 27847 h 49978"/>
                                  <a:gd name="connsiteX1" fmla="*/ 21021 w 45857"/>
                                  <a:gd name="connsiteY1" fmla="*/ 49754 h 49978"/>
                                  <a:gd name="connsiteX2" fmla="*/ 66 w 45857"/>
                                  <a:gd name="connsiteY2" fmla="*/ 22132 h 49978"/>
                                  <a:gd name="connsiteX3" fmla="*/ 24831 w 45857"/>
                                  <a:gd name="connsiteY3" fmla="*/ 224 h 49978"/>
                                  <a:gd name="connsiteX4" fmla="*/ 45786 w 45857"/>
                                  <a:gd name="connsiteY4" fmla="*/ 27847 h 4997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45857" h="49978">
                                    <a:moveTo>
                                      <a:pt x="45786" y="27847"/>
                                    </a:moveTo>
                                    <a:cubicBezTo>
                                      <a:pt x="44833" y="41182"/>
                                      <a:pt x="33403" y="51659"/>
                                      <a:pt x="21021" y="49754"/>
                                    </a:cubicBezTo>
                                    <a:cubicBezTo>
                                      <a:pt x="8638" y="47849"/>
                                      <a:pt x="-887" y="36419"/>
                                      <a:pt x="66" y="22132"/>
                                    </a:cubicBezTo>
                                    <a:cubicBezTo>
                                      <a:pt x="1018" y="8797"/>
                                      <a:pt x="12448" y="-1681"/>
                                      <a:pt x="24831" y="224"/>
                                    </a:cubicBezTo>
                                    <a:cubicBezTo>
                                      <a:pt x="38166" y="2129"/>
                                      <a:pt x="46738" y="14512"/>
                                      <a:pt x="45786" y="27847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9FE08B">
                                  <a:alpha val="50000"/>
                                </a:srgbClr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7" name="Freeform: Shape 784">
                              <a:extLst>
                                <a:ext uri="{FF2B5EF4-FFF2-40B4-BE49-F238E27FC236}">
                                  <a16:creationId xmlns:a16="http://schemas.microsoft.com/office/drawing/2014/main" id="{9F33B4D3-BBC7-8C14-8E84-C36CC284C0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59855" y="2503170"/>
                              <a:ext cx="183832" cy="97154"/>
                            </a:xfrm>
                            <a:custGeom>
                              <a:avLst/>
                              <a:gdLst>
                                <a:gd name="connsiteX0" fmla="*/ 102870 w 183832"/>
                                <a:gd name="connsiteY0" fmla="*/ 21907 h 97154"/>
                                <a:gd name="connsiteX1" fmla="*/ 0 w 183832"/>
                                <a:gd name="connsiteY1" fmla="*/ 72390 h 97154"/>
                                <a:gd name="connsiteX2" fmla="*/ 34290 w 183832"/>
                                <a:gd name="connsiteY2" fmla="*/ 19050 h 97154"/>
                                <a:gd name="connsiteX3" fmla="*/ 34290 w 183832"/>
                                <a:gd name="connsiteY3" fmla="*/ 19050 h 97154"/>
                                <a:gd name="connsiteX4" fmla="*/ 40957 w 183832"/>
                                <a:gd name="connsiteY4" fmla="*/ 14288 h 97154"/>
                                <a:gd name="connsiteX5" fmla="*/ 41910 w 183832"/>
                                <a:gd name="connsiteY5" fmla="*/ 13335 h 97154"/>
                                <a:gd name="connsiteX6" fmla="*/ 48577 w 183832"/>
                                <a:gd name="connsiteY6" fmla="*/ 9525 h 97154"/>
                                <a:gd name="connsiteX7" fmla="*/ 50482 w 183832"/>
                                <a:gd name="connsiteY7" fmla="*/ 8572 h 97154"/>
                                <a:gd name="connsiteX8" fmla="*/ 57150 w 183832"/>
                                <a:gd name="connsiteY8" fmla="*/ 5715 h 97154"/>
                                <a:gd name="connsiteX9" fmla="*/ 59055 w 183832"/>
                                <a:gd name="connsiteY9" fmla="*/ 4763 h 97154"/>
                                <a:gd name="connsiteX10" fmla="*/ 64770 w 183832"/>
                                <a:gd name="connsiteY10" fmla="*/ 2857 h 97154"/>
                                <a:gd name="connsiteX11" fmla="*/ 67627 w 183832"/>
                                <a:gd name="connsiteY11" fmla="*/ 1905 h 97154"/>
                                <a:gd name="connsiteX12" fmla="*/ 73342 w 183832"/>
                                <a:gd name="connsiteY12" fmla="*/ 952 h 97154"/>
                                <a:gd name="connsiteX13" fmla="*/ 77152 w 183832"/>
                                <a:gd name="connsiteY13" fmla="*/ 952 h 97154"/>
                                <a:gd name="connsiteX14" fmla="*/ 81915 w 183832"/>
                                <a:gd name="connsiteY14" fmla="*/ 0 h 97154"/>
                                <a:gd name="connsiteX15" fmla="*/ 86677 w 183832"/>
                                <a:gd name="connsiteY15" fmla="*/ 0 h 97154"/>
                                <a:gd name="connsiteX16" fmla="*/ 91440 w 183832"/>
                                <a:gd name="connsiteY16" fmla="*/ 0 h 97154"/>
                                <a:gd name="connsiteX17" fmla="*/ 97155 w 183832"/>
                                <a:gd name="connsiteY17" fmla="*/ 952 h 97154"/>
                                <a:gd name="connsiteX18" fmla="*/ 100965 w 183832"/>
                                <a:gd name="connsiteY18" fmla="*/ 952 h 97154"/>
                                <a:gd name="connsiteX19" fmla="*/ 109538 w 183832"/>
                                <a:gd name="connsiteY19" fmla="*/ 2857 h 97154"/>
                                <a:gd name="connsiteX20" fmla="*/ 183832 w 183832"/>
                                <a:gd name="connsiteY20" fmla="*/ 97155 h 97154"/>
                                <a:gd name="connsiteX21" fmla="*/ 102870 w 183832"/>
                                <a:gd name="connsiteY21" fmla="*/ 21907 h 9715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</a:cxnLst>
                              <a:rect l="l" t="t" r="r" b="b"/>
                              <a:pathLst>
                                <a:path w="183832" h="97154">
                                  <a:moveTo>
                                    <a:pt x="102870" y="21907"/>
                                  </a:moveTo>
                                  <a:cubicBezTo>
                                    <a:pt x="60960" y="10477"/>
                                    <a:pt x="19050" y="33338"/>
                                    <a:pt x="0" y="72390"/>
                                  </a:cubicBezTo>
                                  <a:cubicBezTo>
                                    <a:pt x="5715" y="50482"/>
                                    <a:pt x="18097" y="31432"/>
                                    <a:pt x="34290" y="19050"/>
                                  </a:cubicBezTo>
                                  <a:cubicBezTo>
                                    <a:pt x="34290" y="19050"/>
                                    <a:pt x="34290" y="19050"/>
                                    <a:pt x="34290" y="19050"/>
                                  </a:cubicBezTo>
                                  <a:cubicBezTo>
                                    <a:pt x="36195" y="17145"/>
                                    <a:pt x="39052" y="16192"/>
                                    <a:pt x="40957" y="14288"/>
                                  </a:cubicBezTo>
                                  <a:cubicBezTo>
                                    <a:pt x="40957" y="14288"/>
                                    <a:pt x="41910" y="14288"/>
                                    <a:pt x="41910" y="13335"/>
                                  </a:cubicBezTo>
                                  <a:cubicBezTo>
                                    <a:pt x="43815" y="12382"/>
                                    <a:pt x="46672" y="10477"/>
                                    <a:pt x="48577" y="9525"/>
                                  </a:cubicBezTo>
                                  <a:cubicBezTo>
                                    <a:pt x="48577" y="9525"/>
                                    <a:pt x="49530" y="9525"/>
                                    <a:pt x="50482" y="8572"/>
                                  </a:cubicBezTo>
                                  <a:cubicBezTo>
                                    <a:pt x="52388" y="7620"/>
                                    <a:pt x="54292" y="6667"/>
                                    <a:pt x="57150" y="5715"/>
                                  </a:cubicBezTo>
                                  <a:cubicBezTo>
                                    <a:pt x="58102" y="5715"/>
                                    <a:pt x="59055" y="5715"/>
                                    <a:pt x="59055" y="4763"/>
                                  </a:cubicBezTo>
                                  <a:cubicBezTo>
                                    <a:pt x="60960" y="3810"/>
                                    <a:pt x="62865" y="3810"/>
                                    <a:pt x="64770" y="2857"/>
                                  </a:cubicBezTo>
                                  <a:cubicBezTo>
                                    <a:pt x="65722" y="2857"/>
                                    <a:pt x="66675" y="2857"/>
                                    <a:pt x="67627" y="1905"/>
                                  </a:cubicBezTo>
                                  <a:cubicBezTo>
                                    <a:pt x="69532" y="1905"/>
                                    <a:pt x="71438" y="952"/>
                                    <a:pt x="73342" y="952"/>
                                  </a:cubicBezTo>
                                  <a:cubicBezTo>
                                    <a:pt x="74295" y="952"/>
                                    <a:pt x="76200" y="952"/>
                                    <a:pt x="77152" y="952"/>
                                  </a:cubicBezTo>
                                  <a:cubicBezTo>
                                    <a:pt x="79057" y="952"/>
                                    <a:pt x="80963" y="952"/>
                                    <a:pt x="81915" y="0"/>
                                  </a:cubicBezTo>
                                  <a:cubicBezTo>
                                    <a:pt x="83820" y="0"/>
                                    <a:pt x="84772" y="0"/>
                                    <a:pt x="86677" y="0"/>
                                  </a:cubicBezTo>
                                  <a:cubicBezTo>
                                    <a:pt x="87630" y="0"/>
                                    <a:pt x="89535" y="0"/>
                                    <a:pt x="91440" y="0"/>
                                  </a:cubicBezTo>
                                  <a:cubicBezTo>
                                    <a:pt x="93345" y="0"/>
                                    <a:pt x="95250" y="0"/>
                                    <a:pt x="97155" y="952"/>
                                  </a:cubicBezTo>
                                  <a:cubicBezTo>
                                    <a:pt x="98107" y="952"/>
                                    <a:pt x="99060" y="952"/>
                                    <a:pt x="100965" y="952"/>
                                  </a:cubicBezTo>
                                  <a:cubicBezTo>
                                    <a:pt x="103822" y="952"/>
                                    <a:pt x="106680" y="1905"/>
                                    <a:pt x="109538" y="2857"/>
                                  </a:cubicBezTo>
                                  <a:cubicBezTo>
                                    <a:pt x="144780" y="12382"/>
                                    <a:pt x="174307" y="54292"/>
                                    <a:pt x="183832" y="97155"/>
                                  </a:cubicBezTo>
                                  <a:cubicBezTo>
                                    <a:pt x="168592" y="62865"/>
                                    <a:pt x="135255" y="31432"/>
                                    <a:pt x="102870" y="2190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8F83FF">
                                <a:alpha val="3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2" name="Freeform: Shape 785">
                            <a:extLst>
                              <a:ext uri="{FF2B5EF4-FFF2-40B4-BE49-F238E27FC236}">
                                <a16:creationId xmlns:a16="http://schemas.microsoft.com/office/drawing/2014/main" id="{21201DD2-1CF0-50C9-9723-277B11A3F0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40657" y="2594610"/>
                            <a:ext cx="204934" cy="105727"/>
                          </a:xfrm>
                          <a:custGeom>
                            <a:avLst/>
                            <a:gdLst>
                              <a:gd name="connsiteX0" fmla="*/ 8720 w 204934"/>
                              <a:gd name="connsiteY0" fmla="*/ 48577 h 105727"/>
                              <a:gd name="connsiteX1" fmla="*/ 11577 w 204934"/>
                              <a:gd name="connsiteY1" fmla="*/ 46673 h 105727"/>
                              <a:gd name="connsiteX2" fmla="*/ 14435 w 204934"/>
                              <a:gd name="connsiteY2" fmla="*/ 46673 h 105727"/>
                              <a:gd name="connsiteX3" fmla="*/ 17292 w 204934"/>
                              <a:gd name="connsiteY3" fmla="*/ 47625 h 105727"/>
                              <a:gd name="connsiteX4" fmla="*/ 14435 w 204934"/>
                              <a:gd name="connsiteY4" fmla="*/ 41910 h 105727"/>
                              <a:gd name="connsiteX5" fmla="*/ 12530 w 204934"/>
                              <a:gd name="connsiteY5" fmla="*/ 35242 h 105727"/>
                              <a:gd name="connsiteX6" fmla="*/ 21102 w 204934"/>
                              <a:gd name="connsiteY6" fmla="*/ 49530 h 105727"/>
                              <a:gd name="connsiteX7" fmla="*/ 26817 w 204934"/>
                              <a:gd name="connsiteY7" fmla="*/ 54292 h 105727"/>
                              <a:gd name="connsiteX8" fmla="*/ 24912 w 204934"/>
                              <a:gd name="connsiteY8" fmla="*/ 55245 h 105727"/>
                              <a:gd name="connsiteX9" fmla="*/ 60155 w 204934"/>
                              <a:gd name="connsiteY9" fmla="*/ 84773 h 105727"/>
                              <a:gd name="connsiteX10" fmla="*/ 103017 w 204934"/>
                              <a:gd name="connsiteY10" fmla="*/ 97155 h 105727"/>
                              <a:gd name="connsiteX11" fmla="*/ 117305 w 204934"/>
                              <a:gd name="connsiteY11" fmla="*/ 97155 h 105727"/>
                              <a:gd name="connsiteX12" fmla="*/ 123020 w 204934"/>
                              <a:gd name="connsiteY12" fmla="*/ 97155 h 105727"/>
                              <a:gd name="connsiteX13" fmla="*/ 128735 w 204934"/>
                              <a:gd name="connsiteY13" fmla="*/ 97155 h 105727"/>
                              <a:gd name="connsiteX14" fmla="*/ 135402 w 204934"/>
                              <a:gd name="connsiteY14" fmla="*/ 96202 h 105727"/>
                              <a:gd name="connsiteX15" fmla="*/ 143022 w 204934"/>
                              <a:gd name="connsiteY15" fmla="*/ 94298 h 105727"/>
                              <a:gd name="connsiteX16" fmla="*/ 182075 w 204934"/>
                              <a:gd name="connsiteY16" fmla="*/ 69532 h 105727"/>
                              <a:gd name="connsiteX17" fmla="*/ 197315 w 204934"/>
                              <a:gd name="connsiteY17" fmla="*/ 47625 h 105727"/>
                              <a:gd name="connsiteX18" fmla="*/ 203030 w 204934"/>
                              <a:gd name="connsiteY18" fmla="*/ 23813 h 105727"/>
                              <a:gd name="connsiteX19" fmla="*/ 199220 w 204934"/>
                              <a:gd name="connsiteY19" fmla="*/ 0 h 105727"/>
                              <a:gd name="connsiteX20" fmla="*/ 202077 w 204934"/>
                              <a:gd name="connsiteY20" fmla="*/ 5715 h 105727"/>
                              <a:gd name="connsiteX21" fmla="*/ 203982 w 204934"/>
                              <a:gd name="connsiteY21" fmla="*/ 13335 h 105727"/>
                              <a:gd name="connsiteX22" fmla="*/ 204935 w 204934"/>
                              <a:gd name="connsiteY22" fmla="*/ 23813 h 105727"/>
                              <a:gd name="connsiteX23" fmla="*/ 199220 w 204934"/>
                              <a:gd name="connsiteY23" fmla="*/ 49530 h 105727"/>
                              <a:gd name="connsiteX24" fmla="*/ 183980 w 204934"/>
                              <a:gd name="connsiteY24" fmla="*/ 73342 h 105727"/>
                              <a:gd name="connsiteX25" fmla="*/ 143022 w 204934"/>
                              <a:gd name="connsiteY25" fmla="*/ 101917 h 105727"/>
                              <a:gd name="connsiteX26" fmla="*/ 134450 w 204934"/>
                              <a:gd name="connsiteY26" fmla="*/ 103823 h 105727"/>
                              <a:gd name="connsiteX27" fmla="*/ 127782 w 204934"/>
                              <a:gd name="connsiteY27" fmla="*/ 104775 h 105727"/>
                              <a:gd name="connsiteX28" fmla="*/ 122067 w 204934"/>
                              <a:gd name="connsiteY28" fmla="*/ 105727 h 105727"/>
                              <a:gd name="connsiteX29" fmla="*/ 116352 w 204934"/>
                              <a:gd name="connsiteY29" fmla="*/ 105727 h 105727"/>
                              <a:gd name="connsiteX30" fmla="*/ 101112 w 204934"/>
                              <a:gd name="connsiteY30" fmla="*/ 104775 h 105727"/>
                              <a:gd name="connsiteX31" fmla="*/ 57297 w 204934"/>
                              <a:gd name="connsiteY31" fmla="*/ 89535 h 105727"/>
                              <a:gd name="connsiteX32" fmla="*/ 33485 w 204934"/>
                              <a:gd name="connsiteY32" fmla="*/ 71438 h 105727"/>
                              <a:gd name="connsiteX33" fmla="*/ 29675 w 204934"/>
                              <a:gd name="connsiteY33" fmla="*/ 73342 h 105727"/>
                              <a:gd name="connsiteX34" fmla="*/ 25865 w 204934"/>
                              <a:gd name="connsiteY34" fmla="*/ 77152 h 105727"/>
                              <a:gd name="connsiteX35" fmla="*/ 22055 w 204934"/>
                              <a:gd name="connsiteY35" fmla="*/ 80963 h 105727"/>
                              <a:gd name="connsiteX36" fmla="*/ 18245 w 204934"/>
                              <a:gd name="connsiteY36" fmla="*/ 86677 h 105727"/>
                              <a:gd name="connsiteX37" fmla="*/ 17292 w 204934"/>
                              <a:gd name="connsiteY37" fmla="*/ 78105 h 105727"/>
                              <a:gd name="connsiteX38" fmla="*/ 21102 w 204934"/>
                              <a:gd name="connsiteY38" fmla="*/ 70485 h 105727"/>
                              <a:gd name="connsiteX39" fmla="*/ 27770 w 204934"/>
                              <a:gd name="connsiteY39" fmla="*/ 67627 h 105727"/>
                              <a:gd name="connsiteX40" fmla="*/ 28722 w 204934"/>
                              <a:gd name="connsiteY40" fmla="*/ 67627 h 105727"/>
                              <a:gd name="connsiteX41" fmla="*/ 20150 w 204934"/>
                              <a:gd name="connsiteY41" fmla="*/ 56198 h 105727"/>
                              <a:gd name="connsiteX42" fmla="*/ 19197 w 204934"/>
                              <a:gd name="connsiteY42" fmla="*/ 54292 h 105727"/>
                              <a:gd name="connsiteX43" fmla="*/ 16340 w 204934"/>
                              <a:gd name="connsiteY43" fmla="*/ 54292 h 105727"/>
                              <a:gd name="connsiteX44" fmla="*/ 11577 w 204934"/>
                              <a:gd name="connsiteY44" fmla="*/ 55245 h 105727"/>
                              <a:gd name="connsiteX45" fmla="*/ 9672 w 204934"/>
                              <a:gd name="connsiteY45" fmla="*/ 56198 h 105727"/>
                              <a:gd name="connsiteX46" fmla="*/ 4910 w 204934"/>
                              <a:gd name="connsiteY46" fmla="*/ 59055 h 105727"/>
                              <a:gd name="connsiteX47" fmla="*/ 1100 w 204934"/>
                              <a:gd name="connsiteY47" fmla="*/ 66675 h 105727"/>
                              <a:gd name="connsiteX48" fmla="*/ 1100 w 204934"/>
                              <a:gd name="connsiteY48" fmla="*/ 56198 h 105727"/>
                              <a:gd name="connsiteX49" fmla="*/ 8720 w 204934"/>
                              <a:gd name="connsiteY49" fmla="*/ 48577 h 1057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</a:cxnLst>
                            <a:rect l="l" t="t" r="r" b="b"/>
                            <a:pathLst>
                              <a:path w="204934" h="105727">
                                <a:moveTo>
                                  <a:pt x="8720" y="48577"/>
                                </a:moveTo>
                                <a:cubicBezTo>
                                  <a:pt x="10625" y="47625"/>
                                  <a:pt x="11577" y="46673"/>
                                  <a:pt x="11577" y="46673"/>
                                </a:cubicBezTo>
                                <a:cubicBezTo>
                                  <a:pt x="11577" y="46673"/>
                                  <a:pt x="12530" y="46673"/>
                                  <a:pt x="14435" y="46673"/>
                                </a:cubicBezTo>
                                <a:cubicBezTo>
                                  <a:pt x="15387" y="46673"/>
                                  <a:pt x="16340" y="46673"/>
                                  <a:pt x="17292" y="47625"/>
                                </a:cubicBezTo>
                                <a:cubicBezTo>
                                  <a:pt x="16340" y="45720"/>
                                  <a:pt x="15387" y="42863"/>
                                  <a:pt x="14435" y="41910"/>
                                </a:cubicBezTo>
                                <a:cubicBezTo>
                                  <a:pt x="12530" y="38100"/>
                                  <a:pt x="11577" y="35242"/>
                                  <a:pt x="12530" y="35242"/>
                                </a:cubicBezTo>
                                <a:cubicBezTo>
                                  <a:pt x="13482" y="35242"/>
                                  <a:pt x="15387" y="40957"/>
                                  <a:pt x="21102" y="49530"/>
                                </a:cubicBezTo>
                                <a:cubicBezTo>
                                  <a:pt x="24912" y="51435"/>
                                  <a:pt x="26817" y="53340"/>
                                  <a:pt x="26817" y="54292"/>
                                </a:cubicBezTo>
                                <a:cubicBezTo>
                                  <a:pt x="26817" y="54292"/>
                                  <a:pt x="25865" y="55245"/>
                                  <a:pt x="24912" y="55245"/>
                                </a:cubicBezTo>
                                <a:cubicBezTo>
                                  <a:pt x="33485" y="65723"/>
                                  <a:pt x="45867" y="78105"/>
                                  <a:pt x="60155" y="84773"/>
                                </a:cubicBezTo>
                                <a:cubicBezTo>
                                  <a:pt x="74442" y="92392"/>
                                  <a:pt x="90635" y="96202"/>
                                  <a:pt x="103017" y="97155"/>
                                </a:cubicBezTo>
                                <a:cubicBezTo>
                                  <a:pt x="108732" y="97155"/>
                                  <a:pt x="114447" y="98107"/>
                                  <a:pt x="117305" y="97155"/>
                                </a:cubicBezTo>
                                <a:cubicBezTo>
                                  <a:pt x="121115" y="97155"/>
                                  <a:pt x="123020" y="97155"/>
                                  <a:pt x="123020" y="97155"/>
                                </a:cubicBezTo>
                                <a:cubicBezTo>
                                  <a:pt x="123020" y="97155"/>
                                  <a:pt x="124925" y="97155"/>
                                  <a:pt x="128735" y="97155"/>
                                </a:cubicBezTo>
                                <a:cubicBezTo>
                                  <a:pt x="130640" y="97155"/>
                                  <a:pt x="132545" y="96202"/>
                                  <a:pt x="135402" y="96202"/>
                                </a:cubicBezTo>
                                <a:cubicBezTo>
                                  <a:pt x="138260" y="96202"/>
                                  <a:pt x="140165" y="95250"/>
                                  <a:pt x="143022" y="94298"/>
                                </a:cubicBezTo>
                                <a:cubicBezTo>
                                  <a:pt x="154452" y="91440"/>
                                  <a:pt x="169692" y="81915"/>
                                  <a:pt x="182075" y="69532"/>
                                </a:cubicBezTo>
                                <a:cubicBezTo>
                                  <a:pt x="187790" y="62865"/>
                                  <a:pt x="193505" y="55245"/>
                                  <a:pt x="197315" y="47625"/>
                                </a:cubicBezTo>
                                <a:cubicBezTo>
                                  <a:pt x="201125" y="40005"/>
                                  <a:pt x="203030" y="31432"/>
                                  <a:pt x="203030" y="23813"/>
                                </a:cubicBezTo>
                                <a:cubicBezTo>
                                  <a:pt x="203030" y="9525"/>
                                  <a:pt x="198267" y="0"/>
                                  <a:pt x="199220" y="0"/>
                                </a:cubicBezTo>
                                <a:cubicBezTo>
                                  <a:pt x="199220" y="0"/>
                                  <a:pt x="200172" y="1905"/>
                                  <a:pt x="202077" y="5715"/>
                                </a:cubicBezTo>
                                <a:cubicBezTo>
                                  <a:pt x="203030" y="7620"/>
                                  <a:pt x="203982" y="10477"/>
                                  <a:pt x="203982" y="13335"/>
                                </a:cubicBezTo>
                                <a:cubicBezTo>
                                  <a:pt x="204935" y="16192"/>
                                  <a:pt x="204935" y="20002"/>
                                  <a:pt x="204935" y="23813"/>
                                </a:cubicBezTo>
                                <a:cubicBezTo>
                                  <a:pt x="204935" y="31432"/>
                                  <a:pt x="203030" y="40957"/>
                                  <a:pt x="199220" y="49530"/>
                                </a:cubicBezTo>
                                <a:cubicBezTo>
                                  <a:pt x="195410" y="58102"/>
                                  <a:pt x="189695" y="66675"/>
                                  <a:pt x="183980" y="73342"/>
                                </a:cubicBezTo>
                                <a:cubicBezTo>
                                  <a:pt x="171597" y="87630"/>
                                  <a:pt x="156357" y="97155"/>
                                  <a:pt x="143022" y="101917"/>
                                </a:cubicBezTo>
                                <a:cubicBezTo>
                                  <a:pt x="140165" y="102870"/>
                                  <a:pt x="137307" y="103823"/>
                                  <a:pt x="134450" y="103823"/>
                                </a:cubicBezTo>
                                <a:cubicBezTo>
                                  <a:pt x="131592" y="103823"/>
                                  <a:pt x="129687" y="104775"/>
                                  <a:pt x="127782" y="104775"/>
                                </a:cubicBezTo>
                                <a:cubicBezTo>
                                  <a:pt x="123972" y="104775"/>
                                  <a:pt x="122067" y="105727"/>
                                  <a:pt x="122067" y="105727"/>
                                </a:cubicBezTo>
                                <a:cubicBezTo>
                                  <a:pt x="122067" y="105727"/>
                                  <a:pt x="120162" y="105727"/>
                                  <a:pt x="116352" y="105727"/>
                                </a:cubicBezTo>
                                <a:cubicBezTo>
                                  <a:pt x="112542" y="105727"/>
                                  <a:pt x="107780" y="105727"/>
                                  <a:pt x="101112" y="104775"/>
                                </a:cubicBezTo>
                                <a:cubicBezTo>
                                  <a:pt x="88730" y="102870"/>
                                  <a:pt x="72537" y="98107"/>
                                  <a:pt x="57297" y="89535"/>
                                </a:cubicBezTo>
                                <a:cubicBezTo>
                                  <a:pt x="48725" y="84773"/>
                                  <a:pt x="41105" y="78105"/>
                                  <a:pt x="33485" y="71438"/>
                                </a:cubicBezTo>
                                <a:cubicBezTo>
                                  <a:pt x="32532" y="72390"/>
                                  <a:pt x="30627" y="72390"/>
                                  <a:pt x="29675" y="73342"/>
                                </a:cubicBezTo>
                                <a:cubicBezTo>
                                  <a:pt x="27770" y="75248"/>
                                  <a:pt x="25865" y="77152"/>
                                  <a:pt x="25865" y="77152"/>
                                </a:cubicBezTo>
                                <a:cubicBezTo>
                                  <a:pt x="25865" y="77152"/>
                                  <a:pt x="23960" y="78105"/>
                                  <a:pt x="22055" y="80963"/>
                                </a:cubicBezTo>
                                <a:cubicBezTo>
                                  <a:pt x="20150" y="82867"/>
                                  <a:pt x="19197" y="86677"/>
                                  <a:pt x="18245" y="86677"/>
                                </a:cubicBezTo>
                                <a:cubicBezTo>
                                  <a:pt x="17292" y="86677"/>
                                  <a:pt x="16340" y="82867"/>
                                  <a:pt x="17292" y="78105"/>
                                </a:cubicBezTo>
                                <a:cubicBezTo>
                                  <a:pt x="18245" y="74295"/>
                                  <a:pt x="21102" y="70485"/>
                                  <a:pt x="21102" y="70485"/>
                                </a:cubicBezTo>
                                <a:cubicBezTo>
                                  <a:pt x="21102" y="70485"/>
                                  <a:pt x="23960" y="67627"/>
                                  <a:pt x="27770" y="67627"/>
                                </a:cubicBezTo>
                                <a:cubicBezTo>
                                  <a:pt x="27770" y="67627"/>
                                  <a:pt x="28722" y="67627"/>
                                  <a:pt x="28722" y="67627"/>
                                </a:cubicBezTo>
                                <a:cubicBezTo>
                                  <a:pt x="25865" y="63817"/>
                                  <a:pt x="22055" y="60007"/>
                                  <a:pt x="20150" y="56198"/>
                                </a:cubicBezTo>
                                <a:cubicBezTo>
                                  <a:pt x="20150" y="55245"/>
                                  <a:pt x="19197" y="55245"/>
                                  <a:pt x="19197" y="54292"/>
                                </a:cubicBezTo>
                                <a:cubicBezTo>
                                  <a:pt x="18245" y="54292"/>
                                  <a:pt x="17292" y="54292"/>
                                  <a:pt x="16340" y="54292"/>
                                </a:cubicBezTo>
                                <a:cubicBezTo>
                                  <a:pt x="14435" y="54292"/>
                                  <a:pt x="12530" y="54292"/>
                                  <a:pt x="11577" y="55245"/>
                                </a:cubicBezTo>
                                <a:cubicBezTo>
                                  <a:pt x="10625" y="55245"/>
                                  <a:pt x="9672" y="56198"/>
                                  <a:pt x="9672" y="56198"/>
                                </a:cubicBezTo>
                                <a:cubicBezTo>
                                  <a:pt x="9672" y="56198"/>
                                  <a:pt x="6815" y="56198"/>
                                  <a:pt x="4910" y="59055"/>
                                </a:cubicBezTo>
                                <a:cubicBezTo>
                                  <a:pt x="3005" y="61913"/>
                                  <a:pt x="2052" y="66675"/>
                                  <a:pt x="1100" y="66675"/>
                                </a:cubicBezTo>
                                <a:cubicBezTo>
                                  <a:pt x="147" y="66675"/>
                                  <a:pt x="-805" y="61913"/>
                                  <a:pt x="1100" y="56198"/>
                                </a:cubicBezTo>
                                <a:cubicBezTo>
                                  <a:pt x="4910" y="52388"/>
                                  <a:pt x="6815" y="49530"/>
                                  <a:pt x="8720" y="4857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394" name="Graphic 4">
                        <a:extLst>
                          <a:ext uri="{FF2B5EF4-FFF2-40B4-BE49-F238E27FC236}">
                            <a16:creationId xmlns:a16="http://schemas.microsoft.com/office/drawing/2014/main" id="{22E711AA-F52A-96A6-4E43-5E1146835EA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21473" y="2520314"/>
                        <a:ext cx="239330" cy="237172"/>
                        <a:chOff x="6821473" y="2520314"/>
                        <a:chExt cx="239330" cy="237172"/>
                      </a:xfrm>
                    </p:grpSpPr>
                    <p:grpSp>
                      <p:nvGrpSpPr>
                        <p:cNvPr id="395" name="Graphic 4">
                          <a:extLst>
                            <a:ext uri="{FF2B5EF4-FFF2-40B4-BE49-F238E27FC236}">
                              <a16:creationId xmlns:a16="http://schemas.microsoft.com/office/drawing/2014/main" id="{54557853-2559-FD85-99D5-CEAB08FA7F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21473" y="2520314"/>
                          <a:ext cx="239330" cy="237172"/>
                          <a:chOff x="6821473" y="2520314"/>
                          <a:chExt cx="239330" cy="237172"/>
                        </a:xfrm>
                      </p:grpSpPr>
                      <p:sp>
                        <p:nvSpPr>
                          <p:cNvPr id="397" name="Freeform: Shape 788">
                            <a:extLst>
                              <a:ext uri="{FF2B5EF4-FFF2-40B4-BE49-F238E27FC236}">
                                <a16:creationId xmlns:a16="http://schemas.microsoft.com/office/drawing/2014/main" id="{28553DBB-79C2-1935-CF99-C5AE71E802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81812" y="2520314"/>
                            <a:ext cx="174307" cy="103822"/>
                          </a:xfrm>
                          <a:custGeom>
                            <a:avLst/>
                            <a:gdLst>
                              <a:gd name="connsiteX0" fmla="*/ 171450 w 174307"/>
                              <a:gd name="connsiteY0" fmla="*/ 103823 h 103822"/>
                              <a:gd name="connsiteX1" fmla="*/ 170497 w 174307"/>
                              <a:gd name="connsiteY1" fmla="*/ 99060 h 103822"/>
                              <a:gd name="connsiteX2" fmla="*/ 166688 w 174307"/>
                              <a:gd name="connsiteY2" fmla="*/ 86677 h 103822"/>
                              <a:gd name="connsiteX3" fmla="*/ 147638 w 174307"/>
                              <a:gd name="connsiteY3" fmla="*/ 53340 h 103822"/>
                              <a:gd name="connsiteX4" fmla="*/ 119063 w 174307"/>
                              <a:gd name="connsiteY4" fmla="*/ 28575 h 103822"/>
                              <a:gd name="connsiteX5" fmla="*/ 108585 w 174307"/>
                              <a:gd name="connsiteY5" fmla="*/ 21908 h 103822"/>
                              <a:gd name="connsiteX6" fmla="*/ 104775 w 174307"/>
                              <a:gd name="connsiteY6" fmla="*/ 20002 h 103822"/>
                              <a:gd name="connsiteX7" fmla="*/ 100965 w 174307"/>
                              <a:gd name="connsiteY7" fmla="*/ 18098 h 103822"/>
                              <a:gd name="connsiteX8" fmla="*/ 89535 w 174307"/>
                              <a:gd name="connsiteY8" fmla="*/ 13335 h 103822"/>
                              <a:gd name="connsiteX9" fmla="*/ 53340 w 174307"/>
                              <a:gd name="connsiteY9" fmla="*/ 4763 h 103822"/>
                              <a:gd name="connsiteX10" fmla="*/ 16193 w 174307"/>
                              <a:gd name="connsiteY10" fmla="*/ 9525 h 103822"/>
                              <a:gd name="connsiteX11" fmla="*/ 0 w 174307"/>
                              <a:gd name="connsiteY11" fmla="*/ 15240 h 103822"/>
                              <a:gd name="connsiteX12" fmla="*/ 3810 w 174307"/>
                              <a:gd name="connsiteY12" fmla="*/ 12383 h 103822"/>
                              <a:gd name="connsiteX13" fmla="*/ 15240 w 174307"/>
                              <a:gd name="connsiteY13" fmla="*/ 6668 h 103822"/>
                              <a:gd name="connsiteX14" fmla="*/ 53340 w 174307"/>
                              <a:gd name="connsiteY14" fmla="*/ 0 h 103822"/>
                              <a:gd name="connsiteX15" fmla="*/ 91440 w 174307"/>
                              <a:gd name="connsiteY15" fmla="*/ 7620 h 103822"/>
                              <a:gd name="connsiteX16" fmla="*/ 103822 w 174307"/>
                              <a:gd name="connsiteY16" fmla="*/ 12383 h 103822"/>
                              <a:gd name="connsiteX17" fmla="*/ 108585 w 174307"/>
                              <a:gd name="connsiteY17" fmla="*/ 14288 h 103822"/>
                              <a:gd name="connsiteX18" fmla="*/ 113347 w 174307"/>
                              <a:gd name="connsiteY18" fmla="*/ 16193 h 103822"/>
                              <a:gd name="connsiteX19" fmla="*/ 124778 w 174307"/>
                              <a:gd name="connsiteY19" fmla="*/ 22860 h 103822"/>
                              <a:gd name="connsiteX20" fmla="*/ 153353 w 174307"/>
                              <a:gd name="connsiteY20" fmla="*/ 49530 h 103822"/>
                              <a:gd name="connsiteX21" fmla="*/ 171450 w 174307"/>
                              <a:gd name="connsiteY21" fmla="*/ 84773 h 103822"/>
                              <a:gd name="connsiteX22" fmla="*/ 174307 w 174307"/>
                              <a:gd name="connsiteY22" fmla="*/ 97155 h 103822"/>
                              <a:gd name="connsiteX23" fmla="*/ 171450 w 174307"/>
                              <a:gd name="connsiteY23" fmla="*/ 103823 h 1038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174307" h="103822">
                                <a:moveTo>
                                  <a:pt x="171450" y="103823"/>
                                </a:moveTo>
                                <a:cubicBezTo>
                                  <a:pt x="171450" y="103823"/>
                                  <a:pt x="170497" y="101918"/>
                                  <a:pt x="170497" y="99060"/>
                                </a:cubicBezTo>
                                <a:cubicBezTo>
                                  <a:pt x="169545" y="96202"/>
                                  <a:pt x="169545" y="91440"/>
                                  <a:pt x="166688" y="86677"/>
                                </a:cubicBezTo>
                                <a:cubicBezTo>
                                  <a:pt x="163830" y="76200"/>
                                  <a:pt x="156210" y="64770"/>
                                  <a:pt x="147638" y="53340"/>
                                </a:cubicBezTo>
                                <a:cubicBezTo>
                                  <a:pt x="139065" y="42863"/>
                                  <a:pt x="127635" y="34290"/>
                                  <a:pt x="119063" y="28575"/>
                                </a:cubicBezTo>
                                <a:cubicBezTo>
                                  <a:pt x="114300" y="25718"/>
                                  <a:pt x="110490" y="23813"/>
                                  <a:pt x="108585" y="21908"/>
                                </a:cubicBezTo>
                                <a:cubicBezTo>
                                  <a:pt x="105728" y="20002"/>
                                  <a:pt x="104775" y="20002"/>
                                  <a:pt x="104775" y="20002"/>
                                </a:cubicBezTo>
                                <a:cubicBezTo>
                                  <a:pt x="104775" y="20002"/>
                                  <a:pt x="102870" y="19050"/>
                                  <a:pt x="100965" y="18098"/>
                                </a:cubicBezTo>
                                <a:cubicBezTo>
                                  <a:pt x="98107" y="17145"/>
                                  <a:pt x="94297" y="15240"/>
                                  <a:pt x="89535" y="13335"/>
                                </a:cubicBezTo>
                                <a:cubicBezTo>
                                  <a:pt x="80010" y="9525"/>
                                  <a:pt x="66675" y="6668"/>
                                  <a:pt x="53340" y="4763"/>
                                </a:cubicBezTo>
                                <a:cubicBezTo>
                                  <a:pt x="40005" y="3810"/>
                                  <a:pt x="25718" y="5715"/>
                                  <a:pt x="16193" y="9525"/>
                                </a:cubicBezTo>
                                <a:cubicBezTo>
                                  <a:pt x="6668" y="12383"/>
                                  <a:pt x="0" y="16193"/>
                                  <a:pt x="0" y="15240"/>
                                </a:cubicBezTo>
                                <a:cubicBezTo>
                                  <a:pt x="0" y="15240"/>
                                  <a:pt x="953" y="14288"/>
                                  <a:pt x="3810" y="12383"/>
                                </a:cubicBezTo>
                                <a:cubicBezTo>
                                  <a:pt x="6668" y="11430"/>
                                  <a:pt x="10478" y="8573"/>
                                  <a:pt x="15240" y="6668"/>
                                </a:cubicBezTo>
                                <a:cubicBezTo>
                                  <a:pt x="24765" y="2858"/>
                                  <a:pt x="39053" y="0"/>
                                  <a:pt x="53340" y="0"/>
                                </a:cubicBezTo>
                                <a:cubicBezTo>
                                  <a:pt x="67628" y="952"/>
                                  <a:pt x="81915" y="2858"/>
                                  <a:pt x="91440" y="7620"/>
                                </a:cubicBezTo>
                                <a:cubicBezTo>
                                  <a:pt x="96203" y="9525"/>
                                  <a:pt x="100965" y="11430"/>
                                  <a:pt x="103822" y="12383"/>
                                </a:cubicBezTo>
                                <a:cubicBezTo>
                                  <a:pt x="106680" y="13335"/>
                                  <a:pt x="108585" y="14288"/>
                                  <a:pt x="108585" y="14288"/>
                                </a:cubicBezTo>
                                <a:cubicBezTo>
                                  <a:pt x="108585" y="14288"/>
                                  <a:pt x="110490" y="15240"/>
                                  <a:pt x="113347" y="16193"/>
                                </a:cubicBezTo>
                                <a:cubicBezTo>
                                  <a:pt x="116205" y="18098"/>
                                  <a:pt x="120015" y="20002"/>
                                  <a:pt x="124778" y="22860"/>
                                </a:cubicBezTo>
                                <a:cubicBezTo>
                                  <a:pt x="133350" y="29527"/>
                                  <a:pt x="144780" y="38100"/>
                                  <a:pt x="153353" y="49530"/>
                                </a:cubicBezTo>
                                <a:cubicBezTo>
                                  <a:pt x="161925" y="60960"/>
                                  <a:pt x="169545" y="73343"/>
                                  <a:pt x="171450" y="84773"/>
                                </a:cubicBezTo>
                                <a:cubicBezTo>
                                  <a:pt x="173355" y="89535"/>
                                  <a:pt x="173355" y="94298"/>
                                  <a:pt x="174307" y="97155"/>
                                </a:cubicBezTo>
                                <a:cubicBezTo>
                                  <a:pt x="171450" y="101918"/>
                                  <a:pt x="171450" y="103823"/>
                                  <a:pt x="171450" y="103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6202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398" name="Graphic 4">
                            <a:extLst>
                              <a:ext uri="{FF2B5EF4-FFF2-40B4-BE49-F238E27FC236}">
                                <a16:creationId xmlns:a16="http://schemas.microsoft.com/office/drawing/2014/main" id="{9068611F-E82B-8B07-A697-F979A7B40AA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821473" y="2538180"/>
                            <a:ext cx="239330" cy="219306"/>
                            <a:chOff x="6821473" y="2538180"/>
                            <a:chExt cx="239330" cy="219306"/>
                          </a:xfrm>
                        </p:grpSpPr>
                        <p:grpSp>
                          <p:nvGrpSpPr>
                            <p:cNvPr id="405" name="Graphic 4">
                              <a:extLst>
                                <a:ext uri="{FF2B5EF4-FFF2-40B4-BE49-F238E27FC236}">
                                  <a16:creationId xmlns:a16="http://schemas.microsoft.com/office/drawing/2014/main" id="{FAE5ABBF-7F71-21BE-0754-7D7F993A096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826160" y="2538180"/>
                              <a:ext cx="234643" cy="211686"/>
                              <a:chOff x="6826160" y="2538180"/>
                              <a:chExt cx="234643" cy="211686"/>
                            </a:xfrm>
                          </p:grpSpPr>
                          <p:sp>
                            <p:nvSpPr>
                              <p:cNvPr id="407" name="Freeform: Shape 791">
                                <a:extLst>
                                  <a:ext uri="{FF2B5EF4-FFF2-40B4-BE49-F238E27FC236}">
                                    <a16:creationId xmlns:a16="http://schemas.microsoft.com/office/drawing/2014/main" id="{3D60EC57-8E56-8C45-0BD1-4E7F47B9E4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827064" y="2538180"/>
                                <a:ext cx="233739" cy="206714"/>
                              </a:xfrm>
                              <a:custGeom>
                                <a:avLst/>
                                <a:gdLst>
                                  <a:gd name="connsiteX0" fmla="*/ 232865 w 233739"/>
                                  <a:gd name="connsiteY0" fmla="*/ 85004 h 206714"/>
                                  <a:gd name="connsiteX1" fmla="*/ 129995 w 233739"/>
                                  <a:gd name="connsiteY1" fmla="*/ 205019 h 206714"/>
                                  <a:gd name="connsiteX2" fmla="*/ 455 w 233739"/>
                                  <a:gd name="connsiteY2" fmla="*/ 130724 h 206714"/>
                                  <a:gd name="connsiteX3" fmla="*/ 109040 w 233739"/>
                                  <a:gd name="connsiteY3" fmla="*/ 1184 h 206714"/>
                                  <a:gd name="connsiteX4" fmla="*/ 186192 w 233739"/>
                                  <a:gd name="connsiteY4" fmla="*/ 13567 h 206714"/>
                                  <a:gd name="connsiteX5" fmla="*/ 210958 w 233739"/>
                                  <a:gd name="connsiteY5" fmla="*/ 30712 h 206714"/>
                                  <a:gd name="connsiteX6" fmla="*/ 215720 w 233739"/>
                                  <a:gd name="connsiteY6" fmla="*/ 44999 h 206714"/>
                                  <a:gd name="connsiteX7" fmla="*/ 211910 w 233739"/>
                                  <a:gd name="connsiteY7" fmla="*/ 67859 h 206714"/>
                                  <a:gd name="connsiteX8" fmla="*/ 226198 w 233739"/>
                                  <a:gd name="connsiteY8" fmla="*/ 54524 h 206714"/>
                                  <a:gd name="connsiteX9" fmla="*/ 232865 w 233739"/>
                                  <a:gd name="connsiteY9" fmla="*/ 85004 h 20671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233739" h="206714">
                                    <a:moveTo>
                                      <a:pt x="232865" y="85004"/>
                                    </a:moveTo>
                                    <a:cubicBezTo>
                                      <a:pt x="240485" y="137392"/>
                                      <a:pt x="197623" y="195494"/>
                                      <a:pt x="129995" y="205019"/>
                                    </a:cubicBezTo>
                                    <a:cubicBezTo>
                                      <a:pt x="67130" y="213592"/>
                                      <a:pt x="7123" y="189779"/>
                                      <a:pt x="455" y="130724"/>
                                    </a:cubicBezTo>
                                    <a:cubicBezTo>
                                      <a:pt x="-4308" y="82147"/>
                                      <a:pt x="28078" y="12614"/>
                                      <a:pt x="109040" y="1184"/>
                                    </a:cubicBezTo>
                                    <a:cubicBezTo>
                                      <a:pt x="132853" y="-2626"/>
                                      <a:pt x="163333" y="3089"/>
                                      <a:pt x="186192" y="13567"/>
                                    </a:cubicBezTo>
                                    <a:cubicBezTo>
                                      <a:pt x="195717" y="17377"/>
                                      <a:pt x="203338" y="23092"/>
                                      <a:pt x="210958" y="30712"/>
                                    </a:cubicBezTo>
                                    <a:cubicBezTo>
                                      <a:pt x="215720" y="36427"/>
                                      <a:pt x="215720" y="37379"/>
                                      <a:pt x="215720" y="44999"/>
                                    </a:cubicBezTo>
                                    <a:cubicBezTo>
                                      <a:pt x="214767" y="52619"/>
                                      <a:pt x="215720" y="60239"/>
                                      <a:pt x="211910" y="67859"/>
                                    </a:cubicBezTo>
                                    <a:cubicBezTo>
                                      <a:pt x="217625" y="63097"/>
                                      <a:pt x="222388" y="61192"/>
                                      <a:pt x="226198" y="54524"/>
                                    </a:cubicBezTo>
                                    <a:cubicBezTo>
                                      <a:pt x="231913" y="62144"/>
                                      <a:pt x="231913" y="75479"/>
                                      <a:pt x="232865" y="85004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B2914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08" name="Freeform: Shape 792">
                                <a:extLst>
                                  <a:ext uri="{FF2B5EF4-FFF2-40B4-BE49-F238E27FC236}">
                                    <a16:creationId xmlns:a16="http://schemas.microsoft.com/office/drawing/2014/main" id="{135A248F-CDB9-0C4D-AB29-3337DE9E7B2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826160" y="2558414"/>
                                <a:ext cx="218529" cy="191452"/>
                              </a:xfrm>
                              <a:custGeom>
                                <a:avLst/>
                                <a:gdLst>
                                  <a:gd name="connsiteX0" fmla="*/ 218529 w 218529"/>
                                  <a:gd name="connsiteY0" fmla="*/ 101918 h 191452"/>
                                  <a:gd name="connsiteX1" fmla="*/ 115659 w 218529"/>
                                  <a:gd name="connsiteY1" fmla="*/ 191452 h 191452"/>
                                  <a:gd name="connsiteX2" fmla="*/ 26124 w 218529"/>
                                  <a:gd name="connsiteY2" fmla="*/ 161925 h 191452"/>
                                  <a:gd name="connsiteX3" fmla="*/ 6122 w 218529"/>
                                  <a:gd name="connsiteY3" fmla="*/ 79058 h 191452"/>
                                  <a:gd name="connsiteX4" fmla="*/ 113754 w 218529"/>
                                  <a:gd name="connsiteY4" fmla="*/ 0 h 191452"/>
                                  <a:gd name="connsiteX5" fmla="*/ 218529 w 218529"/>
                                  <a:gd name="connsiteY5" fmla="*/ 101918 h 19145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18529" h="191452">
                                    <a:moveTo>
                                      <a:pt x="218529" y="101918"/>
                                    </a:moveTo>
                                    <a:cubicBezTo>
                                      <a:pt x="218529" y="158115"/>
                                      <a:pt x="173762" y="191452"/>
                                      <a:pt x="115659" y="191452"/>
                                    </a:cubicBezTo>
                                    <a:cubicBezTo>
                                      <a:pt x="81369" y="191452"/>
                                      <a:pt x="50889" y="186690"/>
                                      <a:pt x="26124" y="161925"/>
                                    </a:cubicBezTo>
                                    <a:cubicBezTo>
                                      <a:pt x="4217" y="140018"/>
                                      <a:pt x="-8166" y="109538"/>
                                      <a:pt x="6122" y="79058"/>
                                    </a:cubicBezTo>
                                    <a:cubicBezTo>
                                      <a:pt x="25172" y="39052"/>
                                      <a:pt x="68034" y="0"/>
                                      <a:pt x="113754" y="0"/>
                                    </a:cubicBezTo>
                                    <a:cubicBezTo>
                                      <a:pt x="171857" y="0"/>
                                      <a:pt x="218529" y="45720"/>
                                      <a:pt x="218529" y="101918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9525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06" name="Freeform: Shape 793">
                              <a:extLst>
                                <a:ext uri="{FF2B5EF4-FFF2-40B4-BE49-F238E27FC236}">
                                  <a16:creationId xmlns:a16="http://schemas.microsoft.com/office/drawing/2014/main" id="{56AA593E-4CEA-EB70-436A-E45E0E6C9B0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21473" y="2640329"/>
                              <a:ext cx="230699" cy="117157"/>
                            </a:xfrm>
                            <a:custGeom>
                              <a:avLst/>
                              <a:gdLst>
                                <a:gd name="connsiteX0" fmla="*/ 227027 w 230699"/>
                                <a:gd name="connsiteY0" fmla="*/ 64770 h 117157"/>
                                <a:gd name="connsiteX1" fmla="*/ 224169 w 230699"/>
                                <a:gd name="connsiteY1" fmla="*/ 62865 h 117157"/>
                                <a:gd name="connsiteX2" fmla="*/ 220359 w 230699"/>
                                <a:gd name="connsiteY2" fmla="*/ 62865 h 117157"/>
                                <a:gd name="connsiteX3" fmla="*/ 216549 w 230699"/>
                                <a:gd name="connsiteY3" fmla="*/ 62865 h 117157"/>
                                <a:gd name="connsiteX4" fmla="*/ 220359 w 230699"/>
                                <a:gd name="connsiteY4" fmla="*/ 57150 h 117157"/>
                                <a:gd name="connsiteX5" fmla="*/ 223217 w 230699"/>
                                <a:gd name="connsiteY5" fmla="*/ 50483 h 117157"/>
                                <a:gd name="connsiteX6" fmla="*/ 211787 w 230699"/>
                                <a:gd name="connsiteY6" fmla="*/ 63818 h 117157"/>
                                <a:gd name="connsiteX7" fmla="*/ 205119 w 230699"/>
                                <a:gd name="connsiteY7" fmla="*/ 68580 h 117157"/>
                                <a:gd name="connsiteX8" fmla="*/ 207024 w 230699"/>
                                <a:gd name="connsiteY8" fmla="*/ 69533 h 117157"/>
                                <a:gd name="connsiteX9" fmla="*/ 164162 w 230699"/>
                                <a:gd name="connsiteY9" fmla="*/ 98108 h 117157"/>
                                <a:gd name="connsiteX10" fmla="*/ 114632 w 230699"/>
                                <a:gd name="connsiteY10" fmla="*/ 107633 h 117157"/>
                                <a:gd name="connsiteX11" fmla="*/ 97487 w 230699"/>
                                <a:gd name="connsiteY11" fmla="*/ 106680 h 117157"/>
                                <a:gd name="connsiteX12" fmla="*/ 90819 w 230699"/>
                                <a:gd name="connsiteY12" fmla="*/ 105728 h 117157"/>
                                <a:gd name="connsiteX13" fmla="*/ 84152 w 230699"/>
                                <a:gd name="connsiteY13" fmla="*/ 104775 h 117157"/>
                                <a:gd name="connsiteX14" fmla="*/ 76532 w 230699"/>
                                <a:gd name="connsiteY14" fmla="*/ 103823 h 117157"/>
                                <a:gd name="connsiteX15" fmla="*/ 67959 w 230699"/>
                                <a:gd name="connsiteY15" fmla="*/ 101918 h 117157"/>
                                <a:gd name="connsiteX16" fmla="*/ 25097 w 230699"/>
                                <a:gd name="connsiteY16" fmla="*/ 73343 h 117157"/>
                                <a:gd name="connsiteX17" fmla="*/ 8904 w 230699"/>
                                <a:gd name="connsiteY17" fmla="*/ 49530 h 117157"/>
                                <a:gd name="connsiteX18" fmla="*/ 3189 w 230699"/>
                                <a:gd name="connsiteY18" fmla="*/ 24765 h 117157"/>
                                <a:gd name="connsiteX19" fmla="*/ 8904 w 230699"/>
                                <a:gd name="connsiteY19" fmla="*/ 0 h 117157"/>
                                <a:gd name="connsiteX20" fmla="*/ 5094 w 230699"/>
                                <a:gd name="connsiteY20" fmla="*/ 5715 h 117157"/>
                                <a:gd name="connsiteX21" fmla="*/ 2237 w 230699"/>
                                <a:gd name="connsiteY21" fmla="*/ 13335 h 117157"/>
                                <a:gd name="connsiteX22" fmla="*/ 332 w 230699"/>
                                <a:gd name="connsiteY22" fmla="*/ 23813 h 117157"/>
                                <a:gd name="connsiteX23" fmla="*/ 5094 w 230699"/>
                                <a:gd name="connsiteY23" fmla="*/ 51435 h 117157"/>
                                <a:gd name="connsiteX24" fmla="*/ 21287 w 230699"/>
                                <a:gd name="connsiteY24" fmla="*/ 78105 h 117157"/>
                                <a:gd name="connsiteX25" fmla="*/ 66054 w 230699"/>
                                <a:gd name="connsiteY25" fmla="*/ 110490 h 117157"/>
                                <a:gd name="connsiteX26" fmla="*/ 75579 w 230699"/>
                                <a:gd name="connsiteY26" fmla="*/ 113348 h 117157"/>
                                <a:gd name="connsiteX27" fmla="*/ 83199 w 230699"/>
                                <a:gd name="connsiteY27" fmla="*/ 115253 h 117157"/>
                                <a:gd name="connsiteX28" fmla="*/ 89867 w 230699"/>
                                <a:gd name="connsiteY28" fmla="*/ 116205 h 117157"/>
                                <a:gd name="connsiteX29" fmla="*/ 96534 w 230699"/>
                                <a:gd name="connsiteY29" fmla="*/ 117158 h 117157"/>
                                <a:gd name="connsiteX30" fmla="*/ 113679 w 230699"/>
                                <a:gd name="connsiteY30" fmla="*/ 117158 h 117157"/>
                                <a:gd name="connsiteX31" fmla="*/ 165114 w 230699"/>
                                <a:gd name="connsiteY31" fmla="*/ 104775 h 117157"/>
                                <a:gd name="connsiteX32" fmla="*/ 193689 w 230699"/>
                                <a:gd name="connsiteY32" fmla="*/ 87630 h 117157"/>
                                <a:gd name="connsiteX33" fmla="*/ 197499 w 230699"/>
                                <a:gd name="connsiteY33" fmla="*/ 89535 h 117157"/>
                                <a:gd name="connsiteX34" fmla="*/ 201309 w 230699"/>
                                <a:gd name="connsiteY34" fmla="*/ 93345 h 117157"/>
                                <a:gd name="connsiteX35" fmla="*/ 205119 w 230699"/>
                                <a:gd name="connsiteY35" fmla="*/ 97155 h 117157"/>
                                <a:gd name="connsiteX36" fmla="*/ 208929 w 230699"/>
                                <a:gd name="connsiteY36" fmla="*/ 102870 h 117157"/>
                                <a:gd name="connsiteX37" fmla="*/ 210834 w 230699"/>
                                <a:gd name="connsiteY37" fmla="*/ 94298 h 117157"/>
                                <a:gd name="connsiteX38" fmla="*/ 207024 w 230699"/>
                                <a:gd name="connsiteY38" fmla="*/ 85725 h 117157"/>
                                <a:gd name="connsiteX39" fmla="*/ 199404 w 230699"/>
                                <a:gd name="connsiteY39" fmla="*/ 82868 h 117157"/>
                                <a:gd name="connsiteX40" fmla="*/ 198452 w 230699"/>
                                <a:gd name="connsiteY40" fmla="*/ 82868 h 117157"/>
                                <a:gd name="connsiteX41" fmla="*/ 208929 w 230699"/>
                                <a:gd name="connsiteY41" fmla="*/ 72390 h 117157"/>
                                <a:gd name="connsiteX42" fmla="*/ 210834 w 230699"/>
                                <a:gd name="connsiteY42" fmla="*/ 70485 h 117157"/>
                                <a:gd name="connsiteX43" fmla="*/ 213692 w 230699"/>
                                <a:gd name="connsiteY43" fmla="*/ 70485 h 117157"/>
                                <a:gd name="connsiteX44" fmla="*/ 218454 w 230699"/>
                                <a:gd name="connsiteY44" fmla="*/ 71438 h 117157"/>
                                <a:gd name="connsiteX45" fmla="*/ 220359 w 230699"/>
                                <a:gd name="connsiteY45" fmla="*/ 72390 h 117157"/>
                                <a:gd name="connsiteX46" fmla="*/ 225122 w 230699"/>
                                <a:gd name="connsiteY46" fmla="*/ 75248 h 117157"/>
                                <a:gd name="connsiteX47" fmla="*/ 228932 w 230699"/>
                                <a:gd name="connsiteY47" fmla="*/ 83820 h 117157"/>
                                <a:gd name="connsiteX48" fmla="*/ 229884 w 230699"/>
                                <a:gd name="connsiteY48" fmla="*/ 73343 h 117157"/>
                                <a:gd name="connsiteX49" fmla="*/ 227027 w 230699"/>
                                <a:gd name="connsiteY49" fmla="*/ 64770 h 11715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</a:cxnLst>
                              <a:rect l="l" t="t" r="r" b="b"/>
                              <a:pathLst>
                                <a:path w="230699" h="117157">
                                  <a:moveTo>
                                    <a:pt x="227027" y="64770"/>
                                  </a:moveTo>
                                  <a:cubicBezTo>
                                    <a:pt x="225122" y="62865"/>
                                    <a:pt x="224169" y="62865"/>
                                    <a:pt x="224169" y="62865"/>
                                  </a:cubicBezTo>
                                  <a:cubicBezTo>
                                    <a:pt x="224169" y="62865"/>
                                    <a:pt x="222264" y="62865"/>
                                    <a:pt x="220359" y="62865"/>
                                  </a:cubicBezTo>
                                  <a:cubicBezTo>
                                    <a:pt x="219407" y="62865"/>
                                    <a:pt x="217502" y="62865"/>
                                    <a:pt x="216549" y="62865"/>
                                  </a:cubicBezTo>
                                  <a:cubicBezTo>
                                    <a:pt x="218454" y="60960"/>
                                    <a:pt x="219407" y="58103"/>
                                    <a:pt x="220359" y="57150"/>
                                  </a:cubicBezTo>
                                  <a:cubicBezTo>
                                    <a:pt x="222264" y="53340"/>
                                    <a:pt x="224169" y="50483"/>
                                    <a:pt x="223217" y="50483"/>
                                  </a:cubicBezTo>
                                  <a:cubicBezTo>
                                    <a:pt x="222264" y="50483"/>
                                    <a:pt x="219407" y="56198"/>
                                    <a:pt x="211787" y="63818"/>
                                  </a:cubicBezTo>
                                  <a:cubicBezTo>
                                    <a:pt x="207977" y="65723"/>
                                    <a:pt x="204167" y="67628"/>
                                    <a:pt x="205119" y="68580"/>
                                  </a:cubicBezTo>
                                  <a:cubicBezTo>
                                    <a:pt x="205119" y="68580"/>
                                    <a:pt x="206072" y="69533"/>
                                    <a:pt x="207024" y="69533"/>
                                  </a:cubicBezTo>
                                  <a:cubicBezTo>
                                    <a:pt x="196547" y="80010"/>
                                    <a:pt x="181307" y="91440"/>
                                    <a:pt x="164162" y="98108"/>
                                  </a:cubicBezTo>
                                  <a:cubicBezTo>
                                    <a:pt x="147017" y="104775"/>
                                    <a:pt x="127967" y="107633"/>
                                    <a:pt x="114632" y="107633"/>
                                  </a:cubicBezTo>
                                  <a:cubicBezTo>
                                    <a:pt x="107964" y="107633"/>
                                    <a:pt x="102249" y="107633"/>
                                    <a:pt x="97487" y="106680"/>
                                  </a:cubicBezTo>
                                  <a:cubicBezTo>
                                    <a:pt x="93677" y="106680"/>
                                    <a:pt x="90819" y="105728"/>
                                    <a:pt x="90819" y="105728"/>
                                  </a:cubicBezTo>
                                  <a:cubicBezTo>
                                    <a:pt x="90819" y="105728"/>
                                    <a:pt x="88914" y="105728"/>
                                    <a:pt x="84152" y="104775"/>
                                  </a:cubicBezTo>
                                  <a:cubicBezTo>
                                    <a:pt x="82247" y="104775"/>
                                    <a:pt x="79389" y="103823"/>
                                    <a:pt x="76532" y="103823"/>
                                  </a:cubicBezTo>
                                  <a:cubicBezTo>
                                    <a:pt x="73674" y="103823"/>
                                    <a:pt x="70817" y="102870"/>
                                    <a:pt x="67959" y="101918"/>
                                  </a:cubicBezTo>
                                  <a:cubicBezTo>
                                    <a:pt x="54624" y="98108"/>
                                    <a:pt x="38432" y="87630"/>
                                    <a:pt x="25097" y="73343"/>
                                  </a:cubicBezTo>
                                  <a:cubicBezTo>
                                    <a:pt x="18429" y="65723"/>
                                    <a:pt x="12714" y="58103"/>
                                    <a:pt x="8904" y="49530"/>
                                  </a:cubicBezTo>
                                  <a:cubicBezTo>
                                    <a:pt x="5094" y="40958"/>
                                    <a:pt x="3189" y="32385"/>
                                    <a:pt x="3189" y="24765"/>
                                  </a:cubicBezTo>
                                  <a:cubicBezTo>
                                    <a:pt x="4142" y="9525"/>
                                    <a:pt x="9857" y="953"/>
                                    <a:pt x="8904" y="0"/>
                                  </a:cubicBezTo>
                                  <a:cubicBezTo>
                                    <a:pt x="8904" y="0"/>
                                    <a:pt x="6999" y="1905"/>
                                    <a:pt x="5094" y="5715"/>
                                  </a:cubicBezTo>
                                  <a:cubicBezTo>
                                    <a:pt x="4142" y="7620"/>
                                    <a:pt x="3189" y="10478"/>
                                    <a:pt x="2237" y="13335"/>
                                  </a:cubicBezTo>
                                  <a:cubicBezTo>
                                    <a:pt x="1284" y="16193"/>
                                    <a:pt x="332" y="20003"/>
                                    <a:pt x="332" y="23813"/>
                                  </a:cubicBezTo>
                                  <a:cubicBezTo>
                                    <a:pt x="-621" y="31433"/>
                                    <a:pt x="332" y="41910"/>
                                    <a:pt x="5094" y="51435"/>
                                  </a:cubicBezTo>
                                  <a:cubicBezTo>
                                    <a:pt x="8904" y="60960"/>
                                    <a:pt x="14619" y="69533"/>
                                    <a:pt x="21287" y="78105"/>
                                  </a:cubicBezTo>
                                  <a:cubicBezTo>
                                    <a:pt x="34622" y="93345"/>
                                    <a:pt x="51767" y="105728"/>
                                    <a:pt x="66054" y="110490"/>
                                  </a:cubicBezTo>
                                  <a:cubicBezTo>
                                    <a:pt x="69864" y="111443"/>
                                    <a:pt x="72722" y="112395"/>
                                    <a:pt x="75579" y="113348"/>
                                  </a:cubicBezTo>
                                  <a:cubicBezTo>
                                    <a:pt x="78437" y="114300"/>
                                    <a:pt x="81294" y="114300"/>
                                    <a:pt x="83199" y="115253"/>
                                  </a:cubicBezTo>
                                  <a:cubicBezTo>
                                    <a:pt x="87009" y="116205"/>
                                    <a:pt x="89867" y="116205"/>
                                    <a:pt x="89867" y="116205"/>
                                  </a:cubicBezTo>
                                  <a:cubicBezTo>
                                    <a:pt x="89867" y="116205"/>
                                    <a:pt x="92724" y="116205"/>
                                    <a:pt x="96534" y="117158"/>
                                  </a:cubicBezTo>
                                  <a:cubicBezTo>
                                    <a:pt x="100344" y="117158"/>
                                    <a:pt x="107012" y="117158"/>
                                    <a:pt x="113679" y="117158"/>
                                  </a:cubicBezTo>
                                  <a:cubicBezTo>
                                    <a:pt x="127967" y="116205"/>
                                    <a:pt x="147017" y="112395"/>
                                    <a:pt x="165114" y="104775"/>
                                  </a:cubicBezTo>
                                  <a:cubicBezTo>
                                    <a:pt x="175592" y="100013"/>
                                    <a:pt x="185117" y="94298"/>
                                    <a:pt x="193689" y="87630"/>
                                  </a:cubicBezTo>
                                  <a:cubicBezTo>
                                    <a:pt x="194642" y="88583"/>
                                    <a:pt x="196547" y="88583"/>
                                    <a:pt x="197499" y="89535"/>
                                  </a:cubicBezTo>
                                  <a:cubicBezTo>
                                    <a:pt x="199404" y="91440"/>
                                    <a:pt x="201309" y="93345"/>
                                    <a:pt x="201309" y="93345"/>
                                  </a:cubicBezTo>
                                  <a:cubicBezTo>
                                    <a:pt x="201309" y="93345"/>
                                    <a:pt x="203214" y="94298"/>
                                    <a:pt x="205119" y="97155"/>
                                  </a:cubicBezTo>
                                  <a:cubicBezTo>
                                    <a:pt x="207024" y="100013"/>
                                    <a:pt x="207977" y="102870"/>
                                    <a:pt x="208929" y="102870"/>
                                  </a:cubicBezTo>
                                  <a:cubicBezTo>
                                    <a:pt x="209882" y="102870"/>
                                    <a:pt x="210834" y="99060"/>
                                    <a:pt x="210834" y="94298"/>
                                  </a:cubicBezTo>
                                  <a:cubicBezTo>
                                    <a:pt x="209882" y="89535"/>
                                    <a:pt x="207024" y="85725"/>
                                    <a:pt x="207024" y="85725"/>
                                  </a:cubicBezTo>
                                  <a:cubicBezTo>
                                    <a:pt x="207024" y="85725"/>
                                    <a:pt x="203214" y="82868"/>
                                    <a:pt x="199404" y="82868"/>
                                  </a:cubicBezTo>
                                  <a:cubicBezTo>
                                    <a:pt x="199404" y="82868"/>
                                    <a:pt x="198452" y="82868"/>
                                    <a:pt x="198452" y="82868"/>
                                  </a:cubicBezTo>
                                  <a:cubicBezTo>
                                    <a:pt x="202262" y="79058"/>
                                    <a:pt x="206072" y="75248"/>
                                    <a:pt x="208929" y="72390"/>
                                  </a:cubicBezTo>
                                  <a:cubicBezTo>
                                    <a:pt x="209882" y="71438"/>
                                    <a:pt x="209882" y="71438"/>
                                    <a:pt x="210834" y="70485"/>
                                  </a:cubicBezTo>
                                  <a:cubicBezTo>
                                    <a:pt x="211787" y="70485"/>
                                    <a:pt x="212739" y="70485"/>
                                    <a:pt x="213692" y="70485"/>
                                  </a:cubicBezTo>
                                  <a:cubicBezTo>
                                    <a:pt x="215597" y="70485"/>
                                    <a:pt x="217502" y="70485"/>
                                    <a:pt x="218454" y="71438"/>
                                  </a:cubicBezTo>
                                  <a:cubicBezTo>
                                    <a:pt x="219407" y="71438"/>
                                    <a:pt x="220359" y="72390"/>
                                    <a:pt x="220359" y="72390"/>
                                  </a:cubicBezTo>
                                  <a:cubicBezTo>
                                    <a:pt x="220359" y="72390"/>
                                    <a:pt x="223217" y="72390"/>
                                    <a:pt x="225122" y="75248"/>
                                  </a:cubicBezTo>
                                  <a:cubicBezTo>
                                    <a:pt x="227027" y="78105"/>
                                    <a:pt x="227979" y="83820"/>
                                    <a:pt x="228932" y="83820"/>
                                  </a:cubicBezTo>
                                  <a:cubicBezTo>
                                    <a:pt x="229884" y="83820"/>
                                    <a:pt x="231789" y="79058"/>
                                    <a:pt x="229884" y="73343"/>
                                  </a:cubicBezTo>
                                  <a:cubicBezTo>
                                    <a:pt x="230837" y="69533"/>
                                    <a:pt x="228932" y="66675"/>
                                    <a:pt x="227027" y="6477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A6202C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399" name="Graphic 4">
                            <a:extLst>
                              <a:ext uri="{FF2B5EF4-FFF2-40B4-BE49-F238E27FC236}">
                                <a16:creationId xmlns:a16="http://schemas.microsoft.com/office/drawing/2014/main" id="{6EDE8EC1-922E-73BD-D11D-8BFAE78F2C6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862591" y="2562712"/>
                            <a:ext cx="174790" cy="161942"/>
                            <a:chOff x="6862591" y="2562712"/>
                            <a:chExt cx="174790" cy="161942"/>
                          </a:xfrm>
                        </p:grpSpPr>
                        <p:sp>
                          <p:nvSpPr>
                            <p:cNvPr id="400" name="Freeform: Shape 795">
                              <a:extLst>
                                <a:ext uri="{FF2B5EF4-FFF2-40B4-BE49-F238E27FC236}">
                                  <a16:creationId xmlns:a16="http://schemas.microsoft.com/office/drawing/2014/main" id="{D1691132-9A20-28D9-E2F6-1D14422322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78642" y="2562712"/>
                              <a:ext cx="158740" cy="161902"/>
                            </a:xfrm>
                            <a:custGeom>
                              <a:avLst/>
                              <a:gdLst>
                                <a:gd name="connsiteX0" fmla="*/ 158427 w 158740"/>
                                <a:gd name="connsiteY0" fmla="*/ 90000 h 161902"/>
                                <a:gd name="connsiteX1" fmla="*/ 71750 w 158740"/>
                                <a:gd name="connsiteY1" fmla="*/ 161437 h 161902"/>
                                <a:gd name="connsiteX2" fmla="*/ 313 w 158740"/>
                                <a:gd name="connsiteY2" fmla="*/ 71902 h 161902"/>
                                <a:gd name="connsiteX3" fmla="*/ 86990 w 158740"/>
                                <a:gd name="connsiteY3" fmla="*/ 465 h 161902"/>
                                <a:gd name="connsiteX4" fmla="*/ 158427 w 158740"/>
                                <a:gd name="connsiteY4" fmla="*/ 90000 h 16190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58740" h="161902">
                                  <a:moveTo>
                                    <a:pt x="158427" y="90000"/>
                                  </a:moveTo>
                                  <a:cubicBezTo>
                                    <a:pt x="154617" y="133815"/>
                                    <a:pt x="115565" y="166200"/>
                                    <a:pt x="71750" y="161437"/>
                                  </a:cubicBezTo>
                                  <a:cubicBezTo>
                                    <a:pt x="27935" y="156675"/>
                                    <a:pt x="-3498" y="116670"/>
                                    <a:pt x="313" y="71902"/>
                                  </a:cubicBezTo>
                                  <a:cubicBezTo>
                                    <a:pt x="4123" y="28087"/>
                                    <a:pt x="43175" y="-4298"/>
                                    <a:pt x="86990" y="465"/>
                                  </a:cubicBezTo>
                                  <a:cubicBezTo>
                                    <a:pt x="130805" y="6180"/>
                                    <a:pt x="162238" y="46185"/>
                                    <a:pt x="158427" y="9000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FE08B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01" name="Freeform: Shape 796">
                              <a:extLst>
                                <a:ext uri="{FF2B5EF4-FFF2-40B4-BE49-F238E27FC236}">
                                  <a16:creationId xmlns:a16="http://schemas.microsoft.com/office/drawing/2014/main" id="{95872038-90B4-C265-C1E5-7C59B931493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20568" y="2592408"/>
                              <a:ext cx="89176" cy="91081"/>
                            </a:xfrm>
                            <a:custGeom>
                              <a:avLst/>
                              <a:gdLst>
                                <a:gd name="connsiteX0" fmla="*/ 88879 w 89176"/>
                                <a:gd name="connsiteY0" fmla="*/ 50779 h 91081"/>
                                <a:gd name="connsiteX1" fmla="*/ 40302 w 89176"/>
                                <a:gd name="connsiteY1" fmla="*/ 90784 h 91081"/>
                                <a:gd name="connsiteX2" fmla="*/ 297 w 89176"/>
                                <a:gd name="connsiteY2" fmla="*/ 40302 h 91081"/>
                                <a:gd name="connsiteX3" fmla="*/ 48875 w 89176"/>
                                <a:gd name="connsiteY3" fmla="*/ 297 h 91081"/>
                                <a:gd name="connsiteX4" fmla="*/ 88879 w 89176"/>
                                <a:gd name="connsiteY4" fmla="*/ 50779 h 9108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89176" h="91081">
                                  <a:moveTo>
                                    <a:pt x="88879" y="50779"/>
                                  </a:moveTo>
                                  <a:cubicBezTo>
                                    <a:pt x="86975" y="75544"/>
                                    <a:pt x="65067" y="93642"/>
                                    <a:pt x="40302" y="90784"/>
                                  </a:cubicBezTo>
                                  <a:cubicBezTo>
                                    <a:pt x="15537" y="87927"/>
                                    <a:pt x="-2561" y="65067"/>
                                    <a:pt x="297" y="40302"/>
                                  </a:cubicBezTo>
                                  <a:cubicBezTo>
                                    <a:pt x="2202" y="15537"/>
                                    <a:pt x="24109" y="-2561"/>
                                    <a:pt x="48875" y="297"/>
                                  </a:cubicBezTo>
                                  <a:cubicBezTo>
                                    <a:pt x="73639" y="3154"/>
                                    <a:pt x="91737" y="26014"/>
                                    <a:pt x="88879" y="5077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B2914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02" name="Freeform: Shape 797">
                              <a:extLst>
                                <a:ext uri="{FF2B5EF4-FFF2-40B4-BE49-F238E27FC236}">
                                  <a16:creationId xmlns:a16="http://schemas.microsoft.com/office/drawing/2014/main" id="{D36657D8-12D4-8C1F-589B-6F0AEE79004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78642" y="2583179"/>
                              <a:ext cx="149854" cy="141474"/>
                            </a:xfrm>
                            <a:custGeom>
                              <a:avLst/>
                              <a:gdLst>
                                <a:gd name="connsiteX0" fmla="*/ 89848 w 149854"/>
                                <a:gd name="connsiteY0" fmla="*/ 117158 h 141474"/>
                                <a:gd name="connsiteX1" fmla="*/ 18410 w 149854"/>
                                <a:gd name="connsiteY1" fmla="*/ 27623 h 141474"/>
                                <a:gd name="connsiteX2" fmla="*/ 26030 w 149854"/>
                                <a:gd name="connsiteY2" fmla="*/ 0 h 141474"/>
                                <a:gd name="connsiteX3" fmla="*/ 313 w 149854"/>
                                <a:gd name="connsiteY3" fmla="*/ 51435 h 141474"/>
                                <a:gd name="connsiteX4" fmla="*/ 71750 w 149854"/>
                                <a:gd name="connsiteY4" fmla="*/ 140970 h 141474"/>
                                <a:gd name="connsiteX5" fmla="*/ 149855 w 149854"/>
                                <a:gd name="connsiteY5" fmla="*/ 98108 h 141474"/>
                                <a:gd name="connsiteX6" fmla="*/ 89848 w 149854"/>
                                <a:gd name="connsiteY6" fmla="*/ 117158 h 1414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49854" h="141474">
                                  <a:moveTo>
                                    <a:pt x="89848" y="117158"/>
                                  </a:moveTo>
                                  <a:cubicBezTo>
                                    <a:pt x="46033" y="112395"/>
                                    <a:pt x="14600" y="72390"/>
                                    <a:pt x="18410" y="27623"/>
                                  </a:cubicBezTo>
                                  <a:cubicBezTo>
                                    <a:pt x="19363" y="17145"/>
                                    <a:pt x="22220" y="8573"/>
                                    <a:pt x="26030" y="0"/>
                                  </a:cubicBezTo>
                                  <a:cubicBezTo>
                                    <a:pt x="11742" y="12383"/>
                                    <a:pt x="2217" y="30480"/>
                                    <a:pt x="313" y="51435"/>
                                  </a:cubicBezTo>
                                  <a:cubicBezTo>
                                    <a:pt x="-3498" y="95250"/>
                                    <a:pt x="27935" y="135255"/>
                                    <a:pt x="71750" y="140970"/>
                                  </a:cubicBezTo>
                                  <a:cubicBezTo>
                                    <a:pt x="105088" y="144780"/>
                                    <a:pt x="136520" y="126683"/>
                                    <a:pt x="149855" y="98108"/>
                                  </a:cubicBezTo>
                                  <a:cubicBezTo>
                                    <a:pt x="134615" y="112395"/>
                                    <a:pt x="113660" y="120015"/>
                                    <a:pt x="89848" y="11715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6FAEDC">
                                <a:alpha val="5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03" name="Freeform: Shape 798">
                              <a:extLst>
                                <a:ext uri="{FF2B5EF4-FFF2-40B4-BE49-F238E27FC236}">
                                  <a16:creationId xmlns:a16="http://schemas.microsoft.com/office/drawing/2014/main" id="{DF45864F-65FF-B9D6-C529-BC4D4BDCAAB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62591" y="2590619"/>
                              <a:ext cx="67026" cy="68941"/>
                            </a:xfrm>
                            <a:custGeom>
                              <a:avLst/>
                              <a:gdLst>
                                <a:gd name="connsiteX0" fmla="*/ 66846 w 67026"/>
                                <a:gd name="connsiteY0" fmla="*/ 38281 h 68941"/>
                                <a:gd name="connsiteX1" fmla="*/ 30651 w 67026"/>
                                <a:gd name="connsiteY1" fmla="*/ 68761 h 68941"/>
                                <a:gd name="connsiteX2" fmla="*/ 171 w 67026"/>
                                <a:gd name="connsiteY2" fmla="*/ 30661 h 68941"/>
                                <a:gd name="connsiteX3" fmla="*/ 36366 w 67026"/>
                                <a:gd name="connsiteY3" fmla="*/ 181 h 68941"/>
                                <a:gd name="connsiteX4" fmla="*/ 66846 w 67026"/>
                                <a:gd name="connsiteY4" fmla="*/ 38281 h 6894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67026" h="68941">
                                  <a:moveTo>
                                    <a:pt x="66846" y="38281"/>
                                  </a:moveTo>
                                  <a:cubicBezTo>
                                    <a:pt x="64941" y="57331"/>
                                    <a:pt x="48748" y="70666"/>
                                    <a:pt x="30651" y="68761"/>
                                  </a:cubicBezTo>
                                  <a:cubicBezTo>
                                    <a:pt x="12553" y="66856"/>
                                    <a:pt x="-1734" y="49711"/>
                                    <a:pt x="171" y="30661"/>
                                  </a:cubicBezTo>
                                  <a:cubicBezTo>
                                    <a:pt x="2076" y="11611"/>
                                    <a:pt x="18268" y="-1724"/>
                                    <a:pt x="36366" y="181"/>
                                  </a:cubicBezTo>
                                  <a:cubicBezTo>
                                    <a:pt x="55416" y="3039"/>
                                    <a:pt x="68751" y="20183"/>
                                    <a:pt x="66846" y="3828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404" name="Freeform: Shape 799">
                              <a:extLst>
                                <a:ext uri="{FF2B5EF4-FFF2-40B4-BE49-F238E27FC236}">
                                  <a16:creationId xmlns:a16="http://schemas.microsoft.com/office/drawing/2014/main" id="{F13D5E31-5DDB-0B3B-3BBE-B92CA94576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61756" y="2653599"/>
                              <a:ext cx="50772" cy="51565"/>
                            </a:xfrm>
                            <a:custGeom>
                              <a:avLst/>
                              <a:gdLst>
                                <a:gd name="connsiteX0" fmla="*/ 50548 w 50772"/>
                                <a:gd name="connsiteY0" fmla="*/ 28640 h 51565"/>
                                <a:gd name="connsiteX1" fmla="*/ 22925 w 50772"/>
                                <a:gd name="connsiteY1" fmla="*/ 51501 h 51565"/>
                                <a:gd name="connsiteX2" fmla="*/ 65 w 50772"/>
                                <a:gd name="connsiteY2" fmla="*/ 22926 h 51565"/>
                                <a:gd name="connsiteX3" fmla="*/ 27688 w 50772"/>
                                <a:gd name="connsiteY3" fmla="*/ 65 h 51565"/>
                                <a:gd name="connsiteX4" fmla="*/ 50548 w 50772"/>
                                <a:gd name="connsiteY4" fmla="*/ 28640 h 5156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50772" h="51565">
                                  <a:moveTo>
                                    <a:pt x="50548" y="28640"/>
                                  </a:moveTo>
                                  <a:cubicBezTo>
                                    <a:pt x="49596" y="42928"/>
                                    <a:pt x="37213" y="52453"/>
                                    <a:pt x="22925" y="51501"/>
                                  </a:cubicBezTo>
                                  <a:cubicBezTo>
                                    <a:pt x="8638" y="49596"/>
                                    <a:pt x="-887" y="37213"/>
                                    <a:pt x="65" y="22926"/>
                                  </a:cubicBezTo>
                                  <a:cubicBezTo>
                                    <a:pt x="1018" y="8638"/>
                                    <a:pt x="13400" y="-887"/>
                                    <a:pt x="27688" y="65"/>
                                  </a:cubicBezTo>
                                  <a:cubicBezTo>
                                    <a:pt x="41975" y="1971"/>
                                    <a:pt x="52453" y="15305"/>
                                    <a:pt x="50548" y="2864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FE08B">
                                <a:alpha val="50000"/>
                              </a:srgbClr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396" name="Freeform: Shape 800">
                          <a:extLst>
                            <a:ext uri="{FF2B5EF4-FFF2-40B4-BE49-F238E27FC236}">
                              <a16:creationId xmlns:a16="http://schemas.microsoft.com/office/drawing/2014/main" id="{B25CD3A8-7E38-2919-79F1-875CF4B7DB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33234" y="2557462"/>
                          <a:ext cx="211455" cy="100012"/>
                        </a:xfrm>
                        <a:custGeom>
                          <a:avLst/>
                          <a:gdLst>
                            <a:gd name="connsiteX0" fmla="*/ 109538 w 211455"/>
                            <a:gd name="connsiteY0" fmla="*/ 20955 h 100012"/>
                            <a:gd name="connsiteX1" fmla="*/ 211455 w 211455"/>
                            <a:gd name="connsiteY1" fmla="*/ 100013 h 100012"/>
                            <a:gd name="connsiteX2" fmla="*/ 186690 w 211455"/>
                            <a:gd name="connsiteY2" fmla="*/ 37148 h 100012"/>
                            <a:gd name="connsiteX3" fmla="*/ 186690 w 211455"/>
                            <a:gd name="connsiteY3" fmla="*/ 37148 h 100012"/>
                            <a:gd name="connsiteX4" fmla="*/ 180022 w 211455"/>
                            <a:gd name="connsiteY4" fmla="*/ 30480 h 100012"/>
                            <a:gd name="connsiteX5" fmla="*/ 179070 w 211455"/>
                            <a:gd name="connsiteY5" fmla="*/ 29527 h 100012"/>
                            <a:gd name="connsiteX6" fmla="*/ 172403 w 211455"/>
                            <a:gd name="connsiteY6" fmla="*/ 23813 h 100012"/>
                            <a:gd name="connsiteX7" fmla="*/ 170497 w 211455"/>
                            <a:gd name="connsiteY7" fmla="*/ 22860 h 100012"/>
                            <a:gd name="connsiteX8" fmla="*/ 163830 w 211455"/>
                            <a:gd name="connsiteY8" fmla="*/ 18098 h 100012"/>
                            <a:gd name="connsiteX9" fmla="*/ 161925 w 211455"/>
                            <a:gd name="connsiteY9" fmla="*/ 17145 h 100012"/>
                            <a:gd name="connsiteX10" fmla="*/ 155258 w 211455"/>
                            <a:gd name="connsiteY10" fmla="*/ 13335 h 100012"/>
                            <a:gd name="connsiteX11" fmla="*/ 152400 w 211455"/>
                            <a:gd name="connsiteY11" fmla="*/ 11430 h 100012"/>
                            <a:gd name="connsiteX12" fmla="*/ 146685 w 211455"/>
                            <a:gd name="connsiteY12" fmla="*/ 8573 h 100012"/>
                            <a:gd name="connsiteX13" fmla="*/ 142875 w 211455"/>
                            <a:gd name="connsiteY13" fmla="*/ 6667 h 100012"/>
                            <a:gd name="connsiteX14" fmla="*/ 137160 w 211455"/>
                            <a:gd name="connsiteY14" fmla="*/ 4763 h 100012"/>
                            <a:gd name="connsiteX15" fmla="*/ 132397 w 211455"/>
                            <a:gd name="connsiteY15" fmla="*/ 3810 h 100012"/>
                            <a:gd name="connsiteX16" fmla="*/ 127635 w 211455"/>
                            <a:gd name="connsiteY16" fmla="*/ 2858 h 100012"/>
                            <a:gd name="connsiteX17" fmla="*/ 120968 w 211455"/>
                            <a:gd name="connsiteY17" fmla="*/ 1905 h 100012"/>
                            <a:gd name="connsiteX18" fmla="*/ 117158 w 211455"/>
                            <a:gd name="connsiteY18" fmla="*/ 952 h 100012"/>
                            <a:gd name="connsiteX19" fmla="*/ 106680 w 211455"/>
                            <a:gd name="connsiteY19" fmla="*/ 0 h 100012"/>
                            <a:gd name="connsiteX20" fmla="*/ 0 w 211455"/>
                            <a:gd name="connsiteY20" fmla="*/ 74295 h 100012"/>
                            <a:gd name="connsiteX21" fmla="*/ 109538 w 211455"/>
                            <a:gd name="connsiteY21" fmla="*/ 20955 h 1000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211455" h="100012">
                              <a:moveTo>
                                <a:pt x="109538" y="20955"/>
                              </a:moveTo>
                              <a:cubicBezTo>
                                <a:pt x="159068" y="20955"/>
                                <a:pt x="200978" y="55245"/>
                                <a:pt x="211455" y="100013"/>
                              </a:cubicBezTo>
                              <a:cubicBezTo>
                                <a:pt x="210503" y="76200"/>
                                <a:pt x="201930" y="54292"/>
                                <a:pt x="186690" y="37148"/>
                              </a:cubicBezTo>
                              <a:cubicBezTo>
                                <a:pt x="186690" y="37148"/>
                                <a:pt x="186690" y="37148"/>
                                <a:pt x="186690" y="37148"/>
                              </a:cubicBezTo>
                              <a:cubicBezTo>
                                <a:pt x="184785" y="35242"/>
                                <a:pt x="182880" y="32385"/>
                                <a:pt x="180022" y="30480"/>
                              </a:cubicBezTo>
                              <a:cubicBezTo>
                                <a:pt x="180022" y="30480"/>
                                <a:pt x="179070" y="30480"/>
                                <a:pt x="179070" y="29527"/>
                              </a:cubicBezTo>
                              <a:cubicBezTo>
                                <a:pt x="177165" y="27623"/>
                                <a:pt x="175260" y="25717"/>
                                <a:pt x="172403" y="23813"/>
                              </a:cubicBezTo>
                              <a:cubicBezTo>
                                <a:pt x="172403" y="23813"/>
                                <a:pt x="171450" y="22860"/>
                                <a:pt x="170497" y="22860"/>
                              </a:cubicBezTo>
                              <a:cubicBezTo>
                                <a:pt x="168593" y="20955"/>
                                <a:pt x="166688" y="20002"/>
                                <a:pt x="163830" y="18098"/>
                              </a:cubicBezTo>
                              <a:cubicBezTo>
                                <a:pt x="162878" y="18098"/>
                                <a:pt x="161925" y="17145"/>
                                <a:pt x="161925" y="17145"/>
                              </a:cubicBezTo>
                              <a:cubicBezTo>
                                <a:pt x="160020" y="16192"/>
                                <a:pt x="158115" y="14288"/>
                                <a:pt x="155258" y="13335"/>
                              </a:cubicBezTo>
                              <a:cubicBezTo>
                                <a:pt x="154305" y="12383"/>
                                <a:pt x="153353" y="12383"/>
                                <a:pt x="152400" y="11430"/>
                              </a:cubicBezTo>
                              <a:cubicBezTo>
                                <a:pt x="150495" y="10477"/>
                                <a:pt x="148590" y="9525"/>
                                <a:pt x="146685" y="8573"/>
                              </a:cubicBezTo>
                              <a:cubicBezTo>
                                <a:pt x="145733" y="7620"/>
                                <a:pt x="143828" y="7620"/>
                                <a:pt x="142875" y="6667"/>
                              </a:cubicBezTo>
                              <a:cubicBezTo>
                                <a:pt x="140970" y="5715"/>
                                <a:pt x="139065" y="5715"/>
                                <a:pt x="137160" y="4763"/>
                              </a:cubicBezTo>
                              <a:cubicBezTo>
                                <a:pt x="135255" y="3810"/>
                                <a:pt x="133350" y="3810"/>
                                <a:pt x="132397" y="3810"/>
                              </a:cubicBezTo>
                              <a:cubicBezTo>
                                <a:pt x="130493" y="3810"/>
                                <a:pt x="129540" y="2858"/>
                                <a:pt x="127635" y="2858"/>
                              </a:cubicBezTo>
                              <a:cubicBezTo>
                                <a:pt x="125730" y="2858"/>
                                <a:pt x="123825" y="1905"/>
                                <a:pt x="120968" y="1905"/>
                              </a:cubicBezTo>
                              <a:cubicBezTo>
                                <a:pt x="120015" y="1905"/>
                                <a:pt x="118110" y="1905"/>
                                <a:pt x="117158" y="952"/>
                              </a:cubicBezTo>
                              <a:cubicBezTo>
                                <a:pt x="113347" y="952"/>
                                <a:pt x="110490" y="0"/>
                                <a:pt x="106680" y="0"/>
                              </a:cubicBezTo>
                              <a:cubicBezTo>
                                <a:pt x="64770" y="0"/>
                                <a:pt x="20955" y="34290"/>
                                <a:pt x="0" y="74295"/>
                              </a:cubicBezTo>
                              <a:cubicBezTo>
                                <a:pt x="25718" y="43815"/>
                                <a:pt x="70485" y="20955"/>
                                <a:pt x="109538" y="209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79" name="Graphic 4">
                      <a:extLst>
                        <a:ext uri="{FF2B5EF4-FFF2-40B4-BE49-F238E27FC236}">
                          <a16:creationId xmlns:a16="http://schemas.microsoft.com/office/drawing/2014/main" id="{BD45A36F-C0C9-8EE4-26D7-928B011F0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8915" y="2747962"/>
                      <a:ext cx="271462" cy="182879"/>
                      <a:chOff x="6558915" y="2747962"/>
                      <a:chExt cx="271462" cy="182879"/>
                    </a:xfrm>
                  </p:grpSpPr>
                  <p:grpSp>
                    <p:nvGrpSpPr>
                      <p:cNvPr id="380" name="Graphic 4">
                        <a:extLst>
                          <a:ext uri="{FF2B5EF4-FFF2-40B4-BE49-F238E27FC236}">
                            <a16:creationId xmlns:a16="http://schemas.microsoft.com/office/drawing/2014/main" id="{880FE526-0EA8-34BA-728D-A312FD2CDB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80962" y="2772646"/>
                        <a:ext cx="222762" cy="121233"/>
                        <a:chOff x="6580962" y="2772646"/>
                        <a:chExt cx="222762" cy="121233"/>
                      </a:xfrm>
                    </p:grpSpPr>
                    <p:sp>
                      <p:nvSpPr>
                        <p:cNvPr id="385" name="Freeform: Shape 803">
                          <a:extLst>
                            <a:ext uri="{FF2B5EF4-FFF2-40B4-BE49-F238E27FC236}">
                              <a16:creationId xmlns:a16="http://schemas.microsoft.com/office/drawing/2014/main" id="{076AFCEA-0DA4-A3EA-6511-69A6C8E2E3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80962" y="2772646"/>
                          <a:ext cx="222762" cy="121233"/>
                        </a:xfrm>
                        <a:custGeom>
                          <a:avLst/>
                          <a:gdLst>
                            <a:gd name="connsiteX0" fmla="*/ 161784 w 222762"/>
                            <a:gd name="connsiteY0" fmla="*/ 26751 h 121233"/>
                            <a:gd name="connsiteX1" fmla="*/ 155117 w 222762"/>
                            <a:gd name="connsiteY1" fmla="*/ 29608 h 121233"/>
                            <a:gd name="connsiteX2" fmla="*/ 88442 w 222762"/>
                            <a:gd name="connsiteY2" fmla="*/ 35323 h 121233"/>
                            <a:gd name="connsiteX3" fmla="*/ 24625 w 222762"/>
                            <a:gd name="connsiteY3" fmla="*/ 81 h 121233"/>
                            <a:gd name="connsiteX4" fmla="*/ 3669 w 222762"/>
                            <a:gd name="connsiteY4" fmla="*/ 48658 h 121233"/>
                            <a:gd name="connsiteX5" fmla="*/ 150355 w 222762"/>
                            <a:gd name="connsiteY5" fmla="*/ 116286 h 121233"/>
                            <a:gd name="connsiteX6" fmla="*/ 221792 w 222762"/>
                            <a:gd name="connsiteY6" fmla="*/ 61993 h 121233"/>
                            <a:gd name="connsiteX7" fmla="*/ 202742 w 222762"/>
                            <a:gd name="connsiteY7" fmla="*/ 20083 h 121233"/>
                            <a:gd name="connsiteX8" fmla="*/ 161784 w 222762"/>
                            <a:gd name="connsiteY8" fmla="*/ 26751 h 1212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22762" h="121233">
                              <a:moveTo>
                                <a:pt x="161784" y="26751"/>
                              </a:moveTo>
                              <a:cubicBezTo>
                                <a:pt x="159880" y="27703"/>
                                <a:pt x="157022" y="28656"/>
                                <a:pt x="155117" y="29608"/>
                              </a:cubicBezTo>
                              <a:cubicBezTo>
                                <a:pt x="131305" y="38181"/>
                                <a:pt x="113207" y="41991"/>
                                <a:pt x="88442" y="35323"/>
                              </a:cubicBezTo>
                              <a:cubicBezTo>
                                <a:pt x="69392" y="30561"/>
                                <a:pt x="42722" y="-1824"/>
                                <a:pt x="24625" y="81"/>
                              </a:cubicBezTo>
                              <a:cubicBezTo>
                                <a:pt x="-2998" y="1986"/>
                                <a:pt x="-2998" y="29608"/>
                                <a:pt x="3669" y="48658"/>
                              </a:cubicBezTo>
                              <a:cubicBezTo>
                                <a:pt x="25577" y="108666"/>
                                <a:pt x="91300" y="132478"/>
                                <a:pt x="150355" y="116286"/>
                              </a:cubicBezTo>
                              <a:cubicBezTo>
                                <a:pt x="176072" y="109618"/>
                                <a:pt x="214172" y="89616"/>
                                <a:pt x="221792" y="61993"/>
                              </a:cubicBezTo>
                              <a:cubicBezTo>
                                <a:pt x="225602" y="46753"/>
                                <a:pt x="217982" y="24846"/>
                                <a:pt x="202742" y="20083"/>
                              </a:cubicBezTo>
                              <a:cubicBezTo>
                                <a:pt x="190359" y="14368"/>
                                <a:pt x="175119" y="21036"/>
                                <a:pt x="161784" y="2675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B2914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6" name="Freeform: Shape 804">
                          <a:extLst>
                            <a:ext uri="{FF2B5EF4-FFF2-40B4-BE49-F238E27FC236}">
                              <a16:creationId xmlns:a16="http://schemas.microsoft.com/office/drawing/2014/main" id="{926B6499-88D8-5D72-F65D-F9DC3D28B3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52259" y="2825706"/>
                          <a:ext cx="148590" cy="67440"/>
                        </a:xfrm>
                        <a:custGeom>
                          <a:avLst/>
                          <a:gdLst>
                            <a:gd name="connsiteX0" fmla="*/ 148590 w 148590"/>
                            <a:gd name="connsiteY0" fmla="*/ 15601 h 67440"/>
                            <a:gd name="connsiteX1" fmla="*/ 85725 w 148590"/>
                            <a:gd name="connsiteY1" fmla="*/ 361 h 67440"/>
                            <a:gd name="connsiteX2" fmla="*/ 0 w 148590"/>
                            <a:gd name="connsiteY2" fmla="*/ 60369 h 67440"/>
                            <a:gd name="connsiteX3" fmla="*/ 80010 w 148590"/>
                            <a:gd name="connsiteY3" fmla="*/ 62273 h 67440"/>
                            <a:gd name="connsiteX4" fmla="*/ 148590 w 148590"/>
                            <a:gd name="connsiteY4" fmla="*/ 15601 h 674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48590" h="67440">
                              <a:moveTo>
                                <a:pt x="148590" y="15601"/>
                              </a:moveTo>
                              <a:cubicBezTo>
                                <a:pt x="131445" y="4171"/>
                                <a:pt x="109538" y="-1544"/>
                                <a:pt x="85725" y="361"/>
                              </a:cubicBezTo>
                              <a:cubicBezTo>
                                <a:pt x="43815" y="3219"/>
                                <a:pt x="9525" y="27984"/>
                                <a:pt x="0" y="60369"/>
                              </a:cubicBezTo>
                              <a:cubicBezTo>
                                <a:pt x="24765" y="68941"/>
                                <a:pt x="53340" y="69894"/>
                                <a:pt x="80010" y="62273"/>
                              </a:cubicBezTo>
                              <a:cubicBezTo>
                                <a:pt x="102870" y="56559"/>
                                <a:pt x="137160" y="39414"/>
                                <a:pt x="148590" y="1560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81" name="Graphic 4">
                        <a:extLst>
                          <a:ext uri="{FF2B5EF4-FFF2-40B4-BE49-F238E27FC236}">
                            <a16:creationId xmlns:a16="http://schemas.microsoft.com/office/drawing/2014/main" id="{D35B8A05-EF8E-D86B-378D-43E4EEEF27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58915" y="2747962"/>
                        <a:ext cx="271462" cy="182879"/>
                        <a:chOff x="6558915" y="2747962"/>
                        <a:chExt cx="271462" cy="182879"/>
                      </a:xfrm>
                      <a:solidFill>
                        <a:srgbClr val="A6202C"/>
                      </a:solidFill>
                    </p:grpSpPr>
                    <p:sp>
                      <p:nvSpPr>
                        <p:cNvPr id="382" name="Freeform: Shape 806">
                          <a:extLst>
                            <a:ext uri="{FF2B5EF4-FFF2-40B4-BE49-F238E27FC236}">
                              <a16:creationId xmlns:a16="http://schemas.microsoft.com/office/drawing/2014/main" id="{488F25C9-3EAD-0BF9-EF0C-01C0CB68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28180" y="2901209"/>
                          <a:ext cx="87948" cy="29632"/>
                        </a:xfrm>
                        <a:custGeom>
                          <a:avLst/>
                          <a:gdLst>
                            <a:gd name="connsiteX0" fmla="*/ 87897 w 87948"/>
                            <a:gd name="connsiteY0" fmla="*/ 22965 h 29632"/>
                            <a:gd name="connsiteX1" fmla="*/ 64084 w 87948"/>
                            <a:gd name="connsiteY1" fmla="*/ 29633 h 29632"/>
                            <a:gd name="connsiteX2" fmla="*/ 46939 w 87948"/>
                            <a:gd name="connsiteY2" fmla="*/ 28680 h 29632"/>
                            <a:gd name="connsiteX3" fmla="*/ 39319 w 87948"/>
                            <a:gd name="connsiteY3" fmla="*/ 27728 h 29632"/>
                            <a:gd name="connsiteX4" fmla="*/ 32652 w 87948"/>
                            <a:gd name="connsiteY4" fmla="*/ 24870 h 29632"/>
                            <a:gd name="connsiteX5" fmla="*/ 17412 w 87948"/>
                            <a:gd name="connsiteY5" fmla="*/ 17250 h 29632"/>
                            <a:gd name="connsiteX6" fmla="*/ 267 w 87948"/>
                            <a:gd name="connsiteY6" fmla="*/ 105 h 29632"/>
                            <a:gd name="connsiteX7" fmla="*/ 22174 w 87948"/>
                            <a:gd name="connsiteY7" fmla="*/ 8678 h 29632"/>
                            <a:gd name="connsiteX8" fmla="*/ 36462 w 87948"/>
                            <a:gd name="connsiteY8" fmla="*/ 13440 h 29632"/>
                            <a:gd name="connsiteX9" fmla="*/ 43129 w 87948"/>
                            <a:gd name="connsiteY9" fmla="*/ 15345 h 29632"/>
                            <a:gd name="connsiteX10" fmla="*/ 49797 w 87948"/>
                            <a:gd name="connsiteY10" fmla="*/ 17250 h 29632"/>
                            <a:gd name="connsiteX11" fmla="*/ 65037 w 87948"/>
                            <a:gd name="connsiteY11" fmla="*/ 21060 h 29632"/>
                            <a:gd name="connsiteX12" fmla="*/ 87897 w 87948"/>
                            <a:gd name="connsiteY12" fmla="*/ 22965 h 296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87948" h="29632">
                              <a:moveTo>
                                <a:pt x="87897" y="22965"/>
                              </a:moveTo>
                              <a:cubicBezTo>
                                <a:pt x="88849" y="24870"/>
                                <a:pt x="76467" y="29633"/>
                                <a:pt x="64084" y="29633"/>
                              </a:cubicBezTo>
                              <a:cubicBezTo>
                                <a:pt x="58369" y="29633"/>
                                <a:pt x="51702" y="29633"/>
                                <a:pt x="46939" y="28680"/>
                              </a:cubicBezTo>
                              <a:cubicBezTo>
                                <a:pt x="42177" y="27728"/>
                                <a:pt x="39319" y="27728"/>
                                <a:pt x="39319" y="27728"/>
                              </a:cubicBezTo>
                              <a:cubicBezTo>
                                <a:pt x="39319" y="27728"/>
                                <a:pt x="36462" y="26775"/>
                                <a:pt x="32652" y="24870"/>
                              </a:cubicBezTo>
                              <a:cubicBezTo>
                                <a:pt x="27889" y="22965"/>
                                <a:pt x="23127" y="20108"/>
                                <a:pt x="17412" y="17250"/>
                              </a:cubicBezTo>
                              <a:cubicBezTo>
                                <a:pt x="6934" y="10583"/>
                                <a:pt x="-1638" y="1058"/>
                                <a:pt x="267" y="105"/>
                              </a:cubicBezTo>
                              <a:cubicBezTo>
                                <a:pt x="1219" y="-847"/>
                                <a:pt x="11697" y="4868"/>
                                <a:pt x="22174" y="8678"/>
                              </a:cubicBezTo>
                              <a:cubicBezTo>
                                <a:pt x="27889" y="10583"/>
                                <a:pt x="32652" y="12488"/>
                                <a:pt x="36462" y="13440"/>
                              </a:cubicBezTo>
                              <a:cubicBezTo>
                                <a:pt x="40272" y="14393"/>
                                <a:pt x="43129" y="15345"/>
                                <a:pt x="43129" y="15345"/>
                              </a:cubicBezTo>
                              <a:cubicBezTo>
                                <a:pt x="43129" y="15345"/>
                                <a:pt x="45987" y="16298"/>
                                <a:pt x="49797" y="17250"/>
                              </a:cubicBezTo>
                              <a:cubicBezTo>
                                <a:pt x="53607" y="19155"/>
                                <a:pt x="59322" y="20108"/>
                                <a:pt x="65037" y="21060"/>
                              </a:cubicBezTo>
                              <a:cubicBezTo>
                                <a:pt x="75514" y="22013"/>
                                <a:pt x="86944" y="21060"/>
                                <a:pt x="87897" y="229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3" name="Freeform: Shape 807">
                          <a:extLst>
                            <a:ext uri="{FF2B5EF4-FFF2-40B4-BE49-F238E27FC236}">
                              <a16:creationId xmlns:a16="http://schemas.microsoft.com/office/drawing/2014/main" id="{B4719A78-ED98-D3C0-C6B2-5507AB2275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58915" y="2747962"/>
                          <a:ext cx="54069" cy="38359"/>
                        </a:xfrm>
                        <a:custGeom>
                          <a:avLst/>
                          <a:gdLst>
                            <a:gd name="connsiteX0" fmla="*/ 53340 w 54069"/>
                            <a:gd name="connsiteY0" fmla="*/ 0 h 38359"/>
                            <a:gd name="connsiteX1" fmla="*/ 48578 w 54069"/>
                            <a:gd name="connsiteY1" fmla="*/ 18098 h 38359"/>
                            <a:gd name="connsiteX2" fmla="*/ 40957 w 54069"/>
                            <a:gd name="connsiteY2" fmla="*/ 28575 h 38359"/>
                            <a:gd name="connsiteX3" fmla="*/ 36195 w 54069"/>
                            <a:gd name="connsiteY3" fmla="*/ 32385 h 38359"/>
                            <a:gd name="connsiteX4" fmla="*/ 18097 w 54069"/>
                            <a:gd name="connsiteY4" fmla="*/ 38100 h 38359"/>
                            <a:gd name="connsiteX5" fmla="*/ 0 w 54069"/>
                            <a:gd name="connsiteY5" fmla="*/ 36195 h 38359"/>
                            <a:gd name="connsiteX6" fmla="*/ 15240 w 54069"/>
                            <a:gd name="connsiteY6" fmla="*/ 29527 h 38359"/>
                            <a:gd name="connsiteX7" fmla="*/ 28575 w 54069"/>
                            <a:gd name="connsiteY7" fmla="*/ 21908 h 38359"/>
                            <a:gd name="connsiteX8" fmla="*/ 32385 w 54069"/>
                            <a:gd name="connsiteY8" fmla="*/ 19050 h 38359"/>
                            <a:gd name="connsiteX9" fmla="*/ 40957 w 54069"/>
                            <a:gd name="connsiteY9" fmla="*/ 12383 h 38359"/>
                            <a:gd name="connsiteX10" fmla="*/ 53340 w 54069"/>
                            <a:gd name="connsiteY10" fmla="*/ 0 h 3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54069" h="38359">
                              <a:moveTo>
                                <a:pt x="53340" y="0"/>
                              </a:moveTo>
                              <a:cubicBezTo>
                                <a:pt x="55245" y="952"/>
                                <a:pt x="53340" y="9525"/>
                                <a:pt x="48578" y="18098"/>
                              </a:cubicBezTo>
                              <a:cubicBezTo>
                                <a:pt x="45720" y="21908"/>
                                <a:pt x="43815" y="25717"/>
                                <a:pt x="40957" y="28575"/>
                              </a:cubicBezTo>
                              <a:cubicBezTo>
                                <a:pt x="38100" y="31433"/>
                                <a:pt x="36195" y="32385"/>
                                <a:pt x="36195" y="32385"/>
                              </a:cubicBezTo>
                              <a:cubicBezTo>
                                <a:pt x="36195" y="32385"/>
                                <a:pt x="27622" y="37148"/>
                                <a:pt x="18097" y="38100"/>
                              </a:cubicBezTo>
                              <a:cubicBezTo>
                                <a:pt x="8572" y="39052"/>
                                <a:pt x="0" y="37148"/>
                                <a:pt x="0" y="36195"/>
                              </a:cubicBezTo>
                              <a:cubicBezTo>
                                <a:pt x="0" y="34290"/>
                                <a:pt x="8572" y="32385"/>
                                <a:pt x="15240" y="29527"/>
                              </a:cubicBezTo>
                              <a:cubicBezTo>
                                <a:pt x="22860" y="26670"/>
                                <a:pt x="28575" y="21908"/>
                                <a:pt x="28575" y="21908"/>
                              </a:cubicBezTo>
                              <a:cubicBezTo>
                                <a:pt x="28575" y="21908"/>
                                <a:pt x="30480" y="20955"/>
                                <a:pt x="32385" y="19050"/>
                              </a:cubicBezTo>
                              <a:cubicBezTo>
                                <a:pt x="35242" y="18098"/>
                                <a:pt x="37147" y="15240"/>
                                <a:pt x="40957" y="12383"/>
                              </a:cubicBezTo>
                              <a:cubicBezTo>
                                <a:pt x="46672" y="6667"/>
                                <a:pt x="51435" y="0"/>
                                <a:pt x="5334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4" name="Freeform: Shape 808">
                          <a:extLst>
                            <a:ext uri="{FF2B5EF4-FFF2-40B4-BE49-F238E27FC236}">
                              <a16:creationId xmlns:a16="http://schemas.microsoft.com/office/drawing/2014/main" id="{6AD52AEB-1E7C-330C-4BDE-663E69A62A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87363" y="2770822"/>
                          <a:ext cx="43014" cy="52149"/>
                        </a:xfrm>
                        <a:custGeom>
                          <a:avLst/>
                          <a:gdLst>
                            <a:gd name="connsiteX0" fmla="*/ 43014 w 43014"/>
                            <a:gd name="connsiteY0" fmla="*/ 50482 h 52149"/>
                            <a:gd name="connsiteX1" fmla="*/ 23964 w 43014"/>
                            <a:gd name="connsiteY1" fmla="*/ 49530 h 52149"/>
                            <a:gd name="connsiteX2" fmla="*/ 17296 w 43014"/>
                            <a:gd name="connsiteY2" fmla="*/ 46673 h 52149"/>
                            <a:gd name="connsiteX3" fmla="*/ 11581 w 43014"/>
                            <a:gd name="connsiteY3" fmla="*/ 42863 h 52149"/>
                            <a:gd name="connsiteX4" fmla="*/ 6819 w 43014"/>
                            <a:gd name="connsiteY4" fmla="*/ 38100 h 52149"/>
                            <a:gd name="connsiteX5" fmla="*/ 3962 w 43014"/>
                            <a:gd name="connsiteY5" fmla="*/ 32385 h 52149"/>
                            <a:gd name="connsiteX6" fmla="*/ 152 w 43014"/>
                            <a:gd name="connsiteY6" fmla="*/ 19050 h 52149"/>
                            <a:gd name="connsiteX7" fmla="*/ 3962 w 43014"/>
                            <a:gd name="connsiteY7" fmla="*/ 0 h 52149"/>
                            <a:gd name="connsiteX8" fmla="*/ 8724 w 43014"/>
                            <a:gd name="connsiteY8" fmla="*/ 17145 h 52149"/>
                            <a:gd name="connsiteX9" fmla="*/ 14439 w 43014"/>
                            <a:gd name="connsiteY9" fmla="*/ 26670 h 52149"/>
                            <a:gd name="connsiteX10" fmla="*/ 17296 w 43014"/>
                            <a:gd name="connsiteY10" fmla="*/ 30480 h 52149"/>
                            <a:gd name="connsiteX11" fmla="*/ 20154 w 43014"/>
                            <a:gd name="connsiteY11" fmla="*/ 34290 h 52149"/>
                            <a:gd name="connsiteX12" fmla="*/ 23012 w 43014"/>
                            <a:gd name="connsiteY12" fmla="*/ 38100 h 52149"/>
                            <a:gd name="connsiteX13" fmla="*/ 27774 w 43014"/>
                            <a:gd name="connsiteY13" fmla="*/ 41910 h 52149"/>
                            <a:gd name="connsiteX14" fmla="*/ 43014 w 43014"/>
                            <a:gd name="connsiteY14" fmla="*/ 50482 h 521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43014" h="52149">
                              <a:moveTo>
                                <a:pt x="43014" y="50482"/>
                              </a:moveTo>
                              <a:cubicBezTo>
                                <a:pt x="43014" y="52388"/>
                                <a:pt x="33489" y="53340"/>
                                <a:pt x="23964" y="49530"/>
                              </a:cubicBezTo>
                              <a:cubicBezTo>
                                <a:pt x="22059" y="48577"/>
                                <a:pt x="19202" y="47625"/>
                                <a:pt x="17296" y="46673"/>
                              </a:cubicBezTo>
                              <a:cubicBezTo>
                                <a:pt x="15392" y="45720"/>
                                <a:pt x="13487" y="43815"/>
                                <a:pt x="11581" y="42863"/>
                              </a:cubicBezTo>
                              <a:cubicBezTo>
                                <a:pt x="8724" y="40005"/>
                                <a:pt x="6819" y="38100"/>
                                <a:pt x="6819" y="38100"/>
                              </a:cubicBezTo>
                              <a:cubicBezTo>
                                <a:pt x="6819" y="38100"/>
                                <a:pt x="5867" y="36195"/>
                                <a:pt x="3962" y="32385"/>
                              </a:cubicBezTo>
                              <a:cubicBezTo>
                                <a:pt x="2056" y="29527"/>
                                <a:pt x="1104" y="23813"/>
                                <a:pt x="152" y="19050"/>
                              </a:cubicBezTo>
                              <a:cubicBezTo>
                                <a:pt x="-801" y="8573"/>
                                <a:pt x="3009" y="0"/>
                                <a:pt x="3962" y="0"/>
                              </a:cubicBezTo>
                              <a:cubicBezTo>
                                <a:pt x="5867" y="0"/>
                                <a:pt x="5867" y="9525"/>
                                <a:pt x="8724" y="17145"/>
                              </a:cubicBezTo>
                              <a:cubicBezTo>
                                <a:pt x="10629" y="20955"/>
                                <a:pt x="11581" y="24765"/>
                                <a:pt x="14439" y="26670"/>
                              </a:cubicBezTo>
                              <a:cubicBezTo>
                                <a:pt x="16344" y="28575"/>
                                <a:pt x="17296" y="30480"/>
                                <a:pt x="17296" y="30480"/>
                              </a:cubicBezTo>
                              <a:cubicBezTo>
                                <a:pt x="17296" y="30480"/>
                                <a:pt x="18249" y="32385"/>
                                <a:pt x="20154" y="34290"/>
                              </a:cubicBezTo>
                              <a:cubicBezTo>
                                <a:pt x="21106" y="35242"/>
                                <a:pt x="22059" y="37148"/>
                                <a:pt x="23012" y="38100"/>
                              </a:cubicBezTo>
                              <a:cubicBezTo>
                                <a:pt x="23964" y="39052"/>
                                <a:pt x="25869" y="40957"/>
                                <a:pt x="27774" y="41910"/>
                              </a:cubicBezTo>
                              <a:cubicBezTo>
                                <a:pt x="34442" y="46673"/>
                                <a:pt x="43014" y="48577"/>
                                <a:pt x="43014" y="504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6202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27" name="Graphic 4">
                    <a:extLst>
                      <a:ext uri="{FF2B5EF4-FFF2-40B4-BE49-F238E27FC236}">
                        <a16:creationId xmlns:a16="http://schemas.microsoft.com/office/drawing/2014/main" id="{AB8C2BC1-3269-C864-5F83-393CEEFB9FC9}"/>
                      </a:ext>
                    </a:extLst>
                  </p:cNvPr>
                  <p:cNvGrpSpPr/>
                  <p:nvPr/>
                </p:nvGrpSpPr>
                <p:grpSpPr>
                  <a:xfrm>
                    <a:off x="7224557" y="1890712"/>
                    <a:ext cx="525326" cy="526385"/>
                    <a:chOff x="7224557" y="1890712"/>
                    <a:chExt cx="525326" cy="526385"/>
                  </a:xfrm>
                </p:grpSpPr>
                <p:sp>
                  <p:nvSpPr>
                    <p:cNvPr id="366" name="Freeform: Shape 810">
                      <a:extLst>
                        <a:ext uri="{FF2B5EF4-FFF2-40B4-BE49-F238E27FC236}">
                          <a16:creationId xmlns:a16="http://schemas.microsoft.com/office/drawing/2014/main" id="{15060007-6423-115B-5826-8A4C88686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6035" y="1895524"/>
                      <a:ext cx="522450" cy="521573"/>
                    </a:xfrm>
                    <a:custGeom>
                      <a:avLst/>
                      <a:gdLst>
                        <a:gd name="connsiteX0" fmla="*/ 106309 w 522450"/>
                        <a:gd name="connsiteY0" fmla="*/ 99963 h 521573"/>
                        <a:gd name="connsiteX1" fmla="*/ 107262 w 522450"/>
                        <a:gd name="connsiteY1" fmla="*/ 84723 h 521573"/>
                        <a:gd name="connsiteX2" fmla="*/ 119645 w 522450"/>
                        <a:gd name="connsiteY2" fmla="*/ 49480 h 521573"/>
                        <a:gd name="connsiteX3" fmla="*/ 175842 w 522450"/>
                        <a:gd name="connsiteY3" fmla="*/ 2808 h 521573"/>
                        <a:gd name="connsiteX4" fmla="*/ 292047 w 522450"/>
                        <a:gd name="connsiteY4" fmla="*/ 104725 h 521573"/>
                        <a:gd name="connsiteX5" fmla="*/ 375867 w 522450"/>
                        <a:gd name="connsiteY5" fmla="*/ 58053 h 521573"/>
                        <a:gd name="connsiteX6" fmla="*/ 361580 w 522450"/>
                        <a:gd name="connsiteY6" fmla="*/ 151398 h 521573"/>
                        <a:gd name="connsiteX7" fmla="*/ 501597 w 522450"/>
                        <a:gd name="connsiteY7" fmla="*/ 174258 h 521573"/>
                        <a:gd name="connsiteX8" fmla="*/ 473022 w 522450"/>
                        <a:gd name="connsiteY8" fmla="*/ 330468 h 521573"/>
                        <a:gd name="connsiteX9" fmla="*/ 493977 w 522450"/>
                        <a:gd name="connsiteY9" fmla="*/ 440005 h 521573"/>
                        <a:gd name="connsiteX10" fmla="*/ 300620 w 522450"/>
                        <a:gd name="connsiteY10" fmla="*/ 459055 h 521573"/>
                        <a:gd name="connsiteX11" fmla="*/ 64399 w 522450"/>
                        <a:gd name="connsiteY11" fmla="*/ 428575 h 521573"/>
                        <a:gd name="connsiteX12" fmla="*/ 76782 w 522450"/>
                        <a:gd name="connsiteY12" fmla="*/ 201880 h 521573"/>
                        <a:gd name="connsiteX13" fmla="*/ 43445 w 522450"/>
                        <a:gd name="connsiteY13" fmla="*/ 160923 h 521573"/>
                        <a:gd name="connsiteX14" fmla="*/ 64399 w 522450"/>
                        <a:gd name="connsiteY14" fmla="*/ 109488 h 521573"/>
                        <a:gd name="connsiteX15" fmla="*/ 110120 w 522450"/>
                        <a:gd name="connsiteY15" fmla="*/ 118060 h 521573"/>
                        <a:gd name="connsiteX16" fmla="*/ 106309 w 522450"/>
                        <a:gd name="connsiteY16" fmla="*/ 99963 h 521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22450" h="521573">
                          <a:moveTo>
                            <a:pt x="106309" y="99963"/>
                          </a:moveTo>
                          <a:cubicBezTo>
                            <a:pt x="106309" y="93295"/>
                            <a:pt x="107262" y="87580"/>
                            <a:pt x="107262" y="84723"/>
                          </a:cubicBezTo>
                          <a:cubicBezTo>
                            <a:pt x="109167" y="72340"/>
                            <a:pt x="112977" y="59958"/>
                            <a:pt x="119645" y="49480"/>
                          </a:cubicBezTo>
                          <a:cubicBezTo>
                            <a:pt x="132027" y="26620"/>
                            <a:pt x="151077" y="10428"/>
                            <a:pt x="175842" y="2808"/>
                          </a:cubicBezTo>
                          <a:cubicBezTo>
                            <a:pt x="232992" y="-14337"/>
                            <a:pt x="285380" y="50433"/>
                            <a:pt x="292047" y="104725"/>
                          </a:cubicBezTo>
                          <a:cubicBezTo>
                            <a:pt x="292047" y="104725"/>
                            <a:pt x="333005" y="32335"/>
                            <a:pt x="375867" y="58053"/>
                          </a:cubicBezTo>
                          <a:cubicBezTo>
                            <a:pt x="418730" y="83770"/>
                            <a:pt x="361580" y="151398"/>
                            <a:pt x="361580" y="151398"/>
                          </a:cubicBezTo>
                          <a:cubicBezTo>
                            <a:pt x="361580" y="151398"/>
                            <a:pt x="441590" y="96153"/>
                            <a:pt x="501597" y="174258"/>
                          </a:cubicBezTo>
                          <a:cubicBezTo>
                            <a:pt x="561604" y="252363"/>
                            <a:pt x="473022" y="330468"/>
                            <a:pt x="473022" y="330468"/>
                          </a:cubicBezTo>
                          <a:cubicBezTo>
                            <a:pt x="473022" y="330468"/>
                            <a:pt x="510170" y="381903"/>
                            <a:pt x="493977" y="440005"/>
                          </a:cubicBezTo>
                          <a:cubicBezTo>
                            <a:pt x="477784" y="498108"/>
                            <a:pt x="380630" y="535255"/>
                            <a:pt x="300620" y="459055"/>
                          </a:cubicBezTo>
                          <a:cubicBezTo>
                            <a:pt x="236802" y="571450"/>
                            <a:pt x="122502" y="514300"/>
                            <a:pt x="64399" y="428575"/>
                          </a:cubicBezTo>
                          <a:cubicBezTo>
                            <a:pt x="27252" y="373330"/>
                            <a:pt x="-66093" y="186640"/>
                            <a:pt x="76782" y="201880"/>
                          </a:cubicBezTo>
                          <a:cubicBezTo>
                            <a:pt x="61542" y="199975"/>
                            <a:pt x="46302" y="174258"/>
                            <a:pt x="43445" y="160923"/>
                          </a:cubicBezTo>
                          <a:cubicBezTo>
                            <a:pt x="39634" y="141873"/>
                            <a:pt x="47255" y="120918"/>
                            <a:pt x="64399" y="109488"/>
                          </a:cubicBezTo>
                          <a:cubicBezTo>
                            <a:pt x="81545" y="99010"/>
                            <a:pt x="95832" y="106630"/>
                            <a:pt x="110120" y="118060"/>
                          </a:cubicBezTo>
                          <a:cubicBezTo>
                            <a:pt x="106309" y="116155"/>
                            <a:pt x="105357" y="107583"/>
                            <a:pt x="106309" y="99963"/>
                          </a:cubicBezTo>
                          <a:close/>
                        </a:path>
                      </a:pathLst>
                    </a:custGeom>
                    <a:solidFill>
                      <a:srgbClr val="5B29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7" name="Freeform: Shape 811">
                      <a:extLst>
                        <a:ext uri="{FF2B5EF4-FFF2-40B4-BE49-F238E27FC236}">
                          <a16:creationId xmlns:a16="http://schemas.microsoft.com/office/drawing/2014/main" id="{6D1F0A2D-C677-4365-EE62-B84981816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4557" y="1896427"/>
                      <a:ext cx="523192" cy="501404"/>
                    </a:xfrm>
                    <a:custGeom>
                      <a:avLst/>
                      <a:gdLst>
                        <a:gd name="connsiteX0" fmla="*/ 489740 w 523192"/>
                        <a:gd name="connsiteY0" fmla="*/ 452437 h 501404"/>
                        <a:gd name="connsiteX1" fmla="*/ 422113 w 523192"/>
                        <a:gd name="connsiteY1" fmla="*/ 343853 h 501404"/>
                        <a:gd name="connsiteX2" fmla="*/ 484025 w 523192"/>
                        <a:gd name="connsiteY2" fmla="*/ 344805 h 501404"/>
                        <a:gd name="connsiteX3" fmla="*/ 474500 w 523192"/>
                        <a:gd name="connsiteY3" fmla="*/ 328612 h 501404"/>
                        <a:gd name="connsiteX4" fmla="*/ 523078 w 523192"/>
                        <a:gd name="connsiteY4" fmla="*/ 225742 h 501404"/>
                        <a:gd name="connsiteX5" fmla="*/ 388775 w 523192"/>
                        <a:gd name="connsiteY5" fmla="*/ 223837 h 501404"/>
                        <a:gd name="connsiteX6" fmla="*/ 433543 w 523192"/>
                        <a:gd name="connsiteY6" fmla="*/ 131445 h 501404"/>
                        <a:gd name="connsiteX7" fmla="*/ 361153 w 523192"/>
                        <a:gd name="connsiteY7" fmla="*/ 149542 h 501404"/>
                        <a:gd name="connsiteX8" fmla="*/ 389728 w 523192"/>
                        <a:gd name="connsiteY8" fmla="*/ 96203 h 501404"/>
                        <a:gd name="connsiteX9" fmla="*/ 319243 w 523192"/>
                        <a:gd name="connsiteY9" fmla="*/ 148590 h 501404"/>
                        <a:gd name="connsiteX10" fmla="*/ 323053 w 523192"/>
                        <a:gd name="connsiteY10" fmla="*/ 65723 h 501404"/>
                        <a:gd name="connsiteX11" fmla="*/ 291620 w 523192"/>
                        <a:gd name="connsiteY11" fmla="*/ 103823 h 501404"/>
                        <a:gd name="connsiteX12" fmla="*/ 287810 w 523192"/>
                        <a:gd name="connsiteY12" fmla="*/ 87630 h 501404"/>
                        <a:gd name="connsiteX13" fmla="*/ 277333 w 523192"/>
                        <a:gd name="connsiteY13" fmla="*/ 136208 h 501404"/>
                        <a:gd name="connsiteX14" fmla="*/ 179225 w 523192"/>
                        <a:gd name="connsiteY14" fmla="*/ 119062 h 501404"/>
                        <a:gd name="connsiteX15" fmla="*/ 186845 w 523192"/>
                        <a:gd name="connsiteY15" fmla="*/ 0 h 501404"/>
                        <a:gd name="connsiteX16" fmla="*/ 174463 w 523192"/>
                        <a:gd name="connsiteY16" fmla="*/ 1905 h 501404"/>
                        <a:gd name="connsiteX17" fmla="*/ 118265 w 523192"/>
                        <a:gd name="connsiteY17" fmla="*/ 48578 h 501404"/>
                        <a:gd name="connsiteX18" fmla="*/ 105883 w 523192"/>
                        <a:gd name="connsiteY18" fmla="*/ 83820 h 501404"/>
                        <a:gd name="connsiteX19" fmla="*/ 104930 w 523192"/>
                        <a:gd name="connsiteY19" fmla="*/ 99060 h 501404"/>
                        <a:gd name="connsiteX20" fmla="*/ 108740 w 523192"/>
                        <a:gd name="connsiteY20" fmla="*/ 118110 h 501404"/>
                        <a:gd name="connsiteX21" fmla="*/ 88738 w 523192"/>
                        <a:gd name="connsiteY21" fmla="*/ 106680 h 501404"/>
                        <a:gd name="connsiteX22" fmla="*/ 107788 w 523192"/>
                        <a:gd name="connsiteY22" fmla="*/ 175260 h 501404"/>
                        <a:gd name="connsiteX23" fmla="*/ 42065 w 523192"/>
                        <a:gd name="connsiteY23" fmla="*/ 147637 h 501404"/>
                        <a:gd name="connsiteX24" fmla="*/ 43018 w 523192"/>
                        <a:gd name="connsiteY24" fmla="*/ 160973 h 501404"/>
                        <a:gd name="connsiteX25" fmla="*/ 76355 w 523192"/>
                        <a:gd name="connsiteY25" fmla="*/ 201930 h 501404"/>
                        <a:gd name="connsiteX26" fmla="*/ 22063 w 523192"/>
                        <a:gd name="connsiteY26" fmla="*/ 347662 h 501404"/>
                        <a:gd name="connsiteX27" fmla="*/ 57305 w 523192"/>
                        <a:gd name="connsiteY27" fmla="*/ 404812 h 501404"/>
                        <a:gd name="connsiteX28" fmla="*/ 157318 w 523192"/>
                        <a:gd name="connsiteY28" fmla="*/ 413385 h 501404"/>
                        <a:gd name="connsiteX29" fmla="*/ 203990 w 523192"/>
                        <a:gd name="connsiteY29" fmla="*/ 431483 h 501404"/>
                        <a:gd name="connsiteX30" fmla="*/ 262093 w 523192"/>
                        <a:gd name="connsiteY30" fmla="*/ 418148 h 501404"/>
                        <a:gd name="connsiteX31" fmla="*/ 174463 w 523192"/>
                        <a:gd name="connsiteY31" fmla="*/ 338137 h 501404"/>
                        <a:gd name="connsiteX32" fmla="*/ 221135 w 523192"/>
                        <a:gd name="connsiteY32" fmla="*/ 240983 h 501404"/>
                        <a:gd name="connsiteX33" fmla="*/ 216373 w 523192"/>
                        <a:gd name="connsiteY33" fmla="*/ 339090 h 501404"/>
                        <a:gd name="connsiteX34" fmla="*/ 315433 w 523192"/>
                        <a:gd name="connsiteY34" fmla="*/ 306705 h 501404"/>
                        <a:gd name="connsiteX35" fmla="*/ 327815 w 523192"/>
                        <a:gd name="connsiteY35" fmla="*/ 400050 h 501404"/>
                        <a:gd name="connsiteX36" fmla="*/ 242090 w 523192"/>
                        <a:gd name="connsiteY36" fmla="*/ 426720 h 501404"/>
                        <a:gd name="connsiteX37" fmla="*/ 273523 w 523192"/>
                        <a:gd name="connsiteY37" fmla="*/ 492443 h 501404"/>
                        <a:gd name="connsiteX38" fmla="*/ 299240 w 523192"/>
                        <a:gd name="connsiteY38" fmla="*/ 458152 h 501404"/>
                        <a:gd name="connsiteX39" fmla="*/ 489740 w 523192"/>
                        <a:gd name="connsiteY39" fmla="*/ 452437 h 5014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523192" h="501404">
                          <a:moveTo>
                            <a:pt x="489740" y="452437"/>
                          </a:moveTo>
                          <a:cubicBezTo>
                            <a:pt x="431638" y="436245"/>
                            <a:pt x="375440" y="362903"/>
                            <a:pt x="422113" y="343853"/>
                          </a:cubicBezTo>
                          <a:cubicBezTo>
                            <a:pt x="446878" y="333375"/>
                            <a:pt x="467832" y="337185"/>
                            <a:pt x="484025" y="344805"/>
                          </a:cubicBezTo>
                          <a:cubicBezTo>
                            <a:pt x="479263" y="335280"/>
                            <a:pt x="474500" y="328612"/>
                            <a:pt x="474500" y="328612"/>
                          </a:cubicBezTo>
                          <a:cubicBezTo>
                            <a:pt x="474500" y="328612"/>
                            <a:pt x="525935" y="282893"/>
                            <a:pt x="523078" y="225742"/>
                          </a:cubicBezTo>
                          <a:cubicBezTo>
                            <a:pt x="476405" y="246698"/>
                            <a:pt x="415445" y="262890"/>
                            <a:pt x="388775" y="223837"/>
                          </a:cubicBezTo>
                          <a:cubicBezTo>
                            <a:pt x="364010" y="185737"/>
                            <a:pt x="397348" y="153353"/>
                            <a:pt x="433543" y="131445"/>
                          </a:cubicBezTo>
                          <a:cubicBezTo>
                            <a:pt x="394490" y="127635"/>
                            <a:pt x="361153" y="149542"/>
                            <a:pt x="361153" y="149542"/>
                          </a:cubicBezTo>
                          <a:cubicBezTo>
                            <a:pt x="361153" y="149542"/>
                            <a:pt x="384013" y="121920"/>
                            <a:pt x="389728" y="96203"/>
                          </a:cubicBezTo>
                          <a:cubicBezTo>
                            <a:pt x="369725" y="121920"/>
                            <a:pt x="342103" y="149542"/>
                            <a:pt x="319243" y="148590"/>
                          </a:cubicBezTo>
                          <a:cubicBezTo>
                            <a:pt x="297335" y="147637"/>
                            <a:pt x="307813" y="105728"/>
                            <a:pt x="323053" y="65723"/>
                          </a:cubicBezTo>
                          <a:cubicBezTo>
                            <a:pt x="304003" y="80963"/>
                            <a:pt x="291620" y="103823"/>
                            <a:pt x="291620" y="103823"/>
                          </a:cubicBezTo>
                          <a:cubicBezTo>
                            <a:pt x="290668" y="99060"/>
                            <a:pt x="289715" y="93345"/>
                            <a:pt x="287810" y="87630"/>
                          </a:cubicBezTo>
                          <a:cubicBezTo>
                            <a:pt x="285905" y="105728"/>
                            <a:pt x="282095" y="124778"/>
                            <a:pt x="277333" y="136208"/>
                          </a:cubicBezTo>
                          <a:cubicBezTo>
                            <a:pt x="266855" y="159067"/>
                            <a:pt x="240185" y="202883"/>
                            <a:pt x="179225" y="119062"/>
                          </a:cubicBezTo>
                          <a:cubicBezTo>
                            <a:pt x="128743" y="49530"/>
                            <a:pt x="170653" y="10478"/>
                            <a:pt x="186845" y="0"/>
                          </a:cubicBezTo>
                          <a:cubicBezTo>
                            <a:pt x="183035" y="0"/>
                            <a:pt x="179225" y="953"/>
                            <a:pt x="174463" y="1905"/>
                          </a:cubicBezTo>
                          <a:cubicBezTo>
                            <a:pt x="149698" y="9525"/>
                            <a:pt x="130648" y="25717"/>
                            <a:pt x="118265" y="48578"/>
                          </a:cubicBezTo>
                          <a:cubicBezTo>
                            <a:pt x="112550" y="60007"/>
                            <a:pt x="107788" y="71438"/>
                            <a:pt x="105883" y="83820"/>
                          </a:cubicBezTo>
                          <a:cubicBezTo>
                            <a:pt x="105883" y="86678"/>
                            <a:pt x="104930" y="92392"/>
                            <a:pt x="104930" y="99060"/>
                          </a:cubicBezTo>
                          <a:cubicBezTo>
                            <a:pt x="104930" y="106680"/>
                            <a:pt x="105883" y="115253"/>
                            <a:pt x="108740" y="118110"/>
                          </a:cubicBezTo>
                          <a:cubicBezTo>
                            <a:pt x="102073" y="113348"/>
                            <a:pt x="95405" y="108585"/>
                            <a:pt x="88738" y="106680"/>
                          </a:cubicBezTo>
                          <a:cubicBezTo>
                            <a:pt x="103025" y="132398"/>
                            <a:pt x="115408" y="161925"/>
                            <a:pt x="107788" y="175260"/>
                          </a:cubicBezTo>
                          <a:cubicBezTo>
                            <a:pt x="100168" y="189548"/>
                            <a:pt x="69688" y="170498"/>
                            <a:pt x="42065" y="147637"/>
                          </a:cubicBezTo>
                          <a:cubicBezTo>
                            <a:pt x="42065" y="152400"/>
                            <a:pt x="42065" y="156210"/>
                            <a:pt x="43018" y="160973"/>
                          </a:cubicBezTo>
                          <a:cubicBezTo>
                            <a:pt x="45875" y="174308"/>
                            <a:pt x="60163" y="200025"/>
                            <a:pt x="76355" y="201930"/>
                          </a:cubicBezTo>
                          <a:cubicBezTo>
                            <a:pt x="-20800" y="191453"/>
                            <a:pt x="-8417" y="276225"/>
                            <a:pt x="22063" y="347662"/>
                          </a:cubicBezTo>
                          <a:lnTo>
                            <a:pt x="57305" y="404812"/>
                          </a:lnTo>
                          <a:cubicBezTo>
                            <a:pt x="89690" y="405765"/>
                            <a:pt x="126838" y="401955"/>
                            <a:pt x="157318" y="413385"/>
                          </a:cubicBezTo>
                          <a:cubicBezTo>
                            <a:pt x="175415" y="420052"/>
                            <a:pt x="182083" y="430530"/>
                            <a:pt x="203990" y="431483"/>
                          </a:cubicBezTo>
                          <a:cubicBezTo>
                            <a:pt x="214468" y="431483"/>
                            <a:pt x="256378" y="414337"/>
                            <a:pt x="262093" y="418148"/>
                          </a:cubicBezTo>
                          <a:cubicBezTo>
                            <a:pt x="225898" y="395287"/>
                            <a:pt x="183035" y="384810"/>
                            <a:pt x="174463" y="338137"/>
                          </a:cubicBezTo>
                          <a:cubicBezTo>
                            <a:pt x="168748" y="304800"/>
                            <a:pt x="172558" y="234315"/>
                            <a:pt x="221135" y="240983"/>
                          </a:cubicBezTo>
                          <a:cubicBezTo>
                            <a:pt x="274475" y="248603"/>
                            <a:pt x="216373" y="339090"/>
                            <a:pt x="216373" y="339090"/>
                          </a:cubicBezTo>
                          <a:cubicBezTo>
                            <a:pt x="216373" y="339090"/>
                            <a:pt x="272570" y="284798"/>
                            <a:pt x="315433" y="306705"/>
                          </a:cubicBezTo>
                          <a:cubicBezTo>
                            <a:pt x="359248" y="328612"/>
                            <a:pt x="360200" y="353378"/>
                            <a:pt x="327815" y="400050"/>
                          </a:cubicBezTo>
                          <a:cubicBezTo>
                            <a:pt x="295430" y="446723"/>
                            <a:pt x="242090" y="426720"/>
                            <a:pt x="242090" y="426720"/>
                          </a:cubicBezTo>
                          <a:lnTo>
                            <a:pt x="273523" y="492443"/>
                          </a:lnTo>
                          <a:cubicBezTo>
                            <a:pt x="283048" y="483870"/>
                            <a:pt x="291620" y="472440"/>
                            <a:pt x="299240" y="458152"/>
                          </a:cubicBezTo>
                          <a:cubicBezTo>
                            <a:pt x="376393" y="528638"/>
                            <a:pt x="464023" y="502920"/>
                            <a:pt x="489740" y="452437"/>
                          </a:cubicBezTo>
                          <a:close/>
                        </a:path>
                      </a:pathLst>
                    </a:custGeom>
                    <a:solidFill>
                      <a:srgbClr val="93362A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68" name="Graphic 4">
                      <a:extLst>
                        <a:ext uri="{FF2B5EF4-FFF2-40B4-BE49-F238E27FC236}">
                          <a16:creationId xmlns:a16="http://schemas.microsoft.com/office/drawing/2014/main" id="{0BD0ABCF-C326-6454-F77E-21179B8E87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65566" y="1890712"/>
                      <a:ext cx="484317" cy="508522"/>
                      <a:chOff x="7265566" y="1890712"/>
                      <a:chExt cx="484317" cy="508522"/>
                    </a:xfrm>
                    <a:solidFill>
                      <a:srgbClr val="93362A"/>
                    </a:solidFill>
                  </p:grpSpPr>
                  <p:sp>
                    <p:nvSpPr>
                      <p:cNvPr id="370" name="Freeform: Shape 813">
                        <a:extLst>
                          <a:ext uri="{FF2B5EF4-FFF2-40B4-BE49-F238E27FC236}">
                            <a16:creationId xmlns:a16="http://schemas.microsoft.com/office/drawing/2014/main" id="{B35C5F00-1916-EAC9-E7EB-C2574BD2CC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65566" y="2005012"/>
                        <a:ext cx="90743" cy="106680"/>
                      </a:xfrm>
                      <a:custGeom>
                        <a:avLst/>
                        <a:gdLst>
                          <a:gd name="connsiteX0" fmla="*/ 90591 w 90743"/>
                          <a:gd name="connsiteY0" fmla="*/ 63818 h 106680"/>
                          <a:gd name="connsiteX1" fmla="*/ 83924 w 90743"/>
                          <a:gd name="connsiteY1" fmla="*/ 47625 h 106680"/>
                          <a:gd name="connsiteX2" fmla="*/ 59159 w 90743"/>
                          <a:gd name="connsiteY2" fmla="*/ 20955 h 106680"/>
                          <a:gd name="connsiteX3" fmla="*/ 27727 w 90743"/>
                          <a:gd name="connsiteY3" fmla="*/ 13335 h 106680"/>
                          <a:gd name="connsiteX4" fmla="*/ 20106 w 90743"/>
                          <a:gd name="connsiteY4" fmla="*/ 19050 h 106680"/>
                          <a:gd name="connsiteX5" fmla="*/ 18202 w 90743"/>
                          <a:gd name="connsiteY5" fmla="*/ 22860 h 106680"/>
                          <a:gd name="connsiteX6" fmla="*/ 16296 w 90743"/>
                          <a:gd name="connsiteY6" fmla="*/ 25718 h 106680"/>
                          <a:gd name="connsiteX7" fmla="*/ 14391 w 90743"/>
                          <a:gd name="connsiteY7" fmla="*/ 30480 h 106680"/>
                          <a:gd name="connsiteX8" fmla="*/ 13439 w 90743"/>
                          <a:gd name="connsiteY8" fmla="*/ 33338 h 106680"/>
                          <a:gd name="connsiteX9" fmla="*/ 12486 w 90743"/>
                          <a:gd name="connsiteY9" fmla="*/ 36195 h 106680"/>
                          <a:gd name="connsiteX10" fmla="*/ 20106 w 90743"/>
                          <a:gd name="connsiteY10" fmla="*/ 69532 h 106680"/>
                          <a:gd name="connsiteX11" fmla="*/ 42966 w 90743"/>
                          <a:gd name="connsiteY11" fmla="*/ 98107 h 106680"/>
                          <a:gd name="connsiteX12" fmla="*/ 48681 w 90743"/>
                          <a:gd name="connsiteY12" fmla="*/ 101918 h 106680"/>
                          <a:gd name="connsiteX13" fmla="*/ 53444 w 90743"/>
                          <a:gd name="connsiteY13" fmla="*/ 103823 h 106680"/>
                          <a:gd name="connsiteX14" fmla="*/ 58206 w 90743"/>
                          <a:gd name="connsiteY14" fmla="*/ 105727 h 106680"/>
                          <a:gd name="connsiteX15" fmla="*/ 53444 w 90743"/>
                          <a:gd name="connsiteY15" fmla="*/ 106680 h 106680"/>
                          <a:gd name="connsiteX16" fmla="*/ 47729 w 90743"/>
                          <a:gd name="connsiteY16" fmla="*/ 105727 h 106680"/>
                          <a:gd name="connsiteX17" fmla="*/ 41061 w 90743"/>
                          <a:gd name="connsiteY17" fmla="*/ 102870 h 106680"/>
                          <a:gd name="connsiteX18" fmla="*/ 12486 w 90743"/>
                          <a:gd name="connsiteY18" fmla="*/ 74295 h 106680"/>
                          <a:gd name="connsiteX19" fmla="*/ 104 w 90743"/>
                          <a:gd name="connsiteY19" fmla="*/ 34290 h 106680"/>
                          <a:gd name="connsiteX20" fmla="*/ 1056 w 90743"/>
                          <a:gd name="connsiteY20" fmla="*/ 29527 h 106680"/>
                          <a:gd name="connsiteX21" fmla="*/ 2009 w 90743"/>
                          <a:gd name="connsiteY21" fmla="*/ 25718 h 106680"/>
                          <a:gd name="connsiteX22" fmla="*/ 3914 w 90743"/>
                          <a:gd name="connsiteY22" fmla="*/ 20002 h 106680"/>
                          <a:gd name="connsiteX23" fmla="*/ 6771 w 90743"/>
                          <a:gd name="connsiteY23" fmla="*/ 15240 h 106680"/>
                          <a:gd name="connsiteX24" fmla="*/ 10581 w 90743"/>
                          <a:gd name="connsiteY24" fmla="*/ 10477 h 106680"/>
                          <a:gd name="connsiteX25" fmla="*/ 23916 w 90743"/>
                          <a:gd name="connsiteY25" fmla="*/ 1905 h 106680"/>
                          <a:gd name="connsiteX26" fmla="*/ 34394 w 90743"/>
                          <a:gd name="connsiteY26" fmla="*/ 0 h 106680"/>
                          <a:gd name="connsiteX27" fmla="*/ 44871 w 90743"/>
                          <a:gd name="connsiteY27" fmla="*/ 1905 h 106680"/>
                          <a:gd name="connsiteX28" fmla="*/ 64874 w 90743"/>
                          <a:gd name="connsiteY28" fmla="*/ 12382 h 106680"/>
                          <a:gd name="connsiteX29" fmla="*/ 88686 w 90743"/>
                          <a:gd name="connsiteY29" fmla="*/ 44768 h 106680"/>
                          <a:gd name="connsiteX30" fmla="*/ 90591 w 90743"/>
                          <a:gd name="connsiteY30" fmla="*/ 63818 h 106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90743" h="106680">
                            <a:moveTo>
                              <a:pt x="90591" y="63818"/>
                            </a:moveTo>
                            <a:cubicBezTo>
                              <a:pt x="89639" y="63818"/>
                              <a:pt x="88686" y="57150"/>
                              <a:pt x="83924" y="47625"/>
                            </a:cubicBezTo>
                            <a:cubicBezTo>
                              <a:pt x="79161" y="39052"/>
                              <a:pt x="70589" y="28575"/>
                              <a:pt x="59159" y="20955"/>
                            </a:cubicBezTo>
                            <a:cubicBezTo>
                              <a:pt x="48681" y="13335"/>
                              <a:pt x="35346" y="10477"/>
                              <a:pt x="27727" y="13335"/>
                            </a:cubicBezTo>
                            <a:cubicBezTo>
                              <a:pt x="23916" y="14288"/>
                              <a:pt x="22011" y="17145"/>
                              <a:pt x="20106" y="19050"/>
                            </a:cubicBezTo>
                            <a:cubicBezTo>
                              <a:pt x="19154" y="20955"/>
                              <a:pt x="18202" y="22860"/>
                              <a:pt x="18202" y="22860"/>
                            </a:cubicBezTo>
                            <a:cubicBezTo>
                              <a:pt x="18202" y="22860"/>
                              <a:pt x="17249" y="23813"/>
                              <a:pt x="16296" y="25718"/>
                            </a:cubicBezTo>
                            <a:cubicBezTo>
                              <a:pt x="15344" y="26670"/>
                              <a:pt x="15344" y="28575"/>
                              <a:pt x="14391" y="30480"/>
                            </a:cubicBezTo>
                            <a:cubicBezTo>
                              <a:pt x="14391" y="31432"/>
                              <a:pt x="13439" y="32385"/>
                              <a:pt x="13439" y="33338"/>
                            </a:cubicBezTo>
                            <a:cubicBezTo>
                              <a:pt x="13439" y="34290"/>
                              <a:pt x="13439" y="35243"/>
                              <a:pt x="12486" y="36195"/>
                            </a:cubicBezTo>
                            <a:cubicBezTo>
                              <a:pt x="10581" y="44768"/>
                              <a:pt x="14391" y="58102"/>
                              <a:pt x="20106" y="69532"/>
                            </a:cubicBezTo>
                            <a:cubicBezTo>
                              <a:pt x="25821" y="80963"/>
                              <a:pt x="35346" y="92393"/>
                              <a:pt x="42966" y="98107"/>
                            </a:cubicBezTo>
                            <a:cubicBezTo>
                              <a:pt x="44871" y="100013"/>
                              <a:pt x="46777" y="100965"/>
                              <a:pt x="48681" y="101918"/>
                            </a:cubicBezTo>
                            <a:cubicBezTo>
                              <a:pt x="50586" y="102870"/>
                              <a:pt x="52491" y="103823"/>
                              <a:pt x="53444" y="103823"/>
                            </a:cubicBezTo>
                            <a:cubicBezTo>
                              <a:pt x="56302" y="104775"/>
                              <a:pt x="58206" y="104775"/>
                              <a:pt x="58206" y="105727"/>
                            </a:cubicBezTo>
                            <a:cubicBezTo>
                              <a:pt x="58206" y="105727"/>
                              <a:pt x="56302" y="106680"/>
                              <a:pt x="53444" y="106680"/>
                            </a:cubicBezTo>
                            <a:cubicBezTo>
                              <a:pt x="51539" y="106680"/>
                              <a:pt x="49634" y="105727"/>
                              <a:pt x="47729" y="105727"/>
                            </a:cubicBezTo>
                            <a:cubicBezTo>
                              <a:pt x="45824" y="104775"/>
                              <a:pt x="42966" y="103823"/>
                              <a:pt x="41061" y="102870"/>
                            </a:cubicBezTo>
                            <a:cubicBezTo>
                              <a:pt x="31536" y="97155"/>
                              <a:pt x="21059" y="86677"/>
                              <a:pt x="12486" y="74295"/>
                            </a:cubicBezTo>
                            <a:cubicBezTo>
                              <a:pt x="4866" y="61913"/>
                              <a:pt x="-848" y="47625"/>
                              <a:pt x="104" y="34290"/>
                            </a:cubicBezTo>
                            <a:cubicBezTo>
                              <a:pt x="104" y="32385"/>
                              <a:pt x="104" y="31432"/>
                              <a:pt x="1056" y="29527"/>
                            </a:cubicBezTo>
                            <a:cubicBezTo>
                              <a:pt x="1056" y="28575"/>
                              <a:pt x="2009" y="26670"/>
                              <a:pt x="2009" y="25718"/>
                            </a:cubicBezTo>
                            <a:cubicBezTo>
                              <a:pt x="2961" y="23813"/>
                              <a:pt x="3914" y="21907"/>
                              <a:pt x="3914" y="20002"/>
                            </a:cubicBezTo>
                            <a:cubicBezTo>
                              <a:pt x="4866" y="17145"/>
                              <a:pt x="6771" y="15240"/>
                              <a:pt x="6771" y="15240"/>
                            </a:cubicBezTo>
                            <a:cubicBezTo>
                              <a:pt x="6771" y="15240"/>
                              <a:pt x="7724" y="13335"/>
                              <a:pt x="10581" y="10477"/>
                            </a:cubicBezTo>
                            <a:cubicBezTo>
                              <a:pt x="13439" y="7620"/>
                              <a:pt x="17249" y="3810"/>
                              <a:pt x="23916" y="1905"/>
                            </a:cubicBezTo>
                            <a:cubicBezTo>
                              <a:pt x="26774" y="953"/>
                              <a:pt x="30584" y="953"/>
                              <a:pt x="34394" y="0"/>
                            </a:cubicBezTo>
                            <a:cubicBezTo>
                              <a:pt x="38204" y="953"/>
                              <a:pt x="42014" y="953"/>
                              <a:pt x="44871" y="1905"/>
                            </a:cubicBezTo>
                            <a:cubicBezTo>
                              <a:pt x="52491" y="3810"/>
                              <a:pt x="58206" y="8573"/>
                              <a:pt x="64874" y="12382"/>
                            </a:cubicBezTo>
                            <a:cubicBezTo>
                              <a:pt x="76304" y="21907"/>
                              <a:pt x="84877" y="34290"/>
                              <a:pt x="88686" y="44768"/>
                            </a:cubicBezTo>
                            <a:cubicBezTo>
                              <a:pt x="91544" y="56198"/>
                              <a:pt x="90591" y="63818"/>
                              <a:pt x="90591" y="63818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1" name="Freeform: Shape 814">
                        <a:extLst>
                          <a:ext uri="{FF2B5EF4-FFF2-40B4-BE49-F238E27FC236}">
                            <a16:creationId xmlns:a16="http://schemas.microsoft.com/office/drawing/2014/main" id="{7E9A7F99-AE71-6210-1D36-62E118F5F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9487" y="1890712"/>
                        <a:ext cx="190817" cy="200977"/>
                      </a:xfrm>
                      <a:custGeom>
                        <a:avLst/>
                        <a:gdLst>
                          <a:gd name="connsiteX0" fmla="*/ 175260 w 190817"/>
                          <a:gd name="connsiteY0" fmla="*/ 200977 h 200977"/>
                          <a:gd name="connsiteX1" fmla="*/ 180022 w 190817"/>
                          <a:gd name="connsiteY1" fmla="*/ 167640 h 200977"/>
                          <a:gd name="connsiteX2" fmla="*/ 179070 w 190817"/>
                          <a:gd name="connsiteY2" fmla="*/ 95250 h 200977"/>
                          <a:gd name="connsiteX3" fmla="*/ 166688 w 190817"/>
                          <a:gd name="connsiteY3" fmla="*/ 60007 h 200977"/>
                          <a:gd name="connsiteX4" fmla="*/ 157163 w 190817"/>
                          <a:gd name="connsiteY4" fmla="*/ 45720 h 200977"/>
                          <a:gd name="connsiteX5" fmla="*/ 146685 w 190817"/>
                          <a:gd name="connsiteY5" fmla="*/ 35243 h 200977"/>
                          <a:gd name="connsiteX6" fmla="*/ 136207 w 190817"/>
                          <a:gd name="connsiteY6" fmla="*/ 27622 h 200977"/>
                          <a:gd name="connsiteX7" fmla="*/ 127635 w 190817"/>
                          <a:gd name="connsiteY7" fmla="*/ 22860 h 200977"/>
                          <a:gd name="connsiteX8" fmla="*/ 120015 w 190817"/>
                          <a:gd name="connsiteY8" fmla="*/ 19050 h 200977"/>
                          <a:gd name="connsiteX9" fmla="*/ 118110 w 190817"/>
                          <a:gd name="connsiteY9" fmla="*/ 18097 h 200977"/>
                          <a:gd name="connsiteX10" fmla="*/ 112395 w 190817"/>
                          <a:gd name="connsiteY10" fmla="*/ 16193 h 200977"/>
                          <a:gd name="connsiteX11" fmla="*/ 90488 w 190817"/>
                          <a:gd name="connsiteY11" fmla="*/ 12382 h 200977"/>
                          <a:gd name="connsiteX12" fmla="*/ 59055 w 190817"/>
                          <a:gd name="connsiteY12" fmla="*/ 17145 h 200977"/>
                          <a:gd name="connsiteX13" fmla="*/ 30480 w 190817"/>
                          <a:gd name="connsiteY13" fmla="*/ 39053 h 200977"/>
                          <a:gd name="connsiteX14" fmla="*/ 13335 w 190817"/>
                          <a:gd name="connsiteY14" fmla="*/ 72390 h 200977"/>
                          <a:gd name="connsiteX15" fmla="*/ 6668 w 190817"/>
                          <a:gd name="connsiteY15" fmla="*/ 104775 h 200977"/>
                          <a:gd name="connsiteX16" fmla="*/ 5715 w 190817"/>
                          <a:gd name="connsiteY16" fmla="*/ 138113 h 200977"/>
                          <a:gd name="connsiteX17" fmla="*/ 2857 w 190817"/>
                          <a:gd name="connsiteY17" fmla="*/ 129540 h 200977"/>
                          <a:gd name="connsiteX18" fmla="*/ 953 w 190817"/>
                          <a:gd name="connsiteY18" fmla="*/ 119063 h 200977"/>
                          <a:gd name="connsiteX19" fmla="*/ 0 w 190817"/>
                          <a:gd name="connsiteY19" fmla="*/ 104775 h 200977"/>
                          <a:gd name="connsiteX20" fmla="*/ 4763 w 190817"/>
                          <a:gd name="connsiteY20" fmla="*/ 70485 h 200977"/>
                          <a:gd name="connsiteX21" fmla="*/ 21907 w 190817"/>
                          <a:gd name="connsiteY21" fmla="*/ 33338 h 200977"/>
                          <a:gd name="connsiteX22" fmla="*/ 53340 w 190817"/>
                          <a:gd name="connsiteY22" fmla="*/ 6668 h 200977"/>
                          <a:gd name="connsiteX23" fmla="*/ 89535 w 190817"/>
                          <a:gd name="connsiteY23" fmla="*/ 0 h 200977"/>
                          <a:gd name="connsiteX24" fmla="*/ 115253 w 190817"/>
                          <a:gd name="connsiteY24" fmla="*/ 3810 h 200977"/>
                          <a:gd name="connsiteX25" fmla="*/ 121920 w 190817"/>
                          <a:gd name="connsiteY25" fmla="*/ 5715 h 200977"/>
                          <a:gd name="connsiteX26" fmla="*/ 124778 w 190817"/>
                          <a:gd name="connsiteY26" fmla="*/ 6668 h 200977"/>
                          <a:gd name="connsiteX27" fmla="*/ 133350 w 190817"/>
                          <a:gd name="connsiteY27" fmla="*/ 10478 h 200977"/>
                          <a:gd name="connsiteX28" fmla="*/ 142875 w 190817"/>
                          <a:gd name="connsiteY28" fmla="*/ 16193 h 200977"/>
                          <a:gd name="connsiteX29" fmla="*/ 154305 w 190817"/>
                          <a:gd name="connsiteY29" fmla="*/ 24765 h 200977"/>
                          <a:gd name="connsiteX30" fmla="*/ 165735 w 190817"/>
                          <a:gd name="connsiteY30" fmla="*/ 37147 h 200977"/>
                          <a:gd name="connsiteX31" fmla="*/ 176213 w 190817"/>
                          <a:gd name="connsiteY31" fmla="*/ 53340 h 200977"/>
                          <a:gd name="connsiteX32" fmla="*/ 188595 w 190817"/>
                          <a:gd name="connsiteY32" fmla="*/ 92393 h 200977"/>
                          <a:gd name="connsiteX33" fmla="*/ 185738 w 190817"/>
                          <a:gd name="connsiteY33" fmla="*/ 166688 h 200977"/>
                          <a:gd name="connsiteX34" fmla="*/ 175260 w 190817"/>
                          <a:gd name="connsiteY34" fmla="*/ 200977 h 200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90817" h="200977">
                            <a:moveTo>
                              <a:pt x="175260" y="200977"/>
                            </a:moveTo>
                            <a:cubicBezTo>
                              <a:pt x="174307" y="200977"/>
                              <a:pt x="178118" y="187643"/>
                              <a:pt x="180022" y="167640"/>
                            </a:cubicBezTo>
                            <a:cubicBezTo>
                              <a:pt x="182880" y="147638"/>
                              <a:pt x="184785" y="120968"/>
                              <a:pt x="179070" y="95250"/>
                            </a:cubicBezTo>
                            <a:cubicBezTo>
                              <a:pt x="177165" y="82868"/>
                              <a:pt x="172403" y="70485"/>
                              <a:pt x="166688" y="60007"/>
                            </a:cubicBezTo>
                            <a:cubicBezTo>
                              <a:pt x="163830" y="55245"/>
                              <a:pt x="160972" y="49530"/>
                              <a:pt x="157163" y="45720"/>
                            </a:cubicBezTo>
                            <a:cubicBezTo>
                              <a:pt x="154305" y="40957"/>
                              <a:pt x="149543" y="38100"/>
                              <a:pt x="146685" y="35243"/>
                            </a:cubicBezTo>
                            <a:cubicBezTo>
                              <a:pt x="143828" y="31432"/>
                              <a:pt x="139065" y="30480"/>
                              <a:pt x="136207" y="27622"/>
                            </a:cubicBezTo>
                            <a:cubicBezTo>
                              <a:pt x="133350" y="25718"/>
                              <a:pt x="130493" y="23813"/>
                              <a:pt x="127635" y="22860"/>
                            </a:cubicBezTo>
                            <a:cubicBezTo>
                              <a:pt x="122872" y="20955"/>
                              <a:pt x="120015" y="19050"/>
                              <a:pt x="120015" y="19050"/>
                            </a:cubicBezTo>
                            <a:cubicBezTo>
                              <a:pt x="120015" y="19050"/>
                              <a:pt x="119063" y="19050"/>
                              <a:pt x="118110" y="18097"/>
                            </a:cubicBezTo>
                            <a:cubicBezTo>
                              <a:pt x="117157" y="18097"/>
                              <a:pt x="114300" y="17145"/>
                              <a:pt x="112395" y="16193"/>
                            </a:cubicBezTo>
                            <a:cubicBezTo>
                              <a:pt x="107632" y="14288"/>
                              <a:pt x="99060" y="13335"/>
                              <a:pt x="90488" y="12382"/>
                            </a:cubicBezTo>
                            <a:cubicBezTo>
                              <a:pt x="80963" y="12382"/>
                              <a:pt x="70485" y="12382"/>
                              <a:pt x="59055" y="17145"/>
                            </a:cubicBezTo>
                            <a:cubicBezTo>
                              <a:pt x="48578" y="21907"/>
                              <a:pt x="38100" y="29528"/>
                              <a:pt x="30480" y="39053"/>
                            </a:cubicBezTo>
                            <a:cubicBezTo>
                              <a:pt x="22860" y="48578"/>
                              <a:pt x="17145" y="60960"/>
                              <a:pt x="13335" y="72390"/>
                            </a:cubicBezTo>
                            <a:cubicBezTo>
                              <a:pt x="9525" y="83820"/>
                              <a:pt x="7620" y="95250"/>
                              <a:pt x="6668" y="104775"/>
                            </a:cubicBezTo>
                            <a:cubicBezTo>
                              <a:pt x="4763" y="124777"/>
                              <a:pt x="7620" y="138113"/>
                              <a:pt x="5715" y="138113"/>
                            </a:cubicBezTo>
                            <a:cubicBezTo>
                              <a:pt x="5715" y="138113"/>
                              <a:pt x="4763" y="135255"/>
                              <a:pt x="2857" y="129540"/>
                            </a:cubicBezTo>
                            <a:cubicBezTo>
                              <a:pt x="1905" y="126682"/>
                              <a:pt x="1905" y="122873"/>
                              <a:pt x="953" y="119063"/>
                            </a:cubicBezTo>
                            <a:cubicBezTo>
                              <a:pt x="0" y="115253"/>
                              <a:pt x="0" y="110490"/>
                              <a:pt x="0" y="104775"/>
                            </a:cubicBezTo>
                            <a:cubicBezTo>
                              <a:pt x="0" y="94298"/>
                              <a:pt x="953" y="82868"/>
                              <a:pt x="4763" y="70485"/>
                            </a:cubicBezTo>
                            <a:cubicBezTo>
                              <a:pt x="7620" y="58103"/>
                              <a:pt x="13335" y="44768"/>
                              <a:pt x="21907" y="33338"/>
                            </a:cubicBezTo>
                            <a:cubicBezTo>
                              <a:pt x="30480" y="21907"/>
                              <a:pt x="40957" y="12382"/>
                              <a:pt x="53340" y="6668"/>
                            </a:cubicBezTo>
                            <a:cubicBezTo>
                              <a:pt x="65722" y="953"/>
                              <a:pt x="78105" y="0"/>
                              <a:pt x="89535" y="0"/>
                            </a:cubicBezTo>
                            <a:cubicBezTo>
                              <a:pt x="100013" y="953"/>
                              <a:pt x="108585" y="1905"/>
                              <a:pt x="115253" y="3810"/>
                            </a:cubicBezTo>
                            <a:cubicBezTo>
                              <a:pt x="118110" y="4763"/>
                              <a:pt x="120968" y="4763"/>
                              <a:pt x="121920" y="5715"/>
                            </a:cubicBezTo>
                            <a:cubicBezTo>
                              <a:pt x="123825" y="5715"/>
                              <a:pt x="124778" y="6668"/>
                              <a:pt x="124778" y="6668"/>
                            </a:cubicBezTo>
                            <a:cubicBezTo>
                              <a:pt x="124778" y="6668"/>
                              <a:pt x="127635" y="8572"/>
                              <a:pt x="133350" y="10478"/>
                            </a:cubicBezTo>
                            <a:cubicBezTo>
                              <a:pt x="136207" y="11430"/>
                              <a:pt x="140018" y="13335"/>
                              <a:pt x="142875" y="16193"/>
                            </a:cubicBezTo>
                            <a:cubicBezTo>
                              <a:pt x="146685" y="19050"/>
                              <a:pt x="150495" y="20955"/>
                              <a:pt x="154305" y="24765"/>
                            </a:cubicBezTo>
                            <a:cubicBezTo>
                              <a:pt x="158115" y="28575"/>
                              <a:pt x="162878" y="32385"/>
                              <a:pt x="165735" y="37147"/>
                            </a:cubicBezTo>
                            <a:cubicBezTo>
                              <a:pt x="169545" y="41910"/>
                              <a:pt x="172403" y="47625"/>
                              <a:pt x="176213" y="53340"/>
                            </a:cubicBezTo>
                            <a:cubicBezTo>
                              <a:pt x="181928" y="64770"/>
                              <a:pt x="186690" y="78105"/>
                              <a:pt x="188595" y="92393"/>
                            </a:cubicBezTo>
                            <a:cubicBezTo>
                              <a:pt x="193357" y="120015"/>
                              <a:pt x="189547" y="146685"/>
                              <a:pt x="185738" y="166688"/>
                            </a:cubicBezTo>
                            <a:cubicBezTo>
                              <a:pt x="180975" y="188595"/>
                              <a:pt x="176213" y="200977"/>
                              <a:pt x="175260" y="200977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2" name="Freeform: Shape 815">
                        <a:extLst>
                          <a:ext uri="{FF2B5EF4-FFF2-40B4-BE49-F238E27FC236}">
                            <a16:creationId xmlns:a16="http://schemas.microsoft.com/office/drawing/2014/main" id="{A1CAA3C5-CECE-5E21-658B-7DE22582C6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0940" y="1945005"/>
                        <a:ext cx="105727" cy="140017"/>
                      </a:xfrm>
                      <a:custGeom>
                        <a:avLst/>
                        <a:gdLst>
                          <a:gd name="connsiteX0" fmla="*/ 30480 w 105727"/>
                          <a:gd name="connsiteY0" fmla="*/ 140018 h 140017"/>
                          <a:gd name="connsiteX1" fmla="*/ 46672 w 105727"/>
                          <a:gd name="connsiteY1" fmla="*/ 126682 h 140017"/>
                          <a:gd name="connsiteX2" fmla="*/ 76200 w 105727"/>
                          <a:gd name="connsiteY2" fmla="*/ 92393 h 140017"/>
                          <a:gd name="connsiteX3" fmla="*/ 90488 w 105727"/>
                          <a:gd name="connsiteY3" fmla="*/ 51435 h 140017"/>
                          <a:gd name="connsiteX4" fmla="*/ 89535 w 105727"/>
                          <a:gd name="connsiteY4" fmla="*/ 43815 h 140017"/>
                          <a:gd name="connsiteX5" fmla="*/ 87630 w 105727"/>
                          <a:gd name="connsiteY5" fmla="*/ 38100 h 140017"/>
                          <a:gd name="connsiteX6" fmla="*/ 85725 w 105727"/>
                          <a:gd name="connsiteY6" fmla="*/ 33338 h 140017"/>
                          <a:gd name="connsiteX7" fmla="*/ 84772 w 105727"/>
                          <a:gd name="connsiteY7" fmla="*/ 30480 h 140017"/>
                          <a:gd name="connsiteX8" fmla="*/ 79057 w 105727"/>
                          <a:gd name="connsiteY8" fmla="*/ 22860 h 140017"/>
                          <a:gd name="connsiteX9" fmla="*/ 79057 w 105727"/>
                          <a:gd name="connsiteY9" fmla="*/ 22860 h 140017"/>
                          <a:gd name="connsiteX10" fmla="*/ 58103 w 105727"/>
                          <a:gd name="connsiteY10" fmla="*/ 11430 h 140017"/>
                          <a:gd name="connsiteX11" fmla="*/ 25717 w 105727"/>
                          <a:gd name="connsiteY11" fmla="*/ 26670 h 140017"/>
                          <a:gd name="connsiteX12" fmla="*/ 5715 w 105727"/>
                          <a:gd name="connsiteY12" fmla="*/ 53340 h 140017"/>
                          <a:gd name="connsiteX13" fmla="*/ 953 w 105727"/>
                          <a:gd name="connsiteY13" fmla="*/ 67627 h 140017"/>
                          <a:gd name="connsiteX14" fmla="*/ 1905 w 105727"/>
                          <a:gd name="connsiteY14" fmla="*/ 52388 h 140017"/>
                          <a:gd name="connsiteX15" fmla="*/ 20955 w 105727"/>
                          <a:gd name="connsiteY15" fmla="*/ 20955 h 140017"/>
                          <a:gd name="connsiteX16" fmla="*/ 59055 w 105727"/>
                          <a:gd name="connsiteY16" fmla="*/ 0 h 140017"/>
                          <a:gd name="connsiteX17" fmla="*/ 69532 w 105727"/>
                          <a:gd name="connsiteY17" fmla="*/ 952 h 140017"/>
                          <a:gd name="connsiteX18" fmla="*/ 79057 w 105727"/>
                          <a:gd name="connsiteY18" fmla="*/ 4763 h 140017"/>
                          <a:gd name="connsiteX19" fmla="*/ 90488 w 105727"/>
                          <a:gd name="connsiteY19" fmla="*/ 15240 h 140017"/>
                          <a:gd name="connsiteX20" fmla="*/ 90488 w 105727"/>
                          <a:gd name="connsiteY20" fmla="*/ 15240 h 140017"/>
                          <a:gd name="connsiteX21" fmla="*/ 98107 w 105727"/>
                          <a:gd name="connsiteY21" fmla="*/ 25717 h 140017"/>
                          <a:gd name="connsiteX22" fmla="*/ 100013 w 105727"/>
                          <a:gd name="connsiteY22" fmla="*/ 28575 h 140017"/>
                          <a:gd name="connsiteX23" fmla="*/ 102870 w 105727"/>
                          <a:gd name="connsiteY23" fmla="*/ 34290 h 140017"/>
                          <a:gd name="connsiteX24" fmla="*/ 104775 w 105727"/>
                          <a:gd name="connsiteY24" fmla="*/ 41910 h 140017"/>
                          <a:gd name="connsiteX25" fmla="*/ 105728 w 105727"/>
                          <a:gd name="connsiteY25" fmla="*/ 51435 h 140017"/>
                          <a:gd name="connsiteX26" fmla="*/ 87630 w 105727"/>
                          <a:gd name="connsiteY26" fmla="*/ 97155 h 140017"/>
                          <a:gd name="connsiteX27" fmla="*/ 53340 w 105727"/>
                          <a:gd name="connsiteY27" fmla="*/ 130493 h 140017"/>
                          <a:gd name="connsiteX28" fmla="*/ 30480 w 105727"/>
                          <a:gd name="connsiteY28" fmla="*/ 140018 h 1400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105727" h="140017">
                            <a:moveTo>
                              <a:pt x="30480" y="140018"/>
                            </a:moveTo>
                            <a:cubicBezTo>
                              <a:pt x="30480" y="139065"/>
                              <a:pt x="37147" y="134302"/>
                              <a:pt x="46672" y="126682"/>
                            </a:cubicBezTo>
                            <a:cubicBezTo>
                              <a:pt x="56197" y="118110"/>
                              <a:pt x="67628" y="106680"/>
                              <a:pt x="76200" y="92393"/>
                            </a:cubicBezTo>
                            <a:cubicBezTo>
                              <a:pt x="84772" y="79057"/>
                              <a:pt x="90488" y="62865"/>
                              <a:pt x="90488" y="51435"/>
                            </a:cubicBezTo>
                            <a:cubicBezTo>
                              <a:pt x="90488" y="48577"/>
                              <a:pt x="90488" y="45720"/>
                              <a:pt x="89535" y="43815"/>
                            </a:cubicBezTo>
                            <a:cubicBezTo>
                              <a:pt x="88582" y="41910"/>
                              <a:pt x="88582" y="40005"/>
                              <a:pt x="87630" y="38100"/>
                            </a:cubicBezTo>
                            <a:cubicBezTo>
                              <a:pt x="86678" y="35242"/>
                              <a:pt x="85725" y="33338"/>
                              <a:pt x="85725" y="33338"/>
                            </a:cubicBezTo>
                            <a:cubicBezTo>
                              <a:pt x="85725" y="33338"/>
                              <a:pt x="85725" y="32385"/>
                              <a:pt x="84772" y="30480"/>
                            </a:cubicBezTo>
                            <a:cubicBezTo>
                              <a:pt x="83820" y="28575"/>
                              <a:pt x="81915" y="26670"/>
                              <a:pt x="79057" y="22860"/>
                            </a:cubicBezTo>
                            <a:lnTo>
                              <a:pt x="79057" y="22860"/>
                            </a:lnTo>
                            <a:cubicBezTo>
                              <a:pt x="75247" y="18097"/>
                              <a:pt x="68580" y="11430"/>
                              <a:pt x="58103" y="11430"/>
                            </a:cubicBezTo>
                            <a:cubicBezTo>
                              <a:pt x="47625" y="11430"/>
                              <a:pt x="35242" y="18097"/>
                              <a:pt x="25717" y="26670"/>
                            </a:cubicBezTo>
                            <a:cubicBezTo>
                              <a:pt x="16192" y="35242"/>
                              <a:pt x="9525" y="45720"/>
                              <a:pt x="5715" y="53340"/>
                            </a:cubicBezTo>
                            <a:cubicBezTo>
                              <a:pt x="1905" y="61913"/>
                              <a:pt x="1905" y="67627"/>
                              <a:pt x="953" y="67627"/>
                            </a:cubicBezTo>
                            <a:cubicBezTo>
                              <a:pt x="0" y="67627"/>
                              <a:pt x="-953" y="61913"/>
                              <a:pt x="1905" y="52388"/>
                            </a:cubicBezTo>
                            <a:cubicBezTo>
                              <a:pt x="4763" y="42863"/>
                              <a:pt x="10478" y="31432"/>
                              <a:pt x="20955" y="20955"/>
                            </a:cubicBezTo>
                            <a:cubicBezTo>
                              <a:pt x="30480" y="10477"/>
                              <a:pt x="43815" y="1905"/>
                              <a:pt x="59055" y="0"/>
                            </a:cubicBezTo>
                            <a:cubicBezTo>
                              <a:pt x="62865" y="0"/>
                              <a:pt x="66675" y="0"/>
                              <a:pt x="69532" y="952"/>
                            </a:cubicBezTo>
                            <a:cubicBezTo>
                              <a:pt x="72390" y="1905"/>
                              <a:pt x="76200" y="2857"/>
                              <a:pt x="79057" y="4763"/>
                            </a:cubicBezTo>
                            <a:cubicBezTo>
                              <a:pt x="84772" y="7620"/>
                              <a:pt x="87630" y="12382"/>
                              <a:pt x="90488" y="15240"/>
                            </a:cubicBezTo>
                            <a:cubicBezTo>
                              <a:pt x="90488" y="15240"/>
                              <a:pt x="90488" y="15240"/>
                              <a:pt x="90488" y="15240"/>
                            </a:cubicBezTo>
                            <a:cubicBezTo>
                              <a:pt x="94297" y="20002"/>
                              <a:pt x="96203" y="22860"/>
                              <a:pt x="98107" y="25717"/>
                            </a:cubicBezTo>
                            <a:cubicBezTo>
                              <a:pt x="99060" y="27622"/>
                              <a:pt x="100013" y="28575"/>
                              <a:pt x="100013" y="28575"/>
                            </a:cubicBezTo>
                            <a:cubicBezTo>
                              <a:pt x="100013" y="28575"/>
                              <a:pt x="100965" y="30480"/>
                              <a:pt x="102870" y="34290"/>
                            </a:cubicBezTo>
                            <a:cubicBezTo>
                              <a:pt x="102870" y="36195"/>
                              <a:pt x="103822" y="39052"/>
                              <a:pt x="104775" y="41910"/>
                            </a:cubicBezTo>
                            <a:cubicBezTo>
                              <a:pt x="105728" y="44767"/>
                              <a:pt x="104775" y="48577"/>
                              <a:pt x="105728" y="51435"/>
                            </a:cubicBezTo>
                            <a:cubicBezTo>
                              <a:pt x="105728" y="65722"/>
                              <a:pt x="98107" y="82868"/>
                              <a:pt x="87630" y="97155"/>
                            </a:cubicBezTo>
                            <a:cubicBezTo>
                              <a:pt x="77153" y="111443"/>
                              <a:pt x="63817" y="122872"/>
                              <a:pt x="53340" y="130493"/>
                            </a:cubicBezTo>
                            <a:cubicBezTo>
                              <a:pt x="39053" y="137160"/>
                              <a:pt x="31432" y="140018"/>
                              <a:pt x="30480" y="140018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3" name="Freeform: Shape 816">
                        <a:extLst>
                          <a:ext uri="{FF2B5EF4-FFF2-40B4-BE49-F238E27FC236}">
                            <a16:creationId xmlns:a16="http://schemas.microsoft.com/office/drawing/2014/main" id="{2D2E19B5-57F8-E8AF-190A-1C9A05D5A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066" y="2130087"/>
                        <a:ext cx="188297" cy="201783"/>
                      </a:xfrm>
                      <a:custGeom>
                        <a:avLst/>
                        <a:gdLst>
                          <a:gd name="connsiteX0" fmla="*/ 71676 w 188297"/>
                          <a:gd name="connsiteY0" fmla="*/ 175915 h 201783"/>
                          <a:gd name="connsiteX1" fmla="*/ 79296 w 188297"/>
                          <a:gd name="connsiteY1" fmla="*/ 182582 h 201783"/>
                          <a:gd name="connsiteX2" fmla="*/ 103108 w 188297"/>
                          <a:gd name="connsiteY2" fmla="*/ 194012 h 201783"/>
                          <a:gd name="connsiteX3" fmla="*/ 139303 w 188297"/>
                          <a:gd name="connsiteY3" fmla="*/ 186392 h 201783"/>
                          <a:gd name="connsiteX4" fmla="*/ 169783 w 188297"/>
                          <a:gd name="connsiteY4" fmla="*/ 155912 h 201783"/>
                          <a:gd name="connsiteX5" fmla="*/ 178356 w 188297"/>
                          <a:gd name="connsiteY5" fmla="*/ 115907 h 201783"/>
                          <a:gd name="connsiteX6" fmla="*/ 162163 w 188297"/>
                          <a:gd name="connsiteY6" fmla="*/ 84475 h 201783"/>
                          <a:gd name="connsiteX7" fmla="*/ 141208 w 188297"/>
                          <a:gd name="connsiteY7" fmla="*/ 70187 h 201783"/>
                          <a:gd name="connsiteX8" fmla="*/ 131683 w 188297"/>
                          <a:gd name="connsiteY8" fmla="*/ 67330 h 201783"/>
                          <a:gd name="connsiteX9" fmla="*/ 126921 w 188297"/>
                          <a:gd name="connsiteY9" fmla="*/ 66377 h 201783"/>
                          <a:gd name="connsiteX10" fmla="*/ 121206 w 188297"/>
                          <a:gd name="connsiteY10" fmla="*/ 65425 h 201783"/>
                          <a:gd name="connsiteX11" fmla="*/ 113586 w 188297"/>
                          <a:gd name="connsiteY11" fmla="*/ 65425 h 201783"/>
                          <a:gd name="connsiteX12" fmla="*/ 74533 w 188297"/>
                          <a:gd name="connsiteY12" fmla="*/ 82570 h 201783"/>
                          <a:gd name="connsiteX13" fmla="*/ 37386 w 188297"/>
                          <a:gd name="connsiteY13" fmla="*/ 121622 h 201783"/>
                          <a:gd name="connsiteX14" fmla="*/ 65008 w 188297"/>
                          <a:gd name="connsiteY14" fmla="*/ 75902 h 201783"/>
                          <a:gd name="connsiteX15" fmla="*/ 75486 w 188297"/>
                          <a:gd name="connsiteY15" fmla="*/ 52090 h 201783"/>
                          <a:gd name="connsiteX16" fmla="*/ 72628 w 188297"/>
                          <a:gd name="connsiteY16" fmla="*/ 26372 h 201783"/>
                          <a:gd name="connsiteX17" fmla="*/ 53578 w 188297"/>
                          <a:gd name="connsiteY17" fmla="*/ 9227 h 201783"/>
                          <a:gd name="connsiteX18" fmla="*/ 28813 w 188297"/>
                          <a:gd name="connsiteY18" fmla="*/ 10180 h 201783"/>
                          <a:gd name="connsiteX19" fmla="*/ 11668 w 188297"/>
                          <a:gd name="connsiteY19" fmla="*/ 25420 h 201783"/>
                          <a:gd name="connsiteX20" fmla="*/ 4048 w 188297"/>
                          <a:gd name="connsiteY20" fmla="*/ 43517 h 201783"/>
                          <a:gd name="connsiteX21" fmla="*/ 238 w 188297"/>
                          <a:gd name="connsiteY21" fmla="*/ 60662 h 201783"/>
                          <a:gd name="connsiteX22" fmla="*/ 1190 w 188297"/>
                          <a:gd name="connsiteY22" fmla="*/ 42565 h 201783"/>
                          <a:gd name="connsiteX23" fmla="*/ 7858 w 188297"/>
                          <a:gd name="connsiteY23" fmla="*/ 23515 h 201783"/>
                          <a:gd name="connsiteX24" fmla="*/ 25956 w 188297"/>
                          <a:gd name="connsiteY24" fmla="*/ 4465 h 201783"/>
                          <a:gd name="connsiteX25" fmla="*/ 56436 w 188297"/>
                          <a:gd name="connsiteY25" fmla="*/ 1607 h 201783"/>
                          <a:gd name="connsiteX26" fmla="*/ 81201 w 188297"/>
                          <a:gd name="connsiteY26" fmla="*/ 22562 h 201783"/>
                          <a:gd name="connsiteX27" fmla="*/ 85963 w 188297"/>
                          <a:gd name="connsiteY27" fmla="*/ 54947 h 201783"/>
                          <a:gd name="connsiteX28" fmla="*/ 75486 w 188297"/>
                          <a:gd name="connsiteY28" fmla="*/ 82570 h 201783"/>
                          <a:gd name="connsiteX29" fmla="*/ 65961 w 188297"/>
                          <a:gd name="connsiteY29" fmla="*/ 75902 h 201783"/>
                          <a:gd name="connsiteX30" fmla="*/ 113586 w 188297"/>
                          <a:gd name="connsiteY30" fmla="*/ 53995 h 201783"/>
                          <a:gd name="connsiteX31" fmla="*/ 122158 w 188297"/>
                          <a:gd name="connsiteY31" fmla="*/ 53995 h 201783"/>
                          <a:gd name="connsiteX32" fmla="*/ 128826 w 188297"/>
                          <a:gd name="connsiteY32" fmla="*/ 54947 h 201783"/>
                          <a:gd name="connsiteX33" fmla="*/ 134540 w 188297"/>
                          <a:gd name="connsiteY33" fmla="*/ 55900 h 201783"/>
                          <a:gd name="connsiteX34" fmla="*/ 145018 w 188297"/>
                          <a:gd name="connsiteY34" fmla="*/ 59710 h 201783"/>
                          <a:gd name="connsiteX35" fmla="*/ 169783 w 188297"/>
                          <a:gd name="connsiteY35" fmla="*/ 77807 h 201783"/>
                          <a:gd name="connsiteX36" fmla="*/ 187881 w 188297"/>
                          <a:gd name="connsiteY36" fmla="*/ 115907 h 201783"/>
                          <a:gd name="connsiteX37" fmla="*/ 176451 w 188297"/>
                          <a:gd name="connsiteY37" fmla="*/ 162580 h 201783"/>
                          <a:gd name="connsiteX38" fmla="*/ 142161 w 188297"/>
                          <a:gd name="connsiteY38" fmla="*/ 194012 h 201783"/>
                          <a:gd name="connsiteX39" fmla="*/ 102156 w 188297"/>
                          <a:gd name="connsiteY39" fmla="*/ 200680 h 201783"/>
                          <a:gd name="connsiteX40" fmla="*/ 77390 w 188297"/>
                          <a:gd name="connsiteY40" fmla="*/ 186392 h 201783"/>
                          <a:gd name="connsiteX41" fmla="*/ 71676 w 188297"/>
                          <a:gd name="connsiteY41" fmla="*/ 175915 h 201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88297" h="201783">
                            <a:moveTo>
                              <a:pt x="71676" y="175915"/>
                            </a:moveTo>
                            <a:cubicBezTo>
                              <a:pt x="71676" y="175915"/>
                              <a:pt x="74533" y="178772"/>
                              <a:pt x="79296" y="182582"/>
                            </a:cubicBezTo>
                            <a:cubicBezTo>
                              <a:pt x="85011" y="186392"/>
                              <a:pt x="92631" y="192107"/>
                              <a:pt x="103108" y="194012"/>
                            </a:cubicBezTo>
                            <a:cubicBezTo>
                              <a:pt x="113586" y="195917"/>
                              <a:pt x="126921" y="193060"/>
                              <a:pt x="139303" y="186392"/>
                            </a:cubicBezTo>
                            <a:cubicBezTo>
                              <a:pt x="151686" y="179725"/>
                              <a:pt x="162163" y="169247"/>
                              <a:pt x="169783" y="155912"/>
                            </a:cubicBezTo>
                            <a:cubicBezTo>
                              <a:pt x="177403" y="143530"/>
                              <a:pt x="180261" y="128290"/>
                              <a:pt x="178356" y="115907"/>
                            </a:cubicBezTo>
                            <a:cubicBezTo>
                              <a:pt x="176451" y="102572"/>
                              <a:pt x="169783" y="92095"/>
                              <a:pt x="162163" y="84475"/>
                            </a:cubicBezTo>
                            <a:cubicBezTo>
                              <a:pt x="154543" y="76855"/>
                              <a:pt x="146923" y="72092"/>
                              <a:pt x="141208" y="70187"/>
                            </a:cubicBezTo>
                            <a:cubicBezTo>
                              <a:pt x="135493" y="67330"/>
                              <a:pt x="131683" y="67330"/>
                              <a:pt x="131683" y="67330"/>
                            </a:cubicBezTo>
                            <a:cubicBezTo>
                              <a:pt x="131683" y="67330"/>
                              <a:pt x="129778" y="67330"/>
                              <a:pt x="126921" y="66377"/>
                            </a:cubicBezTo>
                            <a:cubicBezTo>
                              <a:pt x="125968" y="65425"/>
                              <a:pt x="124063" y="66377"/>
                              <a:pt x="121206" y="65425"/>
                            </a:cubicBezTo>
                            <a:cubicBezTo>
                              <a:pt x="119301" y="65425"/>
                              <a:pt x="116443" y="64472"/>
                              <a:pt x="113586" y="65425"/>
                            </a:cubicBezTo>
                            <a:cubicBezTo>
                              <a:pt x="103108" y="65425"/>
                              <a:pt x="86915" y="69235"/>
                              <a:pt x="74533" y="82570"/>
                            </a:cubicBezTo>
                            <a:lnTo>
                              <a:pt x="37386" y="121622"/>
                            </a:lnTo>
                            <a:lnTo>
                              <a:pt x="65008" y="75902"/>
                            </a:lnTo>
                            <a:cubicBezTo>
                              <a:pt x="69771" y="69235"/>
                              <a:pt x="73581" y="60662"/>
                              <a:pt x="75486" y="52090"/>
                            </a:cubicBezTo>
                            <a:cubicBezTo>
                              <a:pt x="77390" y="43517"/>
                              <a:pt x="76438" y="33992"/>
                              <a:pt x="72628" y="26372"/>
                            </a:cubicBezTo>
                            <a:cubicBezTo>
                              <a:pt x="68818" y="18752"/>
                              <a:pt x="62151" y="12085"/>
                              <a:pt x="53578" y="9227"/>
                            </a:cubicBezTo>
                            <a:cubicBezTo>
                              <a:pt x="45006" y="6370"/>
                              <a:pt x="36433" y="6370"/>
                              <a:pt x="28813" y="10180"/>
                            </a:cubicBezTo>
                            <a:cubicBezTo>
                              <a:pt x="21193" y="13990"/>
                              <a:pt x="15478" y="19705"/>
                              <a:pt x="11668" y="25420"/>
                            </a:cubicBezTo>
                            <a:cubicBezTo>
                              <a:pt x="7858" y="31135"/>
                              <a:pt x="5953" y="37802"/>
                              <a:pt x="4048" y="43517"/>
                            </a:cubicBezTo>
                            <a:cubicBezTo>
                              <a:pt x="1190" y="53995"/>
                              <a:pt x="238" y="60662"/>
                              <a:pt x="238" y="60662"/>
                            </a:cubicBezTo>
                            <a:cubicBezTo>
                              <a:pt x="238" y="60662"/>
                              <a:pt x="-714" y="53995"/>
                              <a:pt x="1190" y="42565"/>
                            </a:cubicBezTo>
                            <a:cubicBezTo>
                              <a:pt x="2143" y="36850"/>
                              <a:pt x="4048" y="30182"/>
                              <a:pt x="7858" y="23515"/>
                            </a:cubicBezTo>
                            <a:cubicBezTo>
                              <a:pt x="11668" y="16847"/>
                              <a:pt x="17383" y="9227"/>
                              <a:pt x="25956" y="4465"/>
                            </a:cubicBezTo>
                            <a:cubicBezTo>
                              <a:pt x="34528" y="-298"/>
                              <a:pt x="45958" y="-1250"/>
                              <a:pt x="56436" y="1607"/>
                            </a:cubicBezTo>
                            <a:cubicBezTo>
                              <a:pt x="66913" y="4465"/>
                              <a:pt x="76438" y="12085"/>
                              <a:pt x="81201" y="22562"/>
                            </a:cubicBezTo>
                            <a:cubicBezTo>
                              <a:pt x="85963" y="32087"/>
                              <a:pt x="87868" y="44470"/>
                              <a:pt x="85963" y="54947"/>
                            </a:cubicBezTo>
                            <a:cubicBezTo>
                              <a:pt x="84058" y="65425"/>
                              <a:pt x="80248" y="74950"/>
                              <a:pt x="75486" y="82570"/>
                            </a:cubicBezTo>
                            <a:cubicBezTo>
                              <a:pt x="69771" y="78760"/>
                              <a:pt x="67865" y="76855"/>
                              <a:pt x="65961" y="75902"/>
                            </a:cubicBezTo>
                            <a:cubicBezTo>
                              <a:pt x="80248" y="59710"/>
                              <a:pt x="100251" y="53995"/>
                              <a:pt x="113586" y="53995"/>
                            </a:cubicBezTo>
                            <a:cubicBezTo>
                              <a:pt x="116443" y="53995"/>
                              <a:pt x="120253" y="53995"/>
                              <a:pt x="122158" y="53995"/>
                            </a:cubicBezTo>
                            <a:cubicBezTo>
                              <a:pt x="125015" y="53995"/>
                              <a:pt x="126921" y="53995"/>
                              <a:pt x="128826" y="54947"/>
                            </a:cubicBezTo>
                            <a:cubicBezTo>
                              <a:pt x="132636" y="55900"/>
                              <a:pt x="134540" y="55900"/>
                              <a:pt x="134540" y="55900"/>
                            </a:cubicBezTo>
                            <a:cubicBezTo>
                              <a:pt x="134540" y="55900"/>
                              <a:pt x="138351" y="56852"/>
                              <a:pt x="145018" y="59710"/>
                            </a:cubicBezTo>
                            <a:cubicBezTo>
                              <a:pt x="151686" y="62567"/>
                              <a:pt x="161211" y="68282"/>
                              <a:pt x="169783" y="77807"/>
                            </a:cubicBezTo>
                            <a:cubicBezTo>
                              <a:pt x="178356" y="87332"/>
                              <a:pt x="185976" y="100667"/>
                              <a:pt x="187881" y="115907"/>
                            </a:cubicBezTo>
                            <a:cubicBezTo>
                              <a:pt x="189786" y="132100"/>
                              <a:pt x="185023" y="148292"/>
                              <a:pt x="176451" y="162580"/>
                            </a:cubicBezTo>
                            <a:cubicBezTo>
                              <a:pt x="167878" y="176867"/>
                              <a:pt x="155496" y="187345"/>
                              <a:pt x="142161" y="194012"/>
                            </a:cubicBezTo>
                            <a:cubicBezTo>
                              <a:pt x="128826" y="200680"/>
                              <a:pt x="113586" y="203537"/>
                              <a:pt x="102156" y="200680"/>
                            </a:cubicBezTo>
                            <a:cubicBezTo>
                              <a:pt x="89773" y="197822"/>
                              <a:pt x="82153" y="191155"/>
                              <a:pt x="77390" y="186392"/>
                            </a:cubicBezTo>
                            <a:cubicBezTo>
                              <a:pt x="73581" y="179725"/>
                              <a:pt x="71676" y="175915"/>
                              <a:pt x="71676" y="175915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4" name="Freeform: Shape 817">
                        <a:extLst>
                          <a:ext uri="{FF2B5EF4-FFF2-40B4-BE49-F238E27FC236}">
                            <a16:creationId xmlns:a16="http://schemas.microsoft.com/office/drawing/2014/main" id="{CEAACDC3-C638-0CC8-B50B-DD03EAAA9C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1892" y="2203015"/>
                        <a:ext cx="200414" cy="196220"/>
                      </a:xfrm>
                      <a:custGeom>
                        <a:avLst/>
                        <a:gdLst>
                          <a:gd name="connsiteX0" fmla="*/ 141922 w 200414"/>
                          <a:gd name="connsiteY0" fmla="*/ 117 h 196220"/>
                          <a:gd name="connsiteX1" fmla="*/ 167640 w 200414"/>
                          <a:gd name="connsiteY1" fmla="*/ 17262 h 196220"/>
                          <a:gd name="connsiteX2" fmla="*/ 198120 w 200414"/>
                          <a:gd name="connsiteY2" fmla="*/ 79175 h 196220"/>
                          <a:gd name="connsiteX3" fmla="*/ 191452 w 200414"/>
                          <a:gd name="connsiteY3" fmla="*/ 148707 h 196220"/>
                          <a:gd name="connsiteX4" fmla="*/ 179070 w 200414"/>
                          <a:gd name="connsiteY4" fmla="*/ 168710 h 196220"/>
                          <a:gd name="connsiteX5" fmla="*/ 174307 w 200414"/>
                          <a:gd name="connsiteY5" fmla="*/ 173472 h 196220"/>
                          <a:gd name="connsiteX6" fmla="*/ 172402 w 200414"/>
                          <a:gd name="connsiteY6" fmla="*/ 175377 h 196220"/>
                          <a:gd name="connsiteX7" fmla="*/ 170497 w 200414"/>
                          <a:gd name="connsiteY7" fmla="*/ 177282 h 196220"/>
                          <a:gd name="connsiteX8" fmla="*/ 164782 w 200414"/>
                          <a:gd name="connsiteY8" fmla="*/ 181092 h 196220"/>
                          <a:gd name="connsiteX9" fmla="*/ 142875 w 200414"/>
                          <a:gd name="connsiteY9" fmla="*/ 191570 h 196220"/>
                          <a:gd name="connsiteX10" fmla="*/ 73342 w 200414"/>
                          <a:gd name="connsiteY10" fmla="*/ 191570 h 196220"/>
                          <a:gd name="connsiteX11" fmla="*/ 15240 w 200414"/>
                          <a:gd name="connsiteY11" fmla="*/ 155375 h 196220"/>
                          <a:gd name="connsiteX12" fmla="*/ 2857 w 200414"/>
                          <a:gd name="connsiteY12" fmla="*/ 136325 h 196220"/>
                          <a:gd name="connsiteX13" fmla="*/ 0 w 200414"/>
                          <a:gd name="connsiteY13" fmla="*/ 127752 h 196220"/>
                          <a:gd name="connsiteX14" fmla="*/ 19050 w 200414"/>
                          <a:gd name="connsiteY14" fmla="*/ 151565 h 196220"/>
                          <a:gd name="connsiteX15" fmla="*/ 76200 w 200414"/>
                          <a:gd name="connsiteY15" fmla="*/ 182045 h 196220"/>
                          <a:gd name="connsiteX16" fmla="*/ 140017 w 200414"/>
                          <a:gd name="connsiteY16" fmla="*/ 180140 h 196220"/>
                          <a:gd name="connsiteX17" fmla="*/ 158115 w 200414"/>
                          <a:gd name="connsiteY17" fmla="*/ 170615 h 196220"/>
                          <a:gd name="connsiteX18" fmla="*/ 162877 w 200414"/>
                          <a:gd name="connsiteY18" fmla="*/ 166805 h 196220"/>
                          <a:gd name="connsiteX19" fmla="*/ 163830 w 200414"/>
                          <a:gd name="connsiteY19" fmla="*/ 165852 h 196220"/>
                          <a:gd name="connsiteX20" fmla="*/ 165735 w 200414"/>
                          <a:gd name="connsiteY20" fmla="*/ 164900 h 196220"/>
                          <a:gd name="connsiteX21" fmla="*/ 169545 w 200414"/>
                          <a:gd name="connsiteY21" fmla="*/ 161090 h 196220"/>
                          <a:gd name="connsiteX22" fmla="*/ 180975 w 200414"/>
                          <a:gd name="connsiteY22" fmla="*/ 143945 h 196220"/>
                          <a:gd name="connsiteX23" fmla="*/ 189547 w 200414"/>
                          <a:gd name="connsiteY23" fmla="*/ 81080 h 196220"/>
                          <a:gd name="connsiteX24" fmla="*/ 163830 w 200414"/>
                          <a:gd name="connsiteY24" fmla="*/ 21072 h 196220"/>
                          <a:gd name="connsiteX25" fmla="*/ 141922 w 200414"/>
                          <a:gd name="connsiteY25" fmla="*/ 117 h 196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200414" h="196220">
                            <a:moveTo>
                              <a:pt x="141922" y="117"/>
                            </a:moveTo>
                            <a:cubicBezTo>
                              <a:pt x="141922" y="-835"/>
                              <a:pt x="154305" y="3927"/>
                              <a:pt x="167640" y="17262"/>
                            </a:cubicBezTo>
                            <a:cubicBezTo>
                              <a:pt x="180975" y="30597"/>
                              <a:pt x="194310" y="53457"/>
                              <a:pt x="198120" y="79175"/>
                            </a:cubicBezTo>
                            <a:cubicBezTo>
                              <a:pt x="202882" y="103940"/>
                              <a:pt x="200025" y="130610"/>
                              <a:pt x="191452" y="148707"/>
                            </a:cubicBezTo>
                            <a:cubicBezTo>
                              <a:pt x="187643" y="158232"/>
                              <a:pt x="182880" y="164900"/>
                              <a:pt x="179070" y="168710"/>
                            </a:cubicBezTo>
                            <a:cubicBezTo>
                              <a:pt x="177165" y="170615"/>
                              <a:pt x="175260" y="172520"/>
                              <a:pt x="174307" y="173472"/>
                            </a:cubicBezTo>
                            <a:cubicBezTo>
                              <a:pt x="173355" y="174425"/>
                              <a:pt x="172402" y="175377"/>
                              <a:pt x="172402" y="175377"/>
                            </a:cubicBezTo>
                            <a:cubicBezTo>
                              <a:pt x="172402" y="175377"/>
                              <a:pt x="171450" y="176330"/>
                              <a:pt x="170497" y="177282"/>
                            </a:cubicBezTo>
                            <a:cubicBezTo>
                              <a:pt x="169545" y="178235"/>
                              <a:pt x="167640" y="179187"/>
                              <a:pt x="164782" y="181092"/>
                            </a:cubicBezTo>
                            <a:cubicBezTo>
                              <a:pt x="160020" y="183950"/>
                              <a:pt x="152400" y="188712"/>
                              <a:pt x="142875" y="191570"/>
                            </a:cubicBezTo>
                            <a:cubicBezTo>
                              <a:pt x="123825" y="197285"/>
                              <a:pt x="97155" y="198237"/>
                              <a:pt x="73342" y="191570"/>
                            </a:cubicBezTo>
                            <a:cubicBezTo>
                              <a:pt x="48577" y="184902"/>
                              <a:pt x="26670" y="169662"/>
                              <a:pt x="15240" y="155375"/>
                            </a:cubicBezTo>
                            <a:cubicBezTo>
                              <a:pt x="9525" y="147755"/>
                              <a:pt x="5715" y="141087"/>
                              <a:pt x="2857" y="136325"/>
                            </a:cubicBezTo>
                            <a:cubicBezTo>
                              <a:pt x="952" y="131562"/>
                              <a:pt x="0" y="128705"/>
                              <a:pt x="0" y="127752"/>
                            </a:cubicBezTo>
                            <a:cubicBezTo>
                              <a:pt x="952" y="126800"/>
                              <a:pt x="5715" y="139182"/>
                              <a:pt x="19050" y="151565"/>
                            </a:cubicBezTo>
                            <a:cubicBezTo>
                              <a:pt x="31432" y="163947"/>
                              <a:pt x="52388" y="177282"/>
                              <a:pt x="76200" y="182045"/>
                            </a:cubicBezTo>
                            <a:cubicBezTo>
                              <a:pt x="99060" y="187760"/>
                              <a:pt x="123825" y="185855"/>
                              <a:pt x="140017" y="180140"/>
                            </a:cubicBezTo>
                            <a:cubicBezTo>
                              <a:pt x="147638" y="177282"/>
                              <a:pt x="154305" y="173472"/>
                              <a:pt x="158115" y="170615"/>
                            </a:cubicBezTo>
                            <a:cubicBezTo>
                              <a:pt x="160020" y="168710"/>
                              <a:pt x="161925" y="167757"/>
                              <a:pt x="162877" y="166805"/>
                            </a:cubicBezTo>
                            <a:cubicBezTo>
                              <a:pt x="163830" y="165852"/>
                              <a:pt x="163830" y="165852"/>
                              <a:pt x="163830" y="165852"/>
                            </a:cubicBezTo>
                            <a:cubicBezTo>
                              <a:pt x="163830" y="165852"/>
                              <a:pt x="164782" y="165852"/>
                              <a:pt x="165735" y="164900"/>
                            </a:cubicBezTo>
                            <a:cubicBezTo>
                              <a:pt x="166688" y="163947"/>
                              <a:pt x="167640" y="162995"/>
                              <a:pt x="169545" y="161090"/>
                            </a:cubicBezTo>
                            <a:cubicBezTo>
                              <a:pt x="172402" y="157280"/>
                              <a:pt x="177165" y="151565"/>
                              <a:pt x="180975" y="143945"/>
                            </a:cubicBezTo>
                            <a:cubicBezTo>
                              <a:pt x="188595" y="128705"/>
                              <a:pt x="192405" y="104892"/>
                              <a:pt x="189547" y="81080"/>
                            </a:cubicBezTo>
                            <a:cubicBezTo>
                              <a:pt x="186690" y="57267"/>
                              <a:pt x="175260" y="35360"/>
                              <a:pt x="163830" y="21072"/>
                            </a:cubicBezTo>
                            <a:cubicBezTo>
                              <a:pt x="152400" y="7737"/>
                              <a:pt x="140970" y="1070"/>
                              <a:pt x="141922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5" name="Freeform: Shape 818">
                        <a:extLst>
                          <a:ext uri="{FF2B5EF4-FFF2-40B4-BE49-F238E27FC236}">
                            <a16:creationId xmlns:a16="http://schemas.microsoft.com/office/drawing/2014/main" id="{4A17A23E-1162-ECBC-F083-8AB71DE85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8565" y="2030504"/>
                        <a:ext cx="181318" cy="196440"/>
                      </a:xfrm>
                      <a:custGeom>
                        <a:avLst/>
                        <a:gdLst>
                          <a:gd name="connsiteX0" fmla="*/ 118110 w 181318"/>
                          <a:gd name="connsiteY0" fmla="*/ 196441 h 196440"/>
                          <a:gd name="connsiteX1" fmla="*/ 123825 w 181318"/>
                          <a:gd name="connsiteY1" fmla="*/ 190726 h 196440"/>
                          <a:gd name="connsiteX2" fmla="*/ 139065 w 181318"/>
                          <a:gd name="connsiteY2" fmla="*/ 177391 h 196440"/>
                          <a:gd name="connsiteX3" fmla="*/ 168592 w 181318"/>
                          <a:gd name="connsiteY3" fmla="*/ 125956 h 196440"/>
                          <a:gd name="connsiteX4" fmla="*/ 170497 w 181318"/>
                          <a:gd name="connsiteY4" fmla="*/ 94523 h 196440"/>
                          <a:gd name="connsiteX5" fmla="*/ 163830 w 181318"/>
                          <a:gd name="connsiteY5" fmla="*/ 68806 h 196440"/>
                          <a:gd name="connsiteX6" fmla="*/ 154305 w 181318"/>
                          <a:gd name="connsiteY6" fmla="*/ 51661 h 196440"/>
                          <a:gd name="connsiteX7" fmla="*/ 149542 w 181318"/>
                          <a:gd name="connsiteY7" fmla="*/ 45946 h 196440"/>
                          <a:gd name="connsiteX8" fmla="*/ 148590 w 181318"/>
                          <a:gd name="connsiteY8" fmla="*/ 44041 h 196440"/>
                          <a:gd name="connsiteX9" fmla="*/ 144780 w 181318"/>
                          <a:gd name="connsiteY9" fmla="*/ 40231 h 196440"/>
                          <a:gd name="connsiteX10" fmla="*/ 139065 w 181318"/>
                          <a:gd name="connsiteY10" fmla="*/ 34516 h 196440"/>
                          <a:gd name="connsiteX11" fmla="*/ 131445 w 181318"/>
                          <a:gd name="connsiteY11" fmla="*/ 27848 h 196440"/>
                          <a:gd name="connsiteX12" fmla="*/ 78105 w 181318"/>
                          <a:gd name="connsiteY12" fmla="*/ 8798 h 196440"/>
                          <a:gd name="connsiteX13" fmla="*/ 22860 w 181318"/>
                          <a:gd name="connsiteY13" fmla="*/ 26896 h 196440"/>
                          <a:gd name="connsiteX14" fmla="*/ 6667 w 181318"/>
                          <a:gd name="connsiteY14" fmla="*/ 39278 h 196440"/>
                          <a:gd name="connsiteX15" fmla="*/ 0 w 181318"/>
                          <a:gd name="connsiteY15" fmla="*/ 44041 h 196440"/>
                          <a:gd name="connsiteX16" fmla="*/ 4763 w 181318"/>
                          <a:gd name="connsiteY16" fmla="*/ 37373 h 196440"/>
                          <a:gd name="connsiteX17" fmla="*/ 20003 w 181318"/>
                          <a:gd name="connsiteY17" fmla="*/ 23086 h 196440"/>
                          <a:gd name="connsiteX18" fmla="*/ 78105 w 181318"/>
                          <a:gd name="connsiteY18" fmla="*/ 226 h 196440"/>
                          <a:gd name="connsiteX19" fmla="*/ 139065 w 181318"/>
                          <a:gd name="connsiteY19" fmla="*/ 19276 h 196440"/>
                          <a:gd name="connsiteX20" fmla="*/ 148590 w 181318"/>
                          <a:gd name="connsiteY20" fmla="*/ 26896 h 196440"/>
                          <a:gd name="connsiteX21" fmla="*/ 155258 w 181318"/>
                          <a:gd name="connsiteY21" fmla="*/ 33563 h 196440"/>
                          <a:gd name="connsiteX22" fmla="*/ 159067 w 181318"/>
                          <a:gd name="connsiteY22" fmla="*/ 38326 h 196440"/>
                          <a:gd name="connsiteX23" fmla="*/ 160020 w 181318"/>
                          <a:gd name="connsiteY23" fmla="*/ 40231 h 196440"/>
                          <a:gd name="connsiteX24" fmla="*/ 164783 w 181318"/>
                          <a:gd name="connsiteY24" fmla="*/ 46898 h 196440"/>
                          <a:gd name="connsiteX25" fmla="*/ 174308 w 181318"/>
                          <a:gd name="connsiteY25" fmla="*/ 65948 h 196440"/>
                          <a:gd name="connsiteX26" fmla="*/ 180975 w 181318"/>
                          <a:gd name="connsiteY26" fmla="*/ 95476 h 196440"/>
                          <a:gd name="connsiteX27" fmla="*/ 177165 w 181318"/>
                          <a:gd name="connsiteY27" fmla="*/ 129766 h 196440"/>
                          <a:gd name="connsiteX28" fmla="*/ 142875 w 181318"/>
                          <a:gd name="connsiteY28" fmla="*/ 182153 h 196440"/>
                          <a:gd name="connsiteX29" fmla="*/ 125730 w 181318"/>
                          <a:gd name="connsiteY29" fmla="*/ 194536 h 196440"/>
                          <a:gd name="connsiteX30" fmla="*/ 118110 w 181318"/>
                          <a:gd name="connsiteY30" fmla="*/ 196441 h 19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81318" h="196440">
                            <a:moveTo>
                              <a:pt x="118110" y="196441"/>
                            </a:moveTo>
                            <a:cubicBezTo>
                              <a:pt x="118110" y="196441"/>
                              <a:pt x="120015" y="193583"/>
                              <a:pt x="123825" y="190726"/>
                            </a:cubicBezTo>
                            <a:cubicBezTo>
                              <a:pt x="127635" y="187868"/>
                              <a:pt x="132397" y="183106"/>
                              <a:pt x="139065" y="177391"/>
                            </a:cubicBezTo>
                            <a:cubicBezTo>
                              <a:pt x="150495" y="165961"/>
                              <a:pt x="163830" y="146911"/>
                              <a:pt x="168592" y="125956"/>
                            </a:cubicBezTo>
                            <a:cubicBezTo>
                              <a:pt x="170497" y="115478"/>
                              <a:pt x="171450" y="105001"/>
                              <a:pt x="170497" y="94523"/>
                            </a:cubicBezTo>
                            <a:cubicBezTo>
                              <a:pt x="169545" y="84998"/>
                              <a:pt x="166687" y="75473"/>
                              <a:pt x="163830" y="68806"/>
                            </a:cubicBezTo>
                            <a:cubicBezTo>
                              <a:pt x="160972" y="61186"/>
                              <a:pt x="157162" y="55471"/>
                              <a:pt x="154305" y="51661"/>
                            </a:cubicBezTo>
                            <a:cubicBezTo>
                              <a:pt x="151447" y="47851"/>
                              <a:pt x="149542" y="45946"/>
                              <a:pt x="149542" y="45946"/>
                            </a:cubicBezTo>
                            <a:cubicBezTo>
                              <a:pt x="149542" y="45946"/>
                              <a:pt x="149542" y="44993"/>
                              <a:pt x="148590" y="44041"/>
                            </a:cubicBezTo>
                            <a:cubicBezTo>
                              <a:pt x="147637" y="43088"/>
                              <a:pt x="146685" y="42136"/>
                              <a:pt x="144780" y="40231"/>
                            </a:cubicBezTo>
                            <a:cubicBezTo>
                              <a:pt x="142875" y="38326"/>
                              <a:pt x="141922" y="36421"/>
                              <a:pt x="139065" y="34516"/>
                            </a:cubicBezTo>
                            <a:cubicBezTo>
                              <a:pt x="137160" y="32611"/>
                              <a:pt x="134303" y="29753"/>
                              <a:pt x="131445" y="27848"/>
                            </a:cubicBezTo>
                            <a:cubicBezTo>
                              <a:pt x="119062" y="17371"/>
                              <a:pt x="99060" y="8798"/>
                              <a:pt x="78105" y="8798"/>
                            </a:cubicBezTo>
                            <a:cubicBezTo>
                              <a:pt x="57150" y="8798"/>
                              <a:pt x="36195" y="17371"/>
                              <a:pt x="22860" y="26896"/>
                            </a:cubicBezTo>
                            <a:cubicBezTo>
                              <a:pt x="16192" y="31658"/>
                              <a:pt x="10478" y="35468"/>
                              <a:pt x="6667" y="39278"/>
                            </a:cubicBezTo>
                            <a:cubicBezTo>
                              <a:pt x="2857" y="42136"/>
                              <a:pt x="953" y="44041"/>
                              <a:pt x="0" y="44041"/>
                            </a:cubicBezTo>
                            <a:cubicBezTo>
                              <a:pt x="0" y="44041"/>
                              <a:pt x="953" y="41183"/>
                              <a:pt x="4763" y="37373"/>
                            </a:cubicBezTo>
                            <a:cubicBezTo>
                              <a:pt x="7620" y="33563"/>
                              <a:pt x="13335" y="28801"/>
                              <a:pt x="20003" y="23086"/>
                            </a:cubicBezTo>
                            <a:cubicBezTo>
                              <a:pt x="33338" y="12608"/>
                              <a:pt x="54292" y="1178"/>
                              <a:pt x="78105" y="226"/>
                            </a:cubicBezTo>
                            <a:cubicBezTo>
                              <a:pt x="101917" y="-1679"/>
                              <a:pt x="124778" y="8798"/>
                              <a:pt x="139065" y="19276"/>
                            </a:cubicBezTo>
                            <a:cubicBezTo>
                              <a:pt x="142875" y="22133"/>
                              <a:pt x="145733" y="24038"/>
                              <a:pt x="148590" y="26896"/>
                            </a:cubicBezTo>
                            <a:cubicBezTo>
                              <a:pt x="151447" y="28801"/>
                              <a:pt x="153353" y="31658"/>
                              <a:pt x="155258" y="33563"/>
                            </a:cubicBezTo>
                            <a:cubicBezTo>
                              <a:pt x="157162" y="35468"/>
                              <a:pt x="158115" y="37373"/>
                              <a:pt x="159067" y="38326"/>
                            </a:cubicBezTo>
                            <a:cubicBezTo>
                              <a:pt x="160020" y="39278"/>
                              <a:pt x="160020" y="40231"/>
                              <a:pt x="160020" y="40231"/>
                            </a:cubicBezTo>
                            <a:cubicBezTo>
                              <a:pt x="160020" y="40231"/>
                              <a:pt x="161925" y="43088"/>
                              <a:pt x="164783" y="46898"/>
                            </a:cubicBezTo>
                            <a:cubicBezTo>
                              <a:pt x="167640" y="51661"/>
                              <a:pt x="171450" y="58328"/>
                              <a:pt x="174308" y="65948"/>
                            </a:cubicBezTo>
                            <a:cubicBezTo>
                              <a:pt x="177165" y="74521"/>
                              <a:pt x="180022" y="84046"/>
                              <a:pt x="180975" y="95476"/>
                            </a:cubicBezTo>
                            <a:cubicBezTo>
                              <a:pt x="181928" y="106906"/>
                              <a:pt x="180975" y="118336"/>
                              <a:pt x="177165" y="129766"/>
                            </a:cubicBezTo>
                            <a:cubicBezTo>
                              <a:pt x="170497" y="152626"/>
                              <a:pt x="155258" y="171676"/>
                              <a:pt x="142875" y="182153"/>
                            </a:cubicBezTo>
                            <a:cubicBezTo>
                              <a:pt x="136208" y="187868"/>
                              <a:pt x="130492" y="191678"/>
                              <a:pt x="125730" y="194536"/>
                            </a:cubicBezTo>
                            <a:cubicBezTo>
                              <a:pt x="120967" y="195488"/>
                              <a:pt x="118110" y="196441"/>
                              <a:pt x="118110" y="196441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69" name="Freeform: Shape 819">
                      <a:extLst>
                        <a:ext uri="{FF2B5EF4-FFF2-40B4-BE49-F238E27FC236}">
                          <a16:creationId xmlns:a16="http://schemas.microsoft.com/office/drawing/2014/main" id="{40803DA8-1A77-C549-61CF-B6BC79BD7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3230" y="1929061"/>
                      <a:ext cx="64540" cy="89802"/>
                    </a:xfrm>
                    <a:custGeom>
                      <a:avLst/>
                      <a:gdLst>
                        <a:gd name="connsiteX0" fmla="*/ 31510 w 64540"/>
                        <a:gd name="connsiteY0" fmla="*/ 47376 h 89802"/>
                        <a:gd name="connsiteX1" fmla="*/ 56275 w 64540"/>
                        <a:gd name="connsiteY1" fmla="*/ 57853 h 89802"/>
                        <a:gd name="connsiteX2" fmla="*/ 61990 w 64540"/>
                        <a:gd name="connsiteY2" fmla="*/ 87381 h 89802"/>
                        <a:gd name="connsiteX3" fmla="*/ 37225 w 64540"/>
                        <a:gd name="connsiteY3" fmla="*/ 76903 h 89802"/>
                        <a:gd name="connsiteX4" fmla="*/ 31510 w 64540"/>
                        <a:gd name="connsiteY4" fmla="*/ 47376 h 89802"/>
                        <a:gd name="connsiteX5" fmla="*/ 1982 w 64540"/>
                        <a:gd name="connsiteY5" fmla="*/ 1656 h 89802"/>
                        <a:gd name="connsiteX6" fmla="*/ 20080 w 64540"/>
                        <a:gd name="connsiteY6" fmla="*/ 9276 h 89802"/>
                        <a:gd name="connsiteX7" fmla="*/ 23890 w 64540"/>
                        <a:gd name="connsiteY7" fmla="*/ 30231 h 89802"/>
                        <a:gd name="connsiteX8" fmla="*/ 5792 w 64540"/>
                        <a:gd name="connsiteY8" fmla="*/ 22611 h 89802"/>
                        <a:gd name="connsiteX9" fmla="*/ 1982 w 64540"/>
                        <a:gd name="connsiteY9" fmla="*/ 1656 h 898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4540" h="89802">
                          <a:moveTo>
                            <a:pt x="31510" y="47376"/>
                          </a:moveTo>
                          <a:cubicBezTo>
                            <a:pt x="37225" y="42613"/>
                            <a:pt x="47702" y="46423"/>
                            <a:pt x="56275" y="57853"/>
                          </a:cubicBezTo>
                          <a:cubicBezTo>
                            <a:pt x="64847" y="69283"/>
                            <a:pt x="66752" y="82618"/>
                            <a:pt x="61990" y="87381"/>
                          </a:cubicBezTo>
                          <a:cubicBezTo>
                            <a:pt x="56275" y="93096"/>
                            <a:pt x="45797" y="88333"/>
                            <a:pt x="37225" y="76903"/>
                          </a:cubicBezTo>
                          <a:cubicBezTo>
                            <a:pt x="28652" y="65473"/>
                            <a:pt x="25795" y="52138"/>
                            <a:pt x="31510" y="47376"/>
                          </a:cubicBezTo>
                          <a:close/>
                          <a:moveTo>
                            <a:pt x="1982" y="1656"/>
                          </a:moveTo>
                          <a:cubicBezTo>
                            <a:pt x="5792" y="-2154"/>
                            <a:pt x="13412" y="703"/>
                            <a:pt x="20080" y="9276"/>
                          </a:cubicBezTo>
                          <a:cubicBezTo>
                            <a:pt x="25795" y="16896"/>
                            <a:pt x="27700" y="26421"/>
                            <a:pt x="23890" y="30231"/>
                          </a:cubicBezTo>
                          <a:cubicBezTo>
                            <a:pt x="20080" y="34041"/>
                            <a:pt x="12460" y="31183"/>
                            <a:pt x="5792" y="22611"/>
                          </a:cubicBezTo>
                          <a:cubicBezTo>
                            <a:pt x="77" y="15943"/>
                            <a:pt x="-1828" y="5466"/>
                            <a:pt x="1982" y="1656"/>
                          </a:cubicBezTo>
                          <a:close/>
                        </a:path>
                      </a:pathLst>
                    </a:custGeom>
                    <a:solidFill>
                      <a:srgbClr val="9336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28" name="Graphic 4">
                    <a:extLst>
                      <a:ext uri="{FF2B5EF4-FFF2-40B4-BE49-F238E27FC236}">
                        <a16:creationId xmlns:a16="http://schemas.microsoft.com/office/drawing/2014/main" id="{D27EA330-EE24-7037-9E8B-F46D1CDBAE30}"/>
                      </a:ext>
                    </a:extLst>
                  </p:cNvPr>
                  <p:cNvGrpSpPr/>
                  <p:nvPr/>
                </p:nvGrpSpPr>
                <p:grpSpPr>
                  <a:xfrm>
                    <a:off x="6509352" y="1704975"/>
                    <a:ext cx="529179" cy="506372"/>
                    <a:chOff x="6509352" y="1704975"/>
                    <a:chExt cx="529179" cy="506372"/>
                  </a:xfrm>
                </p:grpSpPr>
                <p:sp>
                  <p:nvSpPr>
                    <p:cNvPr id="356" name="Freeform: Shape 821">
                      <a:extLst>
                        <a:ext uri="{FF2B5EF4-FFF2-40B4-BE49-F238E27FC236}">
                          <a16:creationId xmlns:a16="http://schemas.microsoft.com/office/drawing/2014/main" id="{14FBF5D6-0FA1-03E8-1DFC-8B2A43F469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352" y="1709906"/>
                      <a:ext cx="529179" cy="501440"/>
                    </a:xfrm>
                    <a:custGeom>
                      <a:avLst/>
                      <a:gdLst>
                        <a:gd name="connsiteX0" fmla="*/ 472473 w 529179"/>
                        <a:gd name="connsiteY0" fmla="*/ 123656 h 501440"/>
                        <a:gd name="connsiteX1" fmla="*/ 476283 w 529179"/>
                        <a:gd name="connsiteY1" fmla="*/ 109368 h 501440"/>
                        <a:gd name="connsiteX2" fmla="*/ 475330 w 529179"/>
                        <a:gd name="connsiteY2" fmla="*/ 72221 h 501440"/>
                        <a:gd name="connsiteX3" fmla="*/ 435325 w 529179"/>
                        <a:gd name="connsiteY3" fmla="*/ 11261 h 501440"/>
                        <a:gd name="connsiteX4" fmla="*/ 293403 w 529179"/>
                        <a:gd name="connsiteY4" fmla="*/ 73173 h 501440"/>
                        <a:gd name="connsiteX5" fmla="*/ 227680 w 529179"/>
                        <a:gd name="connsiteY5" fmla="*/ 3641 h 501440"/>
                        <a:gd name="connsiteX6" fmla="*/ 213393 w 529179"/>
                        <a:gd name="connsiteY6" fmla="*/ 96986 h 501440"/>
                        <a:gd name="connsiteX7" fmla="*/ 72423 w 529179"/>
                        <a:gd name="connsiteY7" fmla="*/ 76983 h 501440"/>
                        <a:gd name="connsiteX8" fmla="*/ 52420 w 529179"/>
                        <a:gd name="connsiteY8" fmla="*/ 235098 h 501440"/>
                        <a:gd name="connsiteX9" fmla="*/ 33 w 529179"/>
                        <a:gd name="connsiteY9" fmla="*/ 333206 h 501440"/>
                        <a:gd name="connsiteX10" fmla="*/ 179103 w 529179"/>
                        <a:gd name="connsiteY10" fmla="*/ 408453 h 501440"/>
                        <a:gd name="connsiteX11" fmla="*/ 413418 w 529179"/>
                        <a:gd name="connsiteY11" fmla="*/ 450363 h 501440"/>
                        <a:gd name="connsiteX12" fmla="*/ 469615 w 529179"/>
                        <a:gd name="connsiteY12" fmla="*/ 230336 h 501440"/>
                        <a:gd name="connsiteX13" fmla="*/ 513430 w 529179"/>
                        <a:gd name="connsiteY13" fmla="*/ 200808 h 501440"/>
                        <a:gd name="connsiteX14" fmla="*/ 508668 w 529179"/>
                        <a:gd name="connsiteY14" fmla="*/ 145563 h 501440"/>
                        <a:gd name="connsiteX15" fmla="*/ 462948 w 529179"/>
                        <a:gd name="connsiteY15" fmla="*/ 139848 h 501440"/>
                        <a:gd name="connsiteX16" fmla="*/ 472473 w 529179"/>
                        <a:gd name="connsiteY16" fmla="*/ 123656 h 50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29179" h="501440">
                          <a:moveTo>
                            <a:pt x="472473" y="123656"/>
                          </a:moveTo>
                          <a:cubicBezTo>
                            <a:pt x="474378" y="117941"/>
                            <a:pt x="475330" y="112226"/>
                            <a:pt x="476283" y="109368"/>
                          </a:cubicBezTo>
                          <a:cubicBezTo>
                            <a:pt x="478188" y="96986"/>
                            <a:pt x="478188" y="83651"/>
                            <a:pt x="475330" y="72221"/>
                          </a:cubicBezTo>
                          <a:cubicBezTo>
                            <a:pt x="470568" y="47456"/>
                            <a:pt x="456280" y="25548"/>
                            <a:pt x="435325" y="11261"/>
                          </a:cubicBezTo>
                          <a:cubicBezTo>
                            <a:pt x="385795" y="-22077"/>
                            <a:pt x="317215" y="24596"/>
                            <a:pt x="293403" y="73173"/>
                          </a:cubicBezTo>
                          <a:cubicBezTo>
                            <a:pt x="293403" y="73173"/>
                            <a:pt x="275305" y="-7789"/>
                            <a:pt x="227680" y="3641"/>
                          </a:cubicBezTo>
                          <a:cubicBezTo>
                            <a:pt x="179103" y="15071"/>
                            <a:pt x="213393" y="96986"/>
                            <a:pt x="213393" y="96986"/>
                          </a:cubicBezTo>
                          <a:cubicBezTo>
                            <a:pt x="213393" y="96986"/>
                            <a:pt x="153385" y="20786"/>
                            <a:pt x="72423" y="76983"/>
                          </a:cubicBezTo>
                          <a:cubicBezTo>
                            <a:pt x="-7587" y="133181"/>
                            <a:pt x="52420" y="235098"/>
                            <a:pt x="52420" y="235098"/>
                          </a:cubicBezTo>
                          <a:cubicBezTo>
                            <a:pt x="52420" y="235098"/>
                            <a:pt x="1938" y="272246"/>
                            <a:pt x="33" y="333206"/>
                          </a:cubicBezTo>
                          <a:cubicBezTo>
                            <a:pt x="-1872" y="394166"/>
                            <a:pt x="80043" y="457983"/>
                            <a:pt x="179103" y="408453"/>
                          </a:cubicBezTo>
                          <a:cubicBezTo>
                            <a:pt x="206725" y="535136"/>
                            <a:pt x="332455" y="515133"/>
                            <a:pt x="413418" y="450363"/>
                          </a:cubicBezTo>
                          <a:cubicBezTo>
                            <a:pt x="465805" y="409406"/>
                            <a:pt x="609633" y="258911"/>
                            <a:pt x="469615" y="230336"/>
                          </a:cubicBezTo>
                          <a:cubicBezTo>
                            <a:pt x="484855" y="233193"/>
                            <a:pt x="506763" y="213191"/>
                            <a:pt x="513430" y="200808"/>
                          </a:cubicBezTo>
                          <a:cubicBezTo>
                            <a:pt x="522955" y="183663"/>
                            <a:pt x="522003" y="160803"/>
                            <a:pt x="508668" y="145563"/>
                          </a:cubicBezTo>
                          <a:cubicBezTo>
                            <a:pt x="495333" y="130323"/>
                            <a:pt x="479140" y="134133"/>
                            <a:pt x="462948" y="139848"/>
                          </a:cubicBezTo>
                          <a:cubicBezTo>
                            <a:pt x="467710" y="138896"/>
                            <a:pt x="470568" y="131276"/>
                            <a:pt x="472473" y="123656"/>
                          </a:cubicBezTo>
                          <a:close/>
                        </a:path>
                      </a:pathLst>
                    </a:custGeom>
                    <a:solidFill>
                      <a:srgbClr val="5B291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Freeform: Shape 822">
                      <a:extLst>
                        <a:ext uri="{FF2B5EF4-FFF2-40B4-BE49-F238E27FC236}">
                          <a16:creationId xmlns:a16="http://schemas.microsoft.com/office/drawing/2014/main" id="{B76741FF-6146-EBFD-A5E6-D6E1C9ABC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1290" y="1715452"/>
                      <a:ext cx="527159" cy="441959"/>
                    </a:xfrm>
                    <a:custGeom>
                      <a:avLst/>
                      <a:gdLst>
                        <a:gd name="connsiteX0" fmla="*/ 0 w 527159"/>
                        <a:gd name="connsiteY0" fmla="*/ 340995 h 441959"/>
                        <a:gd name="connsiteX1" fmla="*/ 97155 w 527159"/>
                        <a:gd name="connsiteY1" fmla="*/ 258128 h 441959"/>
                        <a:gd name="connsiteX2" fmla="*/ 38100 w 527159"/>
                        <a:gd name="connsiteY2" fmla="*/ 240983 h 441959"/>
                        <a:gd name="connsiteX3" fmla="*/ 51435 w 527159"/>
                        <a:gd name="connsiteY3" fmla="*/ 228600 h 441959"/>
                        <a:gd name="connsiteX4" fmla="*/ 35242 w 527159"/>
                        <a:gd name="connsiteY4" fmla="*/ 116205 h 441959"/>
                        <a:gd name="connsiteX5" fmla="*/ 163830 w 527159"/>
                        <a:gd name="connsiteY5" fmla="*/ 154305 h 441959"/>
                        <a:gd name="connsiteX6" fmla="*/ 148590 w 527159"/>
                        <a:gd name="connsiteY6" fmla="*/ 52388 h 441959"/>
                        <a:gd name="connsiteX7" fmla="*/ 212407 w 527159"/>
                        <a:gd name="connsiteY7" fmla="*/ 91440 h 441959"/>
                        <a:gd name="connsiteX8" fmla="*/ 200978 w 527159"/>
                        <a:gd name="connsiteY8" fmla="*/ 31433 h 441959"/>
                        <a:gd name="connsiteX9" fmla="*/ 252413 w 527159"/>
                        <a:gd name="connsiteY9" fmla="*/ 101918 h 441959"/>
                        <a:gd name="connsiteX10" fmla="*/ 273367 w 527159"/>
                        <a:gd name="connsiteY10" fmla="*/ 21908 h 441959"/>
                        <a:gd name="connsiteX11" fmla="*/ 292417 w 527159"/>
                        <a:gd name="connsiteY11" fmla="*/ 67628 h 441959"/>
                        <a:gd name="connsiteX12" fmla="*/ 300038 w 527159"/>
                        <a:gd name="connsiteY12" fmla="*/ 53340 h 441959"/>
                        <a:gd name="connsiteX13" fmla="*/ 295275 w 527159"/>
                        <a:gd name="connsiteY13" fmla="*/ 102870 h 441959"/>
                        <a:gd name="connsiteX14" fmla="*/ 393382 w 527159"/>
                        <a:gd name="connsiteY14" fmla="*/ 116205 h 441959"/>
                        <a:gd name="connsiteX15" fmla="*/ 421957 w 527159"/>
                        <a:gd name="connsiteY15" fmla="*/ 0 h 441959"/>
                        <a:gd name="connsiteX16" fmla="*/ 432435 w 527159"/>
                        <a:gd name="connsiteY16" fmla="*/ 5715 h 441959"/>
                        <a:gd name="connsiteX17" fmla="*/ 472440 w 527159"/>
                        <a:gd name="connsiteY17" fmla="*/ 66675 h 441959"/>
                        <a:gd name="connsiteX18" fmla="*/ 473392 w 527159"/>
                        <a:gd name="connsiteY18" fmla="*/ 103823 h 441959"/>
                        <a:gd name="connsiteX19" fmla="*/ 469582 w 527159"/>
                        <a:gd name="connsiteY19" fmla="*/ 118110 h 441959"/>
                        <a:gd name="connsiteX20" fmla="*/ 460057 w 527159"/>
                        <a:gd name="connsiteY20" fmla="*/ 135255 h 441959"/>
                        <a:gd name="connsiteX21" fmla="*/ 482917 w 527159"/>
                        <a:gd name="connsiteY21" fmla="*/ 129540 h 441959"/>
                        <a:gd name="connsiteX22" fmla="*/ 444817 w 527159"/>
                        <a:gd name="connsiteY22" fmla="*/ 189548 h 441959"/>
                        <a:gd name="connsiteX23" fmla="*/ 516255 w 527159"/>
                        <a:gd name="connsiteY23" fmla="*/ 182880 h 441959"/>
                        <a:gd name="connsiteX24" fmla="*/ 511492 w 527159"/>
                        <a:gd name="connsiteY24" fmla="*/ 195263 h 441959"/>
                        <a:gd name="connsiteX25" fmla="*/ 467678 w 527159"/>
                        <a:gd name="connsiteY25" fmla="*/ 224790 h 441959"/>
                        <a:gd name="connsiteX26" fmla="*/ 476250 w 527159"/>
                        <a:gd name="connsiteY26" fmla="*/ 380048 h 441959"/>
                        <a:gd name="connsiteX27" fmla="*/ 425767 w 527159"/>
                        <a:gd name="connsiteY27" fmla="*/ 423863 h 441959"/>
                        <a:gd name="connsiteX28" fmla="*/ 327660 w 527159"/>
                        <a:gd name="connsiteY28" fmla="*/ 402908 h 441959"/>
                        <a:gd name="connsiteX29" fmla="*/ 277178 w 527159"/>
                        <a:gd name="connsiteY29" fmla="*/ 406718 h 441959"/>
                        <a:gd name="connsiteX30" fmla="*/ 225742 w 527159"/>
                        <a:gd name="connsiteY30" fmla="*/ 376238 h 441959"/>
                        <a:gd name="connsiteX31" fmla="*/ 333375 w 527159"/>
                        <a:gd name="connsiteY31" fmla="*/ 325755 h 441959"/>
                        <a:gd name="connsiteX32" fmla="*/ 317182 w 527159"/>
                        <a:gd name="connsiteY32" fmla="*/ 219075 h 441959"/>
                        <a:gd name="connsiteX33" fmla="*/ 292417 w 527159"/>
                        <a:gd name="connsiteY33" fmla="*/ 314325 h 441959"/>
                        <a:gd name="connsiteX34" fmla="*/ 207645 w 527159"/>
                        <a:gd name="connsiteY34" fmla="*/ 253365 h 441959"/>
                        <a:gd name="connsiteX35" fmla="*/ 167640 w 527159"/>
                        <a:gd name="connsiteY35" fmla="*/ 338138 h 441959"/>
                        <a:gd name="connsiteX36" fmla="*/ 240982 w 527159"/>
                        <a:gd name="connsiteY36" fmla="*/ 388620 h 441959"/>
                        <a:gd name="connsiteX37" fmla="*/ 191453 w 527159"/>
                        <a:gd name="connsiteY37" fmla="*/ 441960 h 441959"/>
                        <a:gd name="connsiteX38" fmla="*/ 177165 w 527159"/>
                        <a:gd name="connsiteY38" fmla="*/ 401955 h 441959"/>
                        <a:gd name="connsiteX39" fmla="*/ 0 w 527159"/>
                        <a:gd name="connsiteY39" fmla="*/ 340995 h 441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527159" h="441959">
                          <a:moveTo>
                            <a:pt x="0" y="340995"/>
                          </a:moveTo>
                          <a:cubicBezTo>
                            <a:pt x="60007" y="342900"/>
                            <a:pt x="135255" y="289560"/>
                            <a:pt x="97155" y="258128"/>
                          </a:cubicBezTo>
                          <a:cubicBezTo>
                            <a:pt x="77153" y="240983"/>
                            <a:pt x="56197" y="238125"/>
                            <a:pt x="38100" y="240983"/>
                          </a:cubicBezTo>
                          <a:cubicBezTo>
                            <a:pt x="45720" y="233363"/>
                            <a:pt x="51435" y="228600"/>
                            <a:pt x="51435" y="228600"/>
                          </a:cubicBezTo>
                          <a:cubicBezTo>
                            <a:pt x="51435" y="228600"/>
                            <a:pt x="16192" y="169545"/>
                            <a:pt x="35242" y="116205"/>
                          </a:cubicBezTo>
                          <a:cubicBezTo>
                            <a:pt x="73342" y="150495"/>
                            <a:pt x="126682" y="183833"/>
                            <a:pt x="163830" y="154305"/>
                          </a:cubicBezTo>
                          <a:cubicBezTo>
                            <a:pt x="199072" y="125730"/>
                            <a:pt x="176213" y="83820"/>
                            <a:pt x="148590" y="52388"/>
                          </a:cubicBezTo>
                          <a:cubicBezTo>
                            <a:pt x="187642" y="60008"/>
                            <a:pt x="212407" y="91440"/>
                            <a:pt x="212407" y="91440"/>
                          </a:cubicBezTo>
                          <a:cubicBezTo>
                            <a:pt x="212407" y="91440"/>
                            <a:pt x="199072" y="59055"/>
                            <a:pt x="200978" y="31433"/>
                          </a:cubicBezTo>
                          <a:cubicBezTo>
                            <a:pt x="212407" y="61913"/>
                            <a:pt x="230505" y="96203"/>
                            <a:pt x="252413" y="101918"/>
                          </a:cubicBezTo>
                          <a:cubicBezTo>
                            <a:pt x="273367" y="107633"/>
                            <a:pt x="276225" y="63818"/>
                            <a:pt x="273367" y="21908"/>
                          </a:cubicBezTo>
                          <a:cubicBezTo>
                            <a:pt x="286703" y="41910"/>
                            <a:pt x="292417" y="67628"/>
                            <a:pt x="292417" y="67628"/>
                          </a:cubicBezTo>
                          <a:cubicBezTo>
                            <a:pt x="294322" y="62865"/>
                            <a:pt x="297180" y="58102"/>
                            <a:pt x="300038" y="53340"/>
                          </a:cubicBezTo>
                          <a:cubicBezTo>
                            <a:pt x="297180" y="71438"/>
                            <a:pt x="294322" y="90488"/>
                            <a:pt x="295275" y="102870"/>
                          </a:cubicBezTo>
                          <a:cubicBezTo>
                            <a:pt x="299085" y="128588"/>
                            <a:pt x="310515" y="178118"/>
                            <a:pt x="393382" y="116205"/>
                          </a:cubicBezTo>
                          <a:cubicBezTo>
                            <a:pt x="461963" y="64770"/>
                            <a:pt x="433388" y="15240"/>
                            <a:pt x="421957" y="0"/>
                          </a:cubicBezTo>
                          <a:cubicBezTo>
                            <a:pt x="425767" y="1905"/>
                            <a:pt x="429578" y="3810"/>
                            <a:pt x="432435" y="5715"/>
                          </a:cubicBezTo>
                          <a:cubicBezTo>
                            <a:pt x="454342" y="20003"/>
                            <a:pt x="467678" y="41910"/>
                            <a:pt x="472440" y="66675"/>
                          </a:cubicBezTo>
                          <a:cubicBezTo>
                            <a:pt x="475297" y="79058"/>
                            <a:pt x="475297" y="91440"/>
                            <a:pt x="473392" y="103823"/>
                          </a:cubicBezTo>
                          <a:cubicBezTo>
                            <a:pt x="472440" y="106680"/>
                            <a:pt x="471488" y="112395"/>
                            <a:pt x="469582" y="118110"/>
                          </a:cubicBezTo>
                          <a:cubicBezTo>
                            <a:pt x="467678" y="125730"/>
                            <a:pt x="463867" y="133350"/>
                            <a:pt x="460057" y="135255"/>
                          </a:cubicBezTo>
                          <a:cubicBezTo>
                            <a:pt x="467678" y="132398"/>
                            <a:pt x="475297" y="130493"/>
                            <a:pt x="482917" y="129540"/>
                          </a:cubicBezTo>
                          <a:cubicBezTo>
                            <a:pt x="461963" y="149543"/>
                            <a:pt x="441007" y="174308"/>
                            <a:pt x="444817" y="189548"/>
                          </a:cubicBezTo>
                          <a:cubicBezTo>
                            <a:pt x="447675" y="204788"/>
                            <a:pt x="481965" y="196215"/>
                            <a:pt x="516255" y="182880"/>
                          </a:cubicBezTo>
                          <a:cubicBezTo>
                            <a:pt x="515303" y="186690"/>
                            <a:pt x="513397" y="191453"/>
                            <a:pt x="511492" y="195263"/>
                          </a:cubicBezTo>
                          <a:cubicBezTo>
                            <a:pt x="504825" y="207645"/>
                            <a:pt x="482917" y="227648"/>
                            <a:pt x="467678" y="224790"/>
                          </a:cubicBezTo>
                          <a:cubicBezTo>
                            <a:pt x="563880" y="243840"/>
                            <a:pt x="525780" y="320993"/>
                            <a:pt x="476250" y="380048"/>
                          </a:cubicBezTo>
                          <a:lnTo>
                            <a:pt x="425767" y="423863"/>
                          </a:lnTo>
                          <a:cubicBezTo>
                            <a:pt x="394335" y="415290"/>
                            <a:pt x="360045" y="401003"/>
                            <a:pt x="327660" y="402908"/>
                          </a:cubicBezTo>
                          <a:cubicBezTo>
                            <a:pt x="308610" y="403860"/>
                            <a:pt x="298132" y="412433"/>
                            <a:pt x="277178" y="406718"/>
                          </a:cubicBezTo>
                          <a:cubicBezTo>
                            <a:pt x="266700" y="403860"/>
                            <a:pt x="232410" y="374333"/>
                            <a:pt x="225742" y="376238"/>
                          </a:cubicBezTo>
                          <a:cubicBezTo>
                            <a:pt x="267653" y="364808"/>
                            <a:pt x="310515" y="367665"/>
                            <a:pt x="333375" y="325755"/>
                          </a:cubicBezTo>
                          <a:cubicBezTo>
                            <a:pt x="349567" y="296228"/>
                            <a:pt x="366713" y="226695"/>
                            <a:pt x="317182" y="219075"/>
                          </a:cubicBezTo>
                          <a:cubicBezTo>
                            <a:pt x="263842" y="210503"/>
                            <a:pt x="292417" y="314325"/>
                            <a:pt x="292417" y="314325"/>
                          </a:cubicBezTo>
                          <a:cubicBezTo>
                            <a:pt x="292417" y="314325"/>
                            <a:pt x="255270" y="245745"/>
                            <a:pt x="207645" y="253365"/>
                          </a:cubicBezTo>
                          <a:cubicBezTo>
                            <a:pt x="160020" y="260985"/>
                            <a:pt x="150495" y="284798"/>
                            <a:pt x="167640" y="338138"/>
                          </a:cubicBezTo>
                          <a:cubicBezTo>
                            <a:pt x="184785" y="392430"/>
                            <a:pt x="240982" y="388620"/>
                            <a:pt x="240982" y="388620"/>
                          </a:cubicBezTo>
                          <a:lnTo>
                            <a:pt x="191453" y="441960"/>
                          </a:lnTo>
                          <a:cubicBezTo>
                            <a:pt x="185738" y="430530"/>
                            <a:pt x="180022" y="417195"/>
                            <a:pt x="177165" y="401955"/>
                          </a:cubicBezTo>
                          <a:cubicBezTo>
                            <a:pt x="86678" y="447675"/>
                            <a:pt x="10478" y="397193"/>
                            <a:pt x="0" y="340995"/>
                          </a:cubicBezTo>
                          <a:close/>
                        </a:path>
                      </a:pathLst>
                    </a:custGeom>
                    <a:solidFill>
                      <a:srgbClr val="93362A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58" name="Graphic 4">
                      <a:extLst>
                        <a:ext uri="{FF2B5EF4-FFF2-40B4-BE49-F238E27FC236}">
                          <a16:creationId xmlns:a16="http://schemas.microsoft.com/office/drawing/2014/main" id="{1F85BEAE-8ABA-8B13-F32A-7AE666A0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1438" y="1704975"/>
                      <a:ext cx="520868" cy="429657"/>
                      <a:chOff x="6511438" y="1704975"/>
                      <a:chExt cx="520868" cy="429657"/>
                    </a:xfrm>
                    <a:solidFill>
                      <a:srgbClr val="93362A"/>
                    </a:solidFill>
                  </p:grpSpPr>
                  <p:sp>
                    <p:nvSpPr>
                      <p:cNvPr id="360" name="Freeform: Shape 824">
                        <a:extLst>
                          <a:ext uri="{FF2B5EF4-FFF2-40B4-BE49-F238E27FC236}">
                            <a16:creationId xmlns:a16="http://schemas.microsoft.com/office/drawing/2014/main" id="{A79A7544-4D9C-F205-9E5E-26BBC6212B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7057" y="1849360"/>
                        <a:ext cx="95250" cy="98502"/>
                      </a:xfrm>
                      <a:custGeom>
                        <a:avLst/>
                        <a:gdLst>
                          <a:gd name="connsiteX0" fmla="*/ 0 w 95250"/>
                          <a:gd name="connsiteY0" fmla="*/ 46115 h 98502"/>
                          <a:gd name="connsiteX1" fmla="*/ 11430 w 95250"/>
                          <a:gd name="connsiteY1" fmla="*/ 32780 h 98502"/>
                          <a:gd name="connsiteX2" fmla="*/ 42863 w 95250"/>
                          <a:gd name="connsiteY2" fmla="*/ 14682 h 98502"/>
                          <a:gd name="connsiteX3" fmla="*/ 74295 w 95250"/>
                          <a:gd name="connsiteY3" fmla="*/ 17540 h 98502"/>
                          <a:gd name="connsiteX4" fmla="*/ 80010 w 95250"/>
                          <a:gd name="connsiteY4" fmla="*/ 25160 h 98502"/>
                          <a:gd name="connsiteX5" fmla="*/ 80963 w 95250"/>
                          <a:gd name="connsiteY5" fmla="*/ 28970 h 98502"/>
                          <a:gd name="connsiteX6" fmla="*/ 81915 w 95250"/>
                          <a:gd name="connsiteY6" fmla="*/ 32780 h 98502"/>
                          <a:gd name="connsiteX7" fmla="*/ 82868 w 95250"/>
                          <a:gd name="connsiteY7" fmla="*/ 37542 h 98502"/>
                          <a:gd name="connsiteX8" fmla="*/ 82868 w 95250"/>
                          <a:gd name="connsiteY8" fmla="*/ 40400 h 98502"/>
                          <a:gd name="connsiteX9" fmla="*/ 82868 w 95250"/>
                          <a:gd name="connsiteY9" fmla="*/ 43257 h 98502"/>
                          <a:gd name="connsiteX10" fmla="*/ 64770 w 95250"/>
                          <a:gd name="connsiteY10" fmla="*/ 72785 h 98502"/>
                          <a:gd name="connsiteX11" fmla="*/ 34290 w 95250"/>
                          <a:gd name="connsiteY11" fmla="*/ 92787 h 98502"/>
                          <a:gd name="connsiteX12" fmla="*/ 27623 w 95250"/>
                          <a:gd name="connsiteY12" fmla="*/ 94692 h 98502"/>
                          <a:gd name="connsiteX13" fmla="*/ 22860 w 95250"/>
                          <a:gd name="connsiteY13" fmla="*/ 95645 h 98502"/>
                          <a:gd name="connsiteX14" fmla="*/ 18098 w 95250"/>
                          <a:gd name="connsiteY14" fmla="*/ 95645 h 98502"/>
                          <a:gd name="connsiteX15" fmla="*/ 22860 w 95250"/>
                          <a:gd name="connsiteY15" fmla="*/ 97550 h 98502"/>
                          <a:gd name="connsiteX16" fmla="*/ 28575 w 95250"/>
                          <a:gd name="connsiteY16" fmla="*/ 98502 h 98502"/>
                          <a:gd name="connsiteX17" fmla="*/ 36195 w 95250"/>
                          <a:gd name="connsiteY17" fmla="*/ 97550 h 98502"/>
                          <a:gd name="connsiteX18" fmla="*/ 71438 w 95250"/>
                          <a:gd name="connsiteY18" fmla="*/ 79452 h 98502"/>
                          <a:gd name="connsiteX19" fmla="*/ 94298 w 95250"/>
                          <a:gd name="connsiteY19" fmla="*/ 45162 h 98502"/>
                          <a:gd name="connsiteX20" fmla="*/ 95250 w 95250"/>
                          <a:gd name="connsiteY20" fmla="*/ 40400 h 98502"/>
                          <a:gd name="connsiteX21" fmla="*/ 95250 w 95250"/>
                          <a:gd name="connsiteY21" fmla="*/ 36590 h 98502"/>
                          <a:gd name="connsiteX22" fmla="*/ 94298 w 95250"/>
                          <a:gd name="connsiteY22" fmla="*/ 29922 h 98502"/>
                          <a:gd name="connsiteX23" fmla="*/ 93345 w 95250"/>
                          <a:gd name="connsiteY23" fmla="*/ 24207 h 98502"/>
                          <a:gd name="connsiteX24" fmla="*/ 91440 w 95250"/>
                          <a:gd name="connsiteY24" fmla="*/ 18492 h 98502"/>
                          <a:gd name="connsiteX25" fmla="*/ 80963 w 95250"/>
                          <a:gd name="connsiteY25" fmla="*/ 6110 h 98502"/>
                          <a:gd name="connsiteX26" fmla="*/ 71438 w 95250"/>
                          <a:gd name="connsiteY26" fmla="*/ 1347 h 98502"/>
                          <a:gd name="connsiteX27" fmla="*/ 60960 w 95250"/>
                          <a:gd name="connsiteY27" fmla="*/ 395 h 98502"/>
                          <a:gd name="connsiteX28" fmla="*/ 39053 w 95250"/>
                          <a:gd name="connsiteY28" fmla="*/ 5157 h 98502"/>
                          <a:gd name="connsiteX29" fmla="*/ 6668 w 95250"/>
                          <a:gd name="connsiteY29" fmla="*/ 28970 h 98502"/>
                          <a:gd name="connsiteX30" fmla="*/ 0 w 95250"/>
                          <a:gd name="connsiteY30" fmla="*/ 46115 h 98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95250" h="98502">
                            <a:moveTo>
                              <a:pt x="0" y="46115"/>
                            </a:moveTo>
                            <a:cubicBezTo>
                              <a:pt x="953" y="46115"/>
                              <a:pt x="3810" y="40400"/>
                              <a:pt x="11430" y="32780"/>
                            </a:cubicBezTo>
                            <a:cubicBezTo>
                              <a:pt x="19050" y="26112"/>
                              <a:pt x="30480" y="18492"/>
                              <a:pt x="42863" y="14682"/>
                            </a:cubicBezTo>
                            <a:cubicBezTo>
                              <a:pt x="55245" y="10872"/>
                              <a:pt x="68580" y="11825"/>
                              <a:pt x="74295" y="17540"/>
                            </a:cubicBezTo>
                            <a:cubicBezTo>
                              <a:pt x="77153" y="20397"/>
                              <a:pt x="79058" y="23255"/>
                              <a:pt x="80010" y="25160"/>
                            </a:cubicBezTo>
                            <a:cubicBezTo>
                              <a:pt x="80963" y="28017"/>
                              <a:pt x="80963" y="28970"/>
                              <a:pt x="80963" y="28970"/>
                            </a:cubicBezTo>
                            <a:cubicBezTo>
                              <a:pt x="80963" y="28970"/>
                              <a:pt x="81915" y="29922"/>
                              <a:pt x="81915" y="32780"/>
                            </a:cubicBezTo>
                            <a:cubicBezTo>
                              <a:pt x="81915" y="33732"/>
                              <a:pt x="81915" y="35637"/>
                              <a:pt x="82868" y="37542"/>
                            </a:cubicBezTo>
                            <a:cubicBezTo>
                              <a:pt x="82868" y="38495"/>
                              <a:pt x="82868" y="39447"/>
                              <a:pt x="82868" y="40400"/>
                            </a:cubicBezTo>
                            <a:cubicBezTo>
                              <a:pt x="82868" y="41352"/>
                              <a:pt x="82868" y="42305"/>
                              <a:pt x="82868" y="43257"/>
                            </a:cubicBezTo>
                            <a:cubicBezTo>
                              <a:pt x="81915" y="51830"/>
                              <a:pt x="74295" y="63260"/>
                              <a:pt x="64770" y="72785"/>
                            </a:cubicBezTo>
                            <a:cubicBezTo>
                              <a:pt x="55245" y="82310"/>
                              <a:pt x="43815" y="89930"/>
                              <a:pt x="34290" y="92787"/>
                            </a:cubicBezTo>
                            <a:cubicBezTo>
                              <a:pt x="32385" y="93740"/>
                              <a:pt x="29528" y="93740"/>
                              <a:pt x="27623" y="94692"/>
                            </a:cubicBezTo>
                            <a:cubicBezTo>
                              <a:pt x="25718" y="94692"/>
                              <a:pt x="23813" y="95645"/>
                              <a:pt x="22860" y="95645"/>
                            </a:cubicBezTo>
                            <a:cubicBezTo>
                              <a:pt x="20003" y="95645"/>
                              <a:pt x="18098" y="95645"/>
                              <a:pt x="18098" y="95645"/>
                            </a:cubicBezTo>
                            <a:cubicBezTo>
                              <a:pt x="18098" y="95645"/>
                              <a:pt x="20003" y="96597"/>
                              <a:pt x="22860" y="97550"/>
                            </a:cubicBezTo>
                            <a:cubicBezTo>
                              <a:pt x="24765" y="97550"/>
                              <a:pt x="26670" y="97550"/>
                              <a:pt x="28575" y="98502"/>
                            </a:cubicBezTo>
                            <a:cubicBezTo>
                              <a:pt x="30480" y="98502"/>
                              <a:pt x="33338" y="98502"/>
                              <a:pt x="36195" y="97550"/>
                            </a:cubicBezTo>
                            <a:cubicBezTo>
                              <a:pt x="46673" y="95645"/>
                              <a:pt x="60008" y="88025"/>
                              <a:pt x="71438" y="79452"/>
                            </a:cubicBezTo>
                            <a:cubicBezTo>
                              <a:pt x="82868" y="69927"/>
                              <a:pt x="92393" y="57545"/>
                              <a:pt x="94298" y="45162"/>
                            </a:cubicBezTo>
                            <a:cubicBezTo>
                              <a:pt x="94298" y="43257"/>
                              <a:pt x="95250" y="42305"/>
                              <a:pt x="95250" y="40400"/>
                            </a:cubicBezTo>
                            <a:cubicBezTo>
                              <a:pt x="95250" y="39447"/>
                              <a:pt x="95250" y="37542"/>
                              <a:pt x="95250" y="36590"/>
                            </a:cubicBezTo>
                            <a:cubicBezTo>
                              <a:pt x="95250" y="33732"/>
                              <a:pt x="95250" y="31827"/>
                              <a:pt x="94298" y="29922"/>
                            </a:cubicBezTo>
                            <a:cubicBezTo>
                              <a:pt x="94298" y="26112"/>
                              <a:pt x="93345" y="24207"/>
                              <a:pt x="93345" y="24207"/>
                            </a:cubicBezTo>
                            <a:cubicBezTo>
                              <a:pt x="93345" y="24207"/>
                              <a:pt x="92393" y="22302"/>
                              <a:pt x="91440" y="18492"/>
                            </a:cubicBezTo>
                            <a:cubicBezTo>
                              <a:pt x="89535" y="15635"/>
                              <a:pt x="86678" y="9920"/>
                              <a:pt x="80963" y="6110"/>
                            </a:cubicBezTo>
                            <a:cubicBezTo>
                              <a:pt x="78105" y="4205"/>
                              <a:pt x="75248" y="3252"/>
                              <a:pt x="71438" y="1347"/>
                            </a:cubicBezTo>
                            <a:cubicBezTo>
                              <a:pt x="67628" y="395"/>
                              <a:pt x="63818" y="-558"/>
                              <a:pt x="60960" y="395"/>
                            </a:cubicBezTo>
                            <a:cubicBezTo>
                              <a:pt x="53340" y="395"/>
                              <a:pt x="45720" y="2300"/>
                              <a:pt x="39053" y="5157"/>
                            </a:cubicBezTo>
                            <a:cubicBezTo>
                              <a:pt x="24765" y="10872"/>
                              <a:pt x="13335" y="20397"/>
                              <a:pt x="6668" y="28970"/>
                            </a:cubicBezTo>
                            <a:cubicBezTo>
                              <a:pt x="953" y="38495"/>
                              <a:pt x="0" y="46115"/>
                              <a:pt x="0" y="46115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1" name="Freeform: Shape 825">
                        <a:extLst>
                          <a:ext uri="{FF2B5EF4-FFF2-40B4-BE49-F238E27FC236}">
                            <a16:creationId xmlns:a16="http://schemas.microsoft.com/office/drawing/2014/main" id="{ADA16309-D2FE-983A-F977-5B35A9AE1D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515" y="1704975"/>
                        <a:ext cx="203125" cy="168592"/>
                      </a:xfrm>
                      <a:custGeom>
                        <a:avLst/>
                        <a:gdLst>
                          <a:gd name="connsiteX0" fmla="*/ 953 w 203125"/>
                          <a:gd name="connsiteY0" fmla="*/ 168593 h 168592"/>
                          <a:gd name="connsiteX1" fmla="*/ 5715 w 203125"/>
                          <a:gd name="connsiteY1" fmla="*/ 135255 h 168592"/>
                          <a:gd name="connsiteX2" fmla="*/ 28575 w 203125"/>
                          <a:gd name="connsiteY2" fmla="*/ 66675 h 168592"/>
                          <a:gd name="connsiteX3" fmla="*/ 51435 w 203125"/>
                          <a:gd name="connsiteY3" fmla="*/ 36195 h 168592"/>
                          <a:gd name="connsiteX4" fmla="*/ 64770 w 203125"/>
                          <a:gd name="connsiteY4" fmla="*/ 25718 h 168592"/>
                          <a:gd name="connsiteX5" fmla="*/ 78105 w 203125"/>
                          <a:gd name="connsiteY5" fmla="*/ 19050 h 168592"/>
                          <a:gd name="connsiteX6" fmla="*/ 90488 w 203125"/>
                          <a:gd name="connsiteY6" fmla="*/ 15240 h 168592"/>
                          <a:gd name="connsiteX7" fmla="*/ 100013 w 203125"/>
                          <a:gd name="connsiteY7" fmla="*/ 13335 h 168592"/>
                          <a:gd name="connsiteX8" fmla="*/ 108585 w 203125"/>
                          <a:gd name="connsiteY8" fmla="*/ 12383 h 168592"/>
                          <a:gd name="connsiteX9" fmla="*/ 110490 w 203125"/>
                          <a:gd name="connsiteY9" fmla="*/ 12383 h 168592"/>
                          <a:gd name="connsiteX10" fmla="*/ 117157 w 203125"/>
                          <a:gd name="connsiteY10" fmla="*/ 12383 h 168592"/>
                          <a:gd name="connsiteX11" fmla="*/ 140017 w 203125"/>
                          <a:gd name="connsiteY11" fmla="*/ 15240 h 168592"/>
                          <a:gd name="connsiteX12" fmla="*/ 168592 w 203125"/>
                          <a:gd name="connsiteY12" fmla="*/ 29528 h 168592"/>
                          <a:gd name="connsiteX13" fmla="*/ 189547 w 203125"/>
                          <a:gd name="connsiteY13" fmla="*/ 59055 h 168592"/>
                          <a:gd name="connsiteX14" fmla="*/ 196215 w 203125"/>
                          <a:gd name="connsiteY14" fmla="*/ 96203 h 168592"/>
                          <a:gd name="connsiteX15" fmla="*/ 192405 w 203125"/>
                          <a:gd name="connsiteY15" fmla="*/ 129540 h 168592"/>
                          <a:gd name="connsiteX16" fmla="*/ 182880 w 203125"/>
                          <a:gd name="connsiteY16" fmla="*/ 160973 h 168592"/>
                          <a:gd name="connsiteX17" fmla="*/ 187642 w 203125"/>
                          <a:gd name="connsiteY17" fmla="*/ 153353 h 168592"/>
                          <a:gd name="connsiteX18" fmla="*/ 192405 w 203125"/>
                          <a:gd name="connsiteY18" fmla="*/ 143828 h 168592"/>
                          <a:gd name="connsiteX19" fmla="*/ 197167 w 203125"/>
                          <a:gd name="connsiteY19" fmla="*/ 130493 h 168592"/>
                          <a:gd name="connsiteX20" fmla="*/ 202882 w 203125"/>
                          <a:gd name="connsiteY20" fmla="*/ 96203 h 168592"/>
                          <a:gd name="connsiteX21" fmla="*/ 198120 w 203125"/>
                          <a:gd name="connsiteY21" fmla="*/ 56198 h 168592"/>
                          <a:gd name="connsiteX22" fmla="*/ 176213 w 203125"/>
                          <a:gd name="connsiteY22" fmla="*/ 20955 h 168592"/>
                          <a:gd name="connsiteX23" fmla="*/ 143828 w 203125"/>
                          <a:gd name="connsiteY23" fmla="*/ 3810 h 168592"/>
                          <a:gd name="connsiteX24" fmla="*/ 118110 w 203125"/>
                          <a:gd name="connsiteY24" fmla="*/ 0 h 168592"/>
                          <a:gd name="connsiteX25" fmla="*/ 110490 w 203125"/>
                          <a:gd name="connsiteY25" fmla="*/ 0 h 168592"/>
                          <a:gd name="connsiteX26" fmla="*/ 107632 w 203125"/>
                          <a:gd name="connsiteY26" fmla="*/ 0 h 168592"/>
                          <a:gd name="connsiteX27" fmla="*/ 98107 w 203125"/>
                          <a:gd name="connsiteY27" fmla="*/ 953 h 168592"/>
                          <a:gd name="connsiteX28" fmla="*/ 86678 w 203125"/>
                          <a:gd name="connsiteY28" fmla="*/ 2858 h 168592"/>
                          <a:gd name="connsiteX29" fmla="*/ 73342 w 203125"/>
                          <a:gd name="connsiteY29" fmla="*/ 7620 h 168592"/>
                          <a:gd name="connsiteX30" fmla="*/ 58103 w 203125"/>
                          <a:gd name="connsiteY30" fmla="*/ 16193 h 168592"/>
                          <a:gd name="connsiteX31" fmla="*/ 43815 w 203125"/>
                          <a:gd name="connsiteY31" fmla="*/ 28575 h 168592"/>
                          <a:gd name="connsiteX32" fmla="*/ 20955 w 203125"/>
                          <a:gd name="connsiteY32" fmla="*/ 61913 h 168592"/>
                          <a:gd name="connsiteX33" fmla="*/ 1905 w 203125"/>
                          <a:gd name="connsiteY33" fmla="*/ 134303 h 168592"/>
                          <a:gd name="connsiteX34" fmla="*/ 953 w 203125"/>
                          <a:gd name="connsiteY34" fmla="*/ 168593 h 168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203125" h="168592">
                            <a:moveTo>
                              <a:pt x="953" y="168593"/>
                            </a:moveTo>
                            <a:cubicBezTo>
                              <a:pt x="1905" y="168593"/>
                              <a:pt x="2857" y="155258"/>
                              <a:pt x="5715" y="135255"/>
                            </a:cubicBezTo>
                            <a:cubicBezTo>
                              <a:pt x="9525" y="116205"/>
                              <a:pt x="15240" y="89535"/>
                              <a:pt x="28575" y="66675"/>
                            </a:cubicBezTo>
                            <a:cubicBezTo>
                              <a:pt x="34290" y="55245"/>
                              <a:pt x="42863" y="44768"/>
                              <a:pt x="51435" y="36195"/>
                            </a:cubicBezTo>
                            <a:cubicBezTo>
                              <a:pt x="56197" y="32385"/>
                              <a:pt x="60007" y="28575"/>
                              <a:pt x="64770" y="25718"/>
                            </a:cubicBezTo>
                            <a:cubicBezTo>
                              <a:pt x="69532" y="22860"/>
                              <a:pt x="74295" y="20955"/>
                              <a:pt x="78105" y="19050"/>
                            </a:cubicBezTo>
                            <a:cubicBezTo>
                              <a:pt x="81915" y="17145"/>
                              <a:pt x="86678" y="16193"/>
                              <a:pt x="90488" y="15240"/>
                            </a:cubicBezTo>
                            <a:cubicBezTo>
                              <a:pt x="94297" y="14288"/>
                              <a:pt x="97155" y="13335"/>
                              <a:pt x="100013" y="13335"/>
                            </a:cubicBezTo>
                            <a:cubicBezTo>
                              <a:pt x="105728" y="12383"/>
                              <a:pt x="108585" y="12383"/>
                              <a:pt x="108585" y="12383"/>
                            </a:cubicBezTo>
                            <a:cubicBezTo>
                              <a:pt x="108585" y="12383"/>
                              <a:pt x="109538" y="12383"/>
                              <a:pt x="110490" y="12383"/>
                            </a:cubicBezTo>
                            <a:cubicBezTo>
                              <a:pt x="112395" y="12383"/>
                              <a:pt x="114300" y="12383"/>
                              <a:pt x="117157" y="12383"/>
                            </a:cubicBezTo>
                            <a:cubicBezTo>
                              <a:pt x="122872" y="12383"/>
                              <a:pt x="130492" y="13335"/>
                              <a:pt x="140017" y="15240"/>
                            </a:cubicBezTo>
                            <a:cubicBezTo>
                              <a:pt x="148590" y="18098"/>
                              <a:pt x="159067" y="21908"/>
                              <a:pt x="168592" y="29528"/>
                            </a:cubicBezTo>
                            <a:cubicBezTo>
                              <a:pt x="177165" y="37148"/>
                              <a:pt x="184785" y="47625"/>
                              <a:pt x="189547" y="59055"/>
                            </a:cubicBezTo>
                            <a:cubicBezTo>
                              <a:pt x="194310" y="70485"/>
                              <a:pt x="196215" y="83820"/>
                              <a:pt x="196215" y="96203"/>
                            </a:cubicBezTo>
                            <a:cubicBezTo>
                              <a:pt x="196215" y="108585"/>
                              <a:pt x="195263" y="120015"/>
                              <a:pt x="192405" y="129540"/>
                            </a:cubicBezTo>
                            <a:cubicBezTo>
                              <a:pt x="187642" y="148590"/>
                              <a:pt x="181928" y="160973"/>
                              <a:pt x="182880" y="160973"/>
                            </a:cubicBezTo>
                            <a:cubicBezTo>
                              <a:pt x="182880" y="160973"/>
                              <a:pt x="184785" y="158115"/>
                              <a:pt x="187642" y="153353"/>
                            </a:cubicBezTo>
                            <a:cubicBezTo>
                              <a:pt x="189547" y="150495"/>
                              <a:pt x="190500" y="147638"/>
                              <a:pt x="192405" y="143828"/>
                            </a:cubicBezTo>
                            <a:cubicBezTo>
                              <a:pt x="194310" y="140018"/>
                              <a:pt x="195263" y="135255"/>
                              <a:pt x="197167" y="130493"/>
                            </a:cubicBezTo>
                            <a:cubicBezTo>
                              <a:pt x="200025" y="120968"/>
                              <a:pt x="202882" y="108585"/>
                              <a:pt x="202882" y="96203"/>
                            </a:cubicBezTo>
                            <a:cubicBezTo>
                              <a:pt x="203835" y="83820"/>
                              <a:pt x="201930" y="69533"/>
                              <a:pt x="198120" y="56198"/>
                            </a:cubicBezTo>
                            <a:cubicBezTo>
                              <a:pt x="193357" y="42863"/>
                              <a:pt x="185738" y="30480"/>
                              <a:pt x="176213" y="20955"/>
                            </a:cubicBezTo>
                            <a:cubicBezTo>
                              <a:pt x="165735" y="11430"/>
                              <a:pt x="154305" y="6668"/>
                              <a:pt x="143828" y="3810"/>
                            </a:cubicBezTo>
                            <a:cubicBezTo>
                              <a:pt x="133350" y="953"/>
                              <a:pt x="124778" y="0"/>
                              <a:pt x="118110" y="0"/>
                            </a:cubicBezTo>
                            <a:cubicBezTo>
                              <a:pt x="115253" y="0"/>
                              <a:pt x="112395" y="0"/>
                              <a:pt x="110490" y="0"/>
                            </a:cubicBezTo>
                            <a:cubicBezTo>
                              <a:pt x="108585" y="0"/>
                              <a:pt x="107632" y="0"/>
                              <a:pt x="107632" y="0"/>
                            </a:cubicBezTo>
                            <a:cubicBezTo>
                              <a:pt x="107632" y="0"/>
                              <a:pt x="103822" y="0"/>
                              <a:pt x="98107" y="953"/>
                            </a:cubicBezTo>
                            <a:cubicBezTo>
                              <a:pt x="95250" y="953"/>
                              <a:pt x="91440" y="1905"/>
                              <a:pt x="86678" y="2858"/>
                            </a:cubicBezTo>
                            <a:cubicBezTo>
                              <a:pt x="82867" y="3810"/>
                              <a:pt x="77153" y="4763"/>
                              <a:pt x="73342" y="7620"/>
                            </a:cubicBezTo>
                            <a:cubicBezTo>
                              <a:pt x="68580" y="9525"/>
                              <a:pt x="62865" y="12383"/>
                              <a:pt x="58103" y="16193"/>
                            </a:cubicBezTo>
                            <a:cubicBezTo>
                              <a:pt x="53340" y="19050"/>
                              <a:pt x="48578" y="23813"/>
                              <a:pt x="43815" y="28575"/>
                            </a:cubicBezTo>
                            <a:cubicBezTo>
                              <a:pt x="35242" y="38100"/>
                              <a:pt x="26670" y="49530"/>
                              <a:pt x="20955" y="61913"/>
                            </a:cubicBezTo>
                            <a:cubicBezTo>
                              <a:pt x="8572" y="86678"/>
                              <a:pt x="3810" y="114300"/>
                              <a:pt x="1905" y="134303"/>
                            </a:cubicBezTo>
                            <a:cubicBezTo>
                              <a:pt x="-953" y="155258"/>
                              <a:pt x="0" y="168593"/>
                              <a:pt x="953" y="168593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2" name="Freeform: Shape 826">
                        <a:extLst>
                          <a:ext uri="{FF2B5EF4-FFF2-40B4-BE49-F238E27FC236}">
                            <a16:creationId xmlns:a16="http://schemas.microsoft.com/office/drawing/2014/main" id="{93C619E3-4C28-1CB9-83EA-C8BE3651B8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02665" y="1709737"/>
                        <a:ext cx="98184" cy="142978"/>
                      </a:xfrm>
                      <a:custGeom>
                        <a:avLst/>
                        <a:gdLst>
                          <a:gd name="connsiteX0" fmla="*/ 42940 w 98184"/>
                          <a:gd name="connsiteY0" fmla="*/ 142875 h 142978"/>
                          <a:gd name="connsiteX1" fmla="*/ 31510 w 98184"/>
                          <a:gd name="connsiteY1" fmla="*/ 124778 h 142978"/>
                          <a:gd name="connsiteX2" fmla="*/ 13412 w 98184"/>
                          <a:gd name="connsiteY2" fmla="*/ 82868 h 142978"/>
                          <a:gd name="connsiteX3" fmla="*/ 12460 w 98184"/>
                          <a:gd name="connsiteY3" fmla="*/ 40005 h 142978"/>
                          <a:gd name="connsiteX4" fmla="*/ 15317 w 98184"/>
                          <a:gd name="connsiteY4" fmla="*/ 33338 h 142978"/>
                          <a:gd name="connsiteX5" fmla="*/ 18175 w 98184"/>
                          <a:gd name="connsiteY5" fmla="*/ 28575 h 142978"/>
                          <a:gd name="connsiteX6" fmla="*/ 21985 w 98184"/>
                          <a:gd name="connsiteY6" fmla="*/ 24765 h 142978"/>
                          <a:gd name="connsiteX7" fmla="*/ 23890 w 98184"/>
                          <a:gd name="connsiteY7" fmla="*/ 22860 h 142978"/>
                          <a:gd name="connsiteX8" fmla="*/ 31510 w 98184"/>
                          <a:gd name="connsiteY8" fmla="*/ 17145 h 142978"/>
                          <a:gd name="connsiteX9" fmla="*/ 31510 w 98184"/>
                          <a:gd name="connsiteY9" fmla="*/ 17145 h 142978"/>
                          <a:gd name="connsiteX10" fmla="*/ 55322 w 98184"/>
                          <a:gd name="connsiteY10" fmla="*/ 12383 h 142978"/>
                          <a:gd name="connsiteX11" fmla="*/ 81992 w 98184"/>
                          <a:gd name="connsiteY11" fmla="*/ 37148 h 142978"/>
                          <a:gd name="connsiteX12" fmla="*/ 93422 w 98184"/>
                          <a:gd name="connsiteY12" fmla="*/ 68580 h 142978"/>
                          <a:gd name="connsiteX13" fmla="*/ 94375 w 98184"/>
                          <a:gd name="connsiteY13" fmla="*/ 83820 h 142978"/>
                          <a:gd name="connsiteX14" fmla="*/ 98185 w 98184"/>
                          <a:gd name="connsiteY14" fmla="*/ 68580 h 142978"/>
                          <a:gd name="connsiteX15" fmla="*/ 89612 w 98184"/>
                          <a:gd name="connsiteY15" fmla="*/ 33338 h 142978"/>
                          <a:gd name="connsiteX16" fmla="*/ 60085 w 98184"/>
                          <a:gd name="connsiteY16" fmla="*/ 2858 h 142978"/>
                          <a:gd name="connsiteX17" fmla="*/ 49607 w 98184"/>
                          <a:gd name="connsiteY17" fmla="*/ 0 h 142978"/>
                          <a:gd name="connsiteX18" fmla="*/ 40082 w 98184"/>
                          <a:gd name="connsiteY18" fmla="*/ 953 h 142978"/>
                          <a:gd name="connsiteX19" fmla="*/ 25795 w 98184"/>
                          <a:gd name="connsiteY19" fmla="*/ 6668 h 142978"/>
                          <a:gd name="connsiteX20" fmla="*/ 25795 w 98184"/>
                          <a:gd name="connsiteY20" fmla="*/ 6668 h 142978"/>
                          <a:gd name="connsiteX21" fmla="*/ 16270 w 98184"/>
                          <a:gd name="connsiteY21" fmla="*/ 14288 h 142978"/>
                          <a:gd name="connsiteX22" fmla="*/ 13412 w 98184"/>
                          <a:gd name="connsiteY22" fmla="*/ 17145 h 142978"/>
                          <a:gd name="connsiteX23" fmla="*/ 9602 w 98184"/>
                          <a:gd name="connsiteY23" fmla="*/ 21908 h 142978"/>
                          <a:gd name="connsiteX24" fmla="*/ 5792 w 98184"/>
                          <a:gd name="connsiteY24" fmla="*/ 28575 h 142978"/>
                          <a:gd name="connsiteX25" fmla="*/ 1982 w 98184"/>
                          <a:gd name="connsiteY25" fmla="*/ 38100 h 142978"/>
                          <a:gd name="connsiteX26" fmla="*/ 5792 w 98184"/>
                          <a:gd name="connsiteY26" fmla="*/ 87630 h 142978"/>
                          <a:gd name="connsiteX27" fmla="*/ 28652 w 98184"/>
                          <a:gd name="connsiteY27" fmla="*/ 129540 h 142978"/>
                          <a:gd name="connsiteX28" fmla="*/ 42940 w 98184"/>
                          <a:gd name="connsiteY28" fmla="*/ 142875 h 1429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98184" h="142978">
                            <a:moveTo>
                              <a:pt x="42940" y="142875"/>
                            </a:moveTo>
                            <a:cubicBezTo>
                              <a:pt x="43892" y="141923"/>
                              <a:pt x="38177" y="135255"/>
                              <a:pt x="31510" y="124778"/>
                            </a:cubicBezTo>
                            <a:cubicBezTo>
                              <a:pt x="24842" y="114300"/>
                              <a:pt x="17222" y="99060"/>
                              <a:pt x="13412" y="82868"/>
                            </a:cubicBezTo>
                            <a:cubicBezTo>
                              <a:pt x="8650" y="66675"/>
                              <a:pt x="8650" y="50483"/>
                              <a:pt x="12460" y="40005"/>
                            </a:cubicBezTo>
                            <a:cubicBezTo>
                              <a:pt x="13412" y="37148"/>
                              <a:pt x="14365" y="35243"/>
                              <a:pt x="15317" y="33338"/>
                            </a:cubicBezTo>
                            <a:cubicBezTo>
                              <a:pt x="16270" y="31433"/>
                              <a:pt x="17222" y="29528"/>
                              <a:pt x="18175" y="28575"/>
                            </a:cubicBezTo>
                            <a:cubicBezTo>
                              <a:pt x="20080" y="25718"/>
                              <a:pt x="21985" y="24765"/>
                              <a:pt x="21985" y="24765"/>
                            </a:cubicBezTo>
                            <a:cubicBezTo>
                              <a:pt x="21985" y="24765"/>
                              <a:pt x="22937" y="23813"/>
                              <a:pt x="23890" y="22860"/>
                            </a:cubicBezTo>
                            <a:cubicBezTo>
                              <a:pt x="24842" y="20955"/>
                              <a:pt x="27700" y="20003"/>
                              <a:pt x="31510" y="17145"/>
                            </a:cubicBezTo>
                            <a:lnTo>
                              <a:pt x="31510" y="17145"/>
                            </a:lnTo>
                            <a:cubicBezTo>
                              <a:pt x="36272" y="14288"/>
                              <a:pt x="44845" y="8573"/>
                              <a:pt x="55322" y="12383"/>
                            </a:cubicBezTo>
                            <a:cubicBezTo>
                              <a:pt x="65800" y="16193"/>
                              <a:pt x="75325" y="25718"/>
                              <a:pt x="81992" y="37148"/>
                            </a:cubicBezTo>
                            <a:cubicBezTo>
                              <a:pt x="88660" y="48578"/>
                              <a:pt x="92470" y="60008"/>
                              <a:pt x="93422" y="68580"/>
                            </a:cubicBezTo>
                            <a:cubicBezTo>
                              <a:pt x="94375" y="77153"/>
                              <a:pt x="93422" y="82868"/>
                              <a:pt x="94375" y="83820"/>
                            </a:cubicBezTo>
                            <a:cubicBezTo>
                              <a:pt x="95327" y="83820"/>
                              <a:pt x="98185" y="78105"/>
                              <a:pt x="98185" y="68580"/>
                            </a:cubicBezTo>
                            <a:cubicBezTo>
                              <a:pt x="98185" y="59055"/>
                              <a:pt x="96280" y="45720"/>
                              <a:pt x="89612" y="33338"/>
                            </a:cubicBezTo>
                            <a:cubicBezTo>
                              <a:pt x="83897" y="20955"/>
                              <a:pt x="73420" y="8573"/>
                              <a:pt x="60085" y="2858"/>
                            </a:cubicBezTo>
                            <a:cubicBezTo>
                              <a:pt x="56275" y="1905"/>
                              <a:pt x="53417" y="953"/>
                              <a:pt x="49607" y="0"/>
                            </a:cubicBezTo>
                            <a:cubicBezTo>
                              <a:pt x="45797" y="0"/>
                              <a:pt x="42940" y="0"/>
                              <a:pt x="40082" y="953"/>
                            </a:cubicBezTo>
                            <a:cubicBezTo>
                              <a:pt x="33415" y="1905"/>
                              <a:pt x="29605" y="4763"/>
                              <a:pt x="25795" y="6668"/>
                            </a:cubicBezTo>
                            <a:cubicBezTo>
                              <a:pt x="25795" y="6668"/>
                              <a:pt x="25795" y="6668"/>
                              <a:pt x="25795" y="6668"/>
                            </a:cubicBezTo>
                            <a:cubicBezTo>
                              <a:pt x="21032" y="10478"/>
                              <a:pt x="17222" y="12383"/>
                              <a:pt x="16270" y="14288"/>
                            </a:cubicBezTo>
                            <a:cubicBezTo>
                              <a:pt x="14365" y="16193"/>
                              <a:pt x="13412" y="17145"/>
                              <a:pt x="13412" y="17145"/>
                            </a:cubicBezTo>
                            <a:cubicBezTo>
                              <a:pt x="13412" y="17145"/>
                              <a:pt x="11507" y="19050"/>
                              <a:pt x="9602" y="21908"/>
                            </a:cubicBezTo>
                            <a:cubicBezTo>
                              <a:pt x="8650" y="23813"/>
                              <a:pt x="7697" y="25718"/>
                              <a:pt x="5792" y="28575"/>
                            </a:cubicBezTo>
                            <a:cubicBezTo>
                              <a:pt x="3887" y="31433"/>
                              <a:pt x="3887" y="34290"/>
                              <a:pt x="1982" y="38100"/>
                            </a:cubicBezTo>
                            <a:cubicBezTo>
                              <a:pt x="-1828" y="52388"/>
                              <a:pt x="77" y="70485"/>
                              <a:pt x="5792" y="87630"/>
                            </a:cubicBezTo>
                            <a:cubicBezTo>
                              <a:pt x="11507" y="104775"/>
                              <a:pt x="21032" y="119063"/>
                              <a:pt x="28652" y="129540"/>
                            </a:cubicBezTo>
                            <a:cubicBezTo>
                              <a:pt x="35320" y="138113"/>
                              <a:pt x="42940" y="143828"/>
                              <a:pt x="42940" y="142875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3" name="Freeform: Shape 827">
                        <a:extLst>
                          <a:ext uri="{FF2B5EF4-FFF2-40B4-BE49-F238E27FC236}">
                            <a16:creationId xmlns:a16="http://schemas.microsoft.com/office/drawing/2014/main" id="{03DFA1C6-79BA-E62D-592D-22BDEF13C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3570" y="1927859"/>
                        <a:ext cx="206484" cy="178241"/>
                      </a:xfrm>
                      <a:custGeom>
                        <a:avLst/>
                        <a:gdLst>
                          <a:gd name="connsiteX0" fmla="*/ 99179 w 206484"/>
                          <a:gd name="connsiteY0" fmla="*/ 161925 h 178241"/>
                          <a:gd name="connsiteX1" fmla="*/ 89654 w 206484"/>
                          <a:gd name="connsiteY1" fmla="*/ 166688 h 178241"/>
                          <a:gd name="connsiteX2" fmla="*/ 62984 w 206484"/>
                          <a:gd name="connsiteY2" fmla="*/ 170498 h 178241"/>
                          <a:gd name="connsiteX3" fmla="*/ 30599 w 206484"/>
                          <a:gd name="connsiteY3" fmla="*/ 152400 h 178241"/>
                          <a:gd name="connsiteX4" fmla="*/ 10597 w 206484"/>
                          <a:gd name="connsiteY4" fmla="*/ 114300 h 178241"/>
                          <a:gd name="connsiteX5" fmla="*/ 14407 w 206484"/>
                          <a:gd name="connsiteY5" fmla="*/ 73343 h 178241"/>
                          <a:gd name="connsiteX6" fmla="*/ 39172 w 206484"/>
                          <a:gd name="connsiteY6" fmla="*/ 48578 h 178241"/>
                          <a:gd name="connsiteX7" fmla="*/ 63936 w 206484"/>
                          <a:gd name="connsiteY7" fmla="*/ 40958 h 178241"/>
                          <a:gd name="connsiteX8" fmla="*/ 73461 w 206484"/>
                          <a:gd name="connsiteY8" fmla="*/ 40958 h 178241"/>
                          <a:gd name="connsiteX9" fmla="*/ 78224 w 206484"/>
                          <a:gd name="connsiteY9" fmla="*/ 40958 h 178241"/>
                          <a:gd name="connsiteX10" fmla="*/ 83939 w 206484"/>
                          <a:gd name="connsiteY10" fmla="*/ 41910 h 178241"/>
                          <a:gd name="connsiteX11" fmla="*/ 90607 w 206484"/>
                          <a:gd name="connsiteY11" fmla="*/ 43815 h 178241"/>
                          <a:gd name="connsiteX12" fmla="*/ 122992 w 206484"/>
                          <a:gd name="connsiteY12" fmla="*/ 72390 h 178241"/>
                          <a:gd name="connsiteX13" fmla="*/ 146804 w 206484"/>
                          <a:gd name="connsiteY13" fmla="*/ 120015 h 178241"/>
                          <a:gd name="connsiteX14" fmla="*/ 133469 w 206484"/>
                          <a:gd name="connsiteY14" fmla="*/ 68580 h 178241"/>
                          <a:gd name="connsiteX15" fmla="*/ 130611 w 206484"/>
                          <a:gd name="connsiteY15" fmla="*/ 42863 h 178241"/>
                          <a:gd name="connsiteX16" fmla="*/ 141089 w 206484"/>
                          <a:gd name="connsiteY16" fmla="*/ 19050 h 178241"/>
                          <a:gd name="connsiteX17" fmla="*/ 164902 w 206484"/>
                          <a:gd name="connsiteY17" fmla="*/ 8572 h 178241"/>
                          <a:gd name="connsiteX18" fmla="*/ 188714 w 206484"/>
                          <a:gd name="connsiteY18" fmla="*/ 17145 h 178241"/>
                          <a:gd name="connsiteX19" fmla="*/ 200144 w 206484"/>
                          <a:gd name="connsiteY19" fmla="*/ 37147 h 178241"/>
                          <a:gd name="connsiteX20" fmla="*/ 202049 w 206484"/>
                          <a:gd name="connsiteY20" fmla="*/ 56197 h 178241"/>
                          <a:gd name="connsiteX21" fmla="*/ 201097 w 206484"/>
                          <a:gd name="connsiteY21" fmla="*/ 74295 h 178241"/>
                          <a:gd name="connsiteX22" fmla="*/ 205859 w 206484"/>
                          <a:gd name="connsiteY22" fmla="*/ 56197 h 178241"/>
                          <a:gd name="connsiteX23" fmla="*/ 204907 w 206484"/>
                          <a:gd name="connsiteY23" fmla="*/ 35243 h 178241"/>
                          <a:gd name="connsiteX24" fmla="*/ 192524 w 206484"/>
                          <a:gd name="connsiteY24" fmla="*/ 11430 h 178241"/>
                          <a:gd name="connsiteX25" fmla="*/ 164902 w 206484"/>
                          <a:gd name="connsiteY25" fmla="*/ 0 h 178241"/>
                          <a:gd name="connsiteX26" fmla="*/ 135374 w 206484"/>
                          <a:gd name="connsiteY26" fmla="*/ 12383 h 178241"/>
                          <a:gd name="connsiteX27" fmla="*/ 122039 w 206484"/>
                          <a:gd name="connsiteY27" fmla="*/ 41910 h 178241"/>
                          <a:gd name="connsiteX28" fmla="*/ 123944 w 206484"/>
                          <a:gd name="connsiteY28" fmla="*/ 71438 h 178241"/>
                          <a:gd name="connsiteX29" fmla="*/ 134422 w 206484"/>
                          <a:gd name="connsiteY29" fmla="*/ 67628 h 178241"/>
                          <a:gd name="connsiteX30" fmla="*/ 95369 w 206484"/>
                          <a:gd name="connsiteY30" fmla="*/ 32385 h 178241"/>
                          <a:gd name="connsiteX31" fmla="*/ 86797 w 206484"/>
                          <a:gd name="connsiteY31" fmla="*/ 30480 h 178241"/>
                          <a:gd name="connsiteX32" fmla="*/ 80129 w 206484"/>
                          <a:gd name="connsiteY32" fmla="*/ 29528 h 178241"/>
                          <a:gd name="connsiteX33" fmla="*/ 74414 w 206484"/>
                          <a:gd name="connsiteY33" fmla="*/ 29528 h 178241"/>
                          <a:gd name="connsiteX34" fmla="*/ 62984 w 206484"/>
                          <a:gd name="connsiteY34" fmla="*/ 30480 h 178241"/>
                          <a:gd name="connsiteX35" fmla="*/ 34409 w 206484"/>
                          <a:gd name="connsiteY35" fmla="*/ 40005 h 178241"/>
                          <a:gd name="connsiteX36" fmla="*/ 5834 w 206484"/>
                          <a:gd name="connsiteY36" fmla="*/ 71438 h 178241"/>
                          <a:gd name="connsiteX37" fmla="*/ 2977 w 206484"/>
                          <a:gd name="connsiteY37" fmla="*/ 119063 h 178241"/>
                          <a:gd name="connsiteX38" fmla="*/ 26789 w 206484"/>
                          <a:gd name="connsiteY38" fmla="*/ 160020 h 178241"/>
                          <a:gd name="connsiteX39" fmla="*/ 62984 w 206484"/>
                          <a:gd name="connsiteY39" fmla="*/ 178117 h 178241"/>
                          <a:gd name="connsiteX40" fmla="*/ 91559 w 206484"/>
                          <a:gd name="connsiteY40" fmla="*/ 171450 h 178241"/>
                          <a:gd name="connsiteX41" fmla="*/ 99179 w 206484"/>
                          <a:gd name="connsiteY41" fmla="*/ 161925 h 1782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206484" h="178241">
                            <a:moveTo>
                              <a:pt x="99179" y="161925"/>
                            </a:moveTo>
                            <a:cubicBezTo>
                              <a:pt x="99179" y="161925"/>
                              <a:pt x="95369" y="162878"/>
                              <a:pt x="89654" y="166688"/>
                            </a:cubicBezTo>
                            <a:cubicBezTo>
                              <a:pt x="83939" y="168592"/>
                              <a:pt x="74414" y="172403"/>
                              <a:pt x="62984" y="170498"/>
                            </a:cubicBezTo>
                            <a:cubicBezTo>
                              <a:pt x="52507" y="168592"/>
                              <a:pt x="40124" y="161925"/>
                              <a:pt x="30599" y="152400"/>
                            </a:cubicBezTo>
                            <a:cubicBezTo>
                              <a:pt x="21074" y="141923"/>
                              <a:pt x="13454" y="128588"/>
                              <a:pt x="10597" y="114300"/>
                            </a:cubicBezTo>
                            <a:cubicBezTo>
                              <a:pt x="7739" y="100013"/>
                              <a:pt x="8692" y="84773"/>
                              <a:pt x="14407" y="73343"/>
                            </a:cubicBezTo>
                            <a:cubicBezTo>
                              <a:pt x="20122" y="60960"/>
                              <a:pt x="29647" y="53340"/>
                              <a:pt x="39172" y="48578"/>
                            </a:cubicBezTo>
                            <a:cubicBezTo>
                              <a:pt x="48697" y="43815"/>
                              <a:pt x="57269" y="41910"/>
                              <a:pt x="63936" y="40958"/>
                            </a:cubicBezTo>
                            <a:cubicBezTo>
                              <a:pt x="69652" y="40005"/>
                              <a:pt x="73461" y="40958"/>
                              <a:pt x="73461" y="40958"/>
                            </a:cubicBezTo>
                            <a:cubicBezTo>
                              <a:pt x="73461" y="40958"/>
                              <a:pt x="75367" y="40958"/>
                              <a:pt x="78224" y="40958"/>
                            </a:cubicBezTo>
                            <a:cubicBezTo>
                              <a:pt x="80129" y="40958"/>
                              <a:pt x="81082" y="41910"/>
                              <a:pt x="83939" y="41910"/>
                            </a:cubicBezTo>
                            <a:cubicBezTo>
                              <a:pt x="85844" y="41910"/>
                              <a:pt x="88702" y="42863"/>
                              <a:pt x="90607" y="43815"/>
                            </a:cubicBezTo>
                            <a:cubicBezTo>
                              <a:pt x="101084" y="46672"/>
                              <a:pt x="114419" y="55245"/>
                              <a:pt x="122992" y="72390"/>
                            </a:cubicBezTo>
                            <a:lnTo>
                              <a:pt x="146804" y="120015"/>
                            </a:lnTo>
                            <a:lnTo>
                              <a:pt x="133469" y="68580"/>
                            </a:lnTo>
                            <a:cubicBezTo>
                              <a:pt x="131564" y="60960"/>
                              <a:pt x="129659" y="51435"/>
                              <a:pt x="130611" y="42863"/>
                            </a:cubicBezTo>
                            <a:cubicBezTo>
                              <a:pt x="131564" y="34290"/>
                              <a:pt x="134422" y="25718"/>
                              <a:pt x="141089" y="19050"/>
                            </a:cubicBezTo>
                            <a:cubicBezTo>
                              <a:pt x="146804" y="12383"/>
                              <a:pt x="155377" y="8572"/>
                              <a:pt x="164902" y="8572"/>
                            </a:cubicBezTo>
                            <a:cubicBezTo>
                              <a:pt x="173474" y="8572"/>
                              <a:pt x="182047" y="11430"/>
                              <a:pt x="188714" y="17145"/>
                            </a:cubicBezTo>
                            <a:cubicBezTo>
                              <a:pt x="194429" y="22860"/>
                              <a:pt x="198239" y="29528"/>
                              <a:pt x="200144" y="37147"/>
                            </a:cubicBezTo>
                            <a:cubicBezTo>
                              <a:pt x="202049" y="43815"/>
                              <a:pt x="202049" y="50483"/>
                              <a:pt x="202049" y="56197"/>
                            </a:cubicBezTo>
                            <a:cubicBezTo>
                              <a:pt x="202049" y="67628"/>
                              <a:pt x="200144" y="74295"/>
                              <a:pt x="201097" y="74295"/>
                            </a:cubicBezTo>
                            <a:cubicBezTo>
                              <a:pt x="201097" y="74295"/>
                              <a:pt x="203954" y="67628"/>
                              <a:pt x="205859" y="56197"/>
                            </a:cubicBezTo>
                            <a:cubicBezTo>
                              <a:pt x="206811" y="50483"/>
                              <a:pt x="206811" y="43815"/>
                              <a:pt x="204907" y="35243"/>
                            </a:cubicBezTo>
                            <a:cubicBezTo>
                              <a:pt x="203002" y="27622"/>
                              <a:pt x="200144" y="19050"/>
                              <a:pt x="192524" y="11430"/>
                            </a:cubicBezTo>
                            <a:cubicBezTo>
                              <a:pt x="185857" y="4763"/>
                              <a:pt x="175379" y="0"/>
                              <a:pt x="164902" y="0"/>
                            </a:cubicBezTo>
                            <a:cubicBezTo>
                              <a:pt x="154424" y="0"/>
                              <a:pt x="142994" y="4763"/>
                              <a:pt x="135374" y="12383"/>
                            </a:cubicBezTo>
                            <a:cubicBezTo>
                              <a:pt x="127754" y="20003"/>
                              <a:pt x="122992" y="31433"/>
                              <a:pt x="122039" y="41910"/>
                            </a:cubicBezTo>
                            <a:cubicBezTo>
                              <a:pt x="121086" y="52388"/>
                              <a:pt x="122039" y="62865"/>
                              <a:pt x="123944" y="71438"/>
                            </a:cubicBezTo>
                            <a:cubicBezTo>
                              <a:pt x="130611" y="69533"/>
                              <a:pt x="132517" y="68580"/>
                              <a:pt x="134422" y="67628"/>
                            </a:cubicBezTo>
                            <a:cubicBezTo>
                              <a:pt x="124897" y="47625"/>
                              <a:pt x="107752" y="36195"/>
                              <a:pt x="95369" y="32385"/>
                            </a:cubicBezTo>
                            <a:cubicBezTo>
                              <a:pt x="92511" y="31433"/>
                              <a:pt x="89654" y="30480"/>
                              <a:pt x="86797" y="30480"/>
                            </a:cubicBezTo>
                            <a:cubicBezTo>
                              <a:pt x="83939" y="30480"/>
                              <a:pt x="82034" y="29528"/>
                              <a:pt x="80129" y="29528"/>
                            </a:cubicBezTo>
                            <a:cubicBezTo>
                              <a:pt x="76319" y="29528"/>
                              <a:pt x="74414" y="29528"/>
                              <a:pt x="74414" y="29528"/>
                            </a:cubicBezTo>
                            <a:cubicBezTo>
                              <a:pt x="74414" y="29528"/>
                              <a:pt x="70604" y="29528"/>
                              <a:pt x="62984" y="30480"/>
                            </a:cubicBezTo>
                            <a:cubicBezTo>
                              <a:pt x="55364" y="31433"/>
                              <a:pt x="44886" y="33338"/>
                              <a:pt x="34409" y="40005"/>
                            </a:cubicBezTo>
                            <a:cubicBezTo>
                              <a:pt x="23932" y="45720"/>
                              <a:pt x="11549" y="56197"/>
                              <a:pt x="5834" y="71438"/>
                            </a:cubicBezTo>
                            <a:cubicBezTo>
                              <a:pt x="-833" y="85725"/>
                              <a:pt x="-1786" y="103823"/>
                              <a:pt x="2977" y="119063"/>
                            </a:cubicBezTo>
                            <a:cubicBezTo>
                              <a:pt x="6786" y="135255"/>
                              <a:pt x="15359" y="149542"/>
                              <a:pt x="26789" y="160020"/>
                            </a:cubicBezTo>
                            <a:cubicBezTo>
                              <a:pt x="37267" y="170498"/>
                              <a:pt x="51554" y="177165"/>
                              <a:pt x="62984" y="178117"/>
                            </a:cubicBezTo>
                            <a:cubicBezTo>
                              <a:pt x="75367" y="179070"/>
                              <a:pt x="84892" y="174308"/>
                              <a:pt x="91559" y="171450"/>
                            </a:cubicBezTo>
                            <a:cubicBezTo>
                              <a:pt x="96322" y="164783"/>
                              <a:pt x="99179" y="162878"/>
                              <a:pt x="99179" y="161925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4" name="Freeform: Shape 828">
                        <a:extLst>
                          <a:ext uri="{FF2B5EF4-FFF2-40B4-BE49-F238E27FC236}">
                            <a16:creationId xmlns:a16="http://schemas.microsoft.com/office/drawing/2014/main" id="{B15DF39A-868B-0F1C-D477-8BF07F0A7E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1438" y="1932324"/>
                        <a:ext cx="187736" cy="202307"/>
                      </a:xfrm>
                      <a:custGeom>
                        <a:avLst/>
                        <a:gdLst>
                          <a:gd name="connsiteX0" fmla="*/ 92244 w 187736"/>
                          <a:gd name="connsiteY0" fmla="*/ 298 h 202307"/>
                          <a:gd name="connsiteX1" fmla="*/ 62716 w 187736"/>
                          <a:gd name="connsiteY1" fmla="*/ 8870 h 202307"/>
                          <a:gd name="connsiteX2" fmla="*/ 15091 w 187736"/>
                          <a:gd name="connsiteY2" fmla="*/ 58400 h 202307"/>
                          <a:gd name="connsiteX3" fmla="*/ 804 w 187736"/>
                          <a:gd name="connsiteY3" fmla="*/ 126980 h 202307"/>
                          <a:gd name="connsiteX4" fmla="*/ 6519 w 187736"/>
                          <a:gd name="connsiteY4" fmla="*/ 149840 h 202307"/>
                          <a:gd name="connsiteX5" fmla="*/ 9376 w 187736"/>
                          <a:gd name="connsiteY5" fmla="*/ 155555 h 202307"/>
                          <a:gd name="connsiteX6" fmla="*/ 10329 w 187736"/>
                          <a:gd name="connsiteY6" fmla="*/ 157460 h 202307"/>
                          <a:gd name="connsiteX7" fmla="*/ 11281 w 187736"/>
                          <a:gd name="connsiteY7" fmla="*/ 159365 h 202307"/>
                          <a:gd name="connsiteX8" fmla="*/ 15091 w 187736"/>
                          <a:gd name="connsiteY8" fmla="*/ 165080 h 202307"/>
                          <a:gd name="connsiteX9" fmla="*/ 32236 w 187736"/>
                          <a:gd name="connsiteY9" fmla="*/ 181273 h 202307"/>
                          <a:gd name="connsiteX10" fmla="*/ 98911 w 187736"/>
                          <a:gd name="connsiteY10" fmla="*/ 202228 h 202307"/>
                          <a:gd name="connsiteX11" fmla="*/ 165586 w 187736"/>
                          <a:gd name="connsiteY11" fmla="*/ 185083 h 202307"/>
                          <a:gd name="connsiteX12" fmla="*/ 182731 w 187736"/>
                          <a:gd name="connsiteY12" fmla="*/ 170795 h 202307"/>
                          <a:gd name="connsiteX13" fmla="*/ 187494 w 187736"/>
                          <a:gd name="connsiteY13" fmla="*/ 164128 h 202307"/>
                          <a:gd name="connsiteX14" fmla="*/ 162729 w 187736"/>
                          <a:gd name="connsiteY14" fmla="*/ 181273 h 202307"/>
                          <a:gd name="connsiteX15" fmla="*/ 98911 w 187736"/>
                          <a:gd name="connsiteY15" fmla="*/ 193655 h 202307"/>
                          <a:gd name="connsiteX16" fmla="*/ 38904 w 187736"/>
                          <a:gd name="connsiteY16" fmla="*/ 172700 h 202307"/>
                          <a:gd name="connsiteX17" fmla="*/ 24616 w 187736"/>
                          <a:gd name="connsiteY17" fmla="*/ 158413 h 202307"/>
                          <a:gd name="connsiteX18" fmla="*/ 21759 w 187736"/>
                          <a:gd name="connsiteY18" fmla="*/ 153650 h 202307"/>
                          <a:gd name="connsiteX19" fmla="*/ 20806 w 187736"/>
                          <a:gd name="connsiteY19" fmla="*/ 151745 h 202307"/>
                          <a:gd name="connsiteX20" fmla="*/ 19854 w 187736"/>
                          <a:gd name="connsiteY20" fmla="*/ 149840 h 202307"/>
                          <a:gd name="connsiteX21" fmla="*/ 16996 w 187736"/>
                          <a:gd name="connsiteY21" fmla="*/ 145078 h 202307"/>
                          <a:gd name="connsiteX22" fmla="*/ 11281 w 187736"/>
                          <a:gd name="connsiteY22" fmla="*/ 125075 h 202307"/>
                          <a:gd name="connsiteX23" fmla="*/ 22711 w 187736"/>
                          <a:gd name="connsiteY23" fmla="*/ 62210 h 202307"/>
                          <a:gd name="connsiteX24" fmla="*/ 64621 w 187736"/>
                          <a:gd name="connsiteY24" fmla="*/ 12680 h 202307"/>
                          <a:gd name="connsiteX25" fmla="*/ 92244 w 187736"/>
                          <a:gd name="connsiteY25" fmla="*/ 298 h 2023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87736" h="202307">
                            <a:moveTo>
                              <a:pt x="92244" y="298"/>
                            </a:moveTo>
                            <a:cubicBezTo>
                              <a:pt x="92244" y="-655"/>
                              <a:pt x="78909" y="298"/>
                              <a:pt x="62716" y="8870"/>
                            </a:cubicBezTo>
                            <a:cubicBezTo>
                              <a:pt x="45571" y="17443"/>
                              <a:pt x="26521" y="35540"/>
                              <a:pt x="15091" y="58400"/>
                            </a:cubicBezTo>
                            <a:cubicBezTo>
                              <a:pt x="2709" y="81260"/>
                              <a:pt x="-2054" y="106978"/>
                              <a:pt x="804" y="126980"/>
                            </a:cubicBezTo>
                            <a:cubicBezTo>
                              <a:pt x="1756" y="136505"/>
                              <a:pt x="4614" y="145078"/>
                              <a:pt x="6519" y="149840"/>
                            </a:cubicBezTo>
                            <a:cubicBezTo>
                              <a:pt x="7471" y="152698"/>
                              <a:pt x="8424" y="154603"/>
                              <a:pt x="9376" y="155555"/>
                            </a:cubicBezTo>
                            <a:cubicBezTo>
                              <a:pt x="10329" y="156508"/>
                              <a:pt x="10329" y="157460"/>
                              <a:pt x="10329" y="157460"/>
                            </a:cubicBezTo>
                            <a:cubicBezTo>
                              <a:pt x="10329" y="157460"/>
                              <a:pt x="10329" y="158413"/>
                              <a:pt x="11281" y="159365"/>
                            </a:cubicBezTo>
                            <a:cubicBezTo>
                              <a:pt x="12234" y="160318"/>
                              <a:pt x="13186" y="162223"/>
                              <a:pt x="15091" y="165080"/>
                            </a:cubicBezTo>
                            <a:cubicBezTo>
                              <a:pt x="18901" y="169843"/>
                              <a:pt x="24616" y="176510"/>
                              <a:pt x="32236" y="181273"/>
                            </a:cubicBezTo>
                            <a:cubicBezTo>
                              <a:pt x="48429" y="192703"/>
                              <a:pt x="73194" y="201275"/>
                              <a:pt x="98911" y="202228"/>
                            </a:cubicBezTo>
                            <a:cubicBezTo>
                              <a:pt x="124629" y="203180"/>
                              <a:pt x="149394" y="195560"/>
                              <a:pt x="165586" y="185083"/>
                            </a:cubicBezTo>
                            <a:cubicBezTo>
                              <a:pt x="173206" y="180320"/>
                              <a:pt x="178921" y="174605"/>
                              <a:pt x="182731" y="170795"/>
                            </a:cubicBezTo>
                            <a:cubicBezTo>
                              <a:pt x="186541" y="166985"/>
                              <a:pt x="188446" y="164128"/>
                              <a:pt x="187494" y="164128"/>
                            </a:cubicBezTo>
                            <a:cubicBezTo>
                              <a:pt x="186541" y="163175"/>
                              <a:pt x="178921" y="172700"/>
                              <a:pt x="162729" y="181273"/>
                            </a:cubicBezTo>
                            <a:cubicBezTo>
                              <a:pt x="146536" y="189845"/>
                              <a:pt x="122724" y="195560"/>
                              <a:pt x="98911" y="193655"/>
                            </a:cubicBezTo>
                            <a:cubicBezTo>
                              <a:pt x="75099" y="191750"/>
                              <a:pt x="52239" y="183178"/>
                              <a:pt x="38904" y="172700"/>
                            </a:cubicBezTo>
                            <a:cubicBezTo>
                              <a:pt x="32236" y="167938"/>
                              <a:pt x="27474" y="162223"/>
                              <a:pt x="24616" y="158413"/>
                            </a:cubicBezTo>
                            <a:cubicBezTo>
                              <a:pt x="23664" y="156508"/>
                              <a:pt x="21759" y="154603"/>
                              <a:pt x="21759" y="153650"/>
                            </a:cubicBezTo>
                            <a:cubicBezTo>
                              <a:pt x="20806" y="152698"/>
                              <a:pt x="20806" y="151745"/>
                              <a:pt x="20806" y="151745"/>
                            </a:cubicBezTo>
                            <a:cubicBezTo>
                              <a:pt x="20806" y="151745"/>
                              <a:pt x="20806" y="150793"/>
                              <a:pt x="19854" y="149840"/>
                            </a:cubicBezTo>
                            <a:cubicBezTo>
                              <a:pt x="18901" y="148888"/>
                              <a:pt x="17949" y="146983"/>
                              <a:pt x="16996" y="145078"/>
                            </a:cubicBezTo>
                            <a:cubicBezTo>
                              <a:pt x="15091" y="140315"/>
                              <a:pt x="12234" y="133648"/>
                              <a:pt x="11281" y="125075"/>
                            </a:cubicBezTo>
                            <a:cubicBezTo>
                              <a:pt x="8424" y="107930"/>
                              <a:pt x="12234" y="84118"/>
                              <a:pt x="22711" y="62210"/>
                            </a:cubicBezTo>
                            <a:cubicBezTo>
                              <a:pt x="33189" y="40303"/>
                              <a:pt x="49381" y="22205"/>
                              <a:pt x="64621" y="12680"/>
                            </a:cubicBezTo>
                            <a:cubicBezTo>
                              <a:pt x="79861" y="4108"/>
                              <a:pt x="92244" y="2203"/>
                              <a:pt x="92244" y="298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5" name="Freeform: Shape 829">
                        <a:extLst>
                          <a:ext uri="{FF2B5EF4-FFF2-40B4-BE49-F238E27FC236}">
                            <a16:creationId xmlns:a16="http://schemas.microsoft.com/office/drawing/2014/main" id="{FB4D3F5B-A3E6-A6A3-B17D-6120B44129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7959" y="1766865"/>
                        <a:ext cx="195262" cy="181949"/>
                      </a:xfrm>
                      <a:custGeom>
                        <a:avLst/>
                        <a:gdLst>
                          <a:gd name="connsiteX0" fmla="*/ 36195 w 195262"/>
                          <a:gd name="connsiteY0" fmla="*/ 181950 h 181949"/>
                          <a:gd name="connsiteX1" fmla="*/ 32385 w 195262"/>
                          <a:gd name="connsiteY1" fmla="*/ 175282 h 181949"/>
                          <a:gd name="connsiteX2" fmla="*/ 21908 w 195262"/>
                          <a:gd name="connsiteY2" fmla="*/ 158137 h 181949"/>
                          <a:gd name="connsiteX3" fmla="*/ 9525 w 195262"/>
                          <a:gd name="connsiteY3" fmla="*/ 100987 h 181949"/>
                          <a:gd name="connsiteX4" fmla="*/ 17145 w 195262"/>
                          <a:gd name="connsiteY4" fmla="*/ 70507 h 181949"/>
                          <a:gd name="connsiteX5" fmla="*/ 31433 w 195262"/>
                          <a:gd name="connsiteY5" fmla="*/ 47647 h 181949"/>
                          <a:gd name="connsiteX6" fmla="*/ 44768 w 195262"/>
                          <a:gd name="connsiteY6" fmla="*/ 34312 h 181949"/>
                          <a:gd name="connsiteX7" fmla="*/ 50483 w 195262"/>
                          <a:gd name="connsiteY7" fmla="*/ 30502 h 181949"/>
                          <a:gd name="connsiteX8" fmla="*/ 52388 w 195262"/>
                          <a:gd name="connsiteY8" fmla="*/ 29550 h 181949"/>
                          <a:gd name="connsiteX9" fmla="*/ 57150 w 195262"/>
                          <a:gd name="connsiteY9" fmla="*/ 26692 h 181949"/>
                          <a:gd name="connsiteX10" fmla="*/ 64770 w 195262"/>
                          <a:gd name="connsiteY10" fmla="*/ 22882 h 181949"/>
                          <a:gd name="connsiteX11" fmla="*/ 74295 w 195262"/>
                          <a:gd name="connsiteY11" fmla="*/ 18120 h 181949"/>
                          <a:gd name="connsiteX12" fmla="*/ 131445 w 195262"/>
                          <a:gd name="connsiteY12" fmla="*/ 15262 h 181949"/>
                          <a:gd name="connsiteX13" fmla="*/ 179070 w 195262"/>
                          <a:gd name="connsiteY13" fmla="*/ 48600 h 181949"/>
                          <a:gd name="connsiteX14" fmla="*/ 190500 w 195262"/>
                          <a:gd name="connsiteY14" fmla="*/ 64792 h 181949"/>
                          <a:gd name="connsiteX15" fmla="*/ 195263 w 195262"/>
                          <a:gd name="connsiteY15" fmla="*/ 70507 h 181949"/>
                          <a:gd name="connsiteX16" fmla="*/ 192405 w 195262"/>
                          <a:gd name="connsiteY16" fmla="*/ 62887 h 181949"/>
                          <a:gd name="connsiteX17" fmla="*/ 182880 w 195262"/>
                          <a:gd name="connsiteY17" fmla="*/ 44790 h 181949"/>
                          <a:gd name="connsiteX18" fmla="*/ 134303 w 195262"/>
                          <a:gd name="connsiteY18" fmla="*/ 5737 h 181949"/>
                          <a:gd name="connsiteX19" fmla="*/ 70485 w 195262"/>
                          <a:gd name="connsiteY19" fmla="*/ 5737 h 181949"/>
                          <a:gd name="connsiteX20" fmla="*/ 59055 w 195262"/>
                          <a:gd name="connsiteY20" fmla="*/ 10500 h 181949"/>
                          <a:gd name="connsiteX21" fmla="*/ 50483 w 195262"/>
                          <a:gd name="connsiteY21" fmla="*/ 15262 h 181949"/>
                          <a:gd name="connsiteX22" fmla="*/ 45720 w 195262"/>
                          <a:gd name="connsiteY22" fmla="*/ 18120 h 181949"/>
                          <a:gd name="connsiteX23" fmla="*/ 43815 w 195262"/>
                          <a:gd name="connsiteY23" fmla="*/ 19072 h 181949"/>
                          <a:gd name="connsiteX24" fmla="*/ 37147 w 195262"/>
                          <a:gd name="connsiteY24" fmla="*/ 23835 h 181949"/>
                          <a:gd name="connsiteX25" fmla="*/ 21908 w 195262"/>
                          <a:gd name="connsiteY25" fmla="*/ 39075 h 181949"/>
                          <a:gd name="connsiteX26" fmla="*/ 6668 w 195262"/>
                          <a:gd name="connsiteY26" fmla="*/ 65745 h 181949"/>
                          <a:gd name="connsiteX27" fmla="*/ 0 w 195262"/>
                          <a:gd name="connsiteY27" fmla="*/ 100035 h 181949"/>
                          <a:gd name="connsiteX28" fmla="*/ 17145 w 195262"/>
                          <a:gd name="connsiteY28" fmla="*/ 160042 h 181949"/>
                          <a:gd name="connsiteX29" fmla="*/ 29528 w 195262"/>
                          <a:gd name="connsiteY29" fmla="*/ 176235 h 181949"/>
                          <a:gd name="connsiteX30" fmla="*/ 36195 w 195262"/>
                          <a:gd name="connsiteY30" fmla="*/ 181950 h 181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95262" h="181949">
                            <a:moveTo>
                              <a:pt x="36195" y="181950"/>
                            </a:moveTo>
                            <a:cubicBezTo>
                              <a:pt x="36195" y="181950"/>
                              <a:pt x="35243" y="179092"/>
                              <a:pt x="32385" y="175282"/>
                            </a:cubicBezTo>
                            <a:cubicBezTo>
                              <a:pt x="29528" y="171472"/>
                              <a:pt x="26670" y="164805"/>
                              <a:pt x="21908" y="158137"/>
                            </a:cubicBezTo>
                            <a:cubicBezTo>
                              <a:pt x="14288" y="143850"/>
                              <a:pt x="7620" y="121942"/>
                              <a:pt x="9525" y="100987"/>
                            </a:cubicBezTo>
                            <a:cubicBezTo>
                              <a:pt x="10478" y="90510"/>
                              <a:pt x="13335" y="80032"/>
                              <a:pt x="17145" y="70507"/>
                            </a:cubicBezTo>
                            <a:cubicBezTo>
                              <a:pt x="20955" y="60982"/>
                              <a:pt x="26670" y="53362"/>
                              <a:pt x="31433" y="47647"/>
                            </a:cubicBezTo>
                            <a:cubicBezTo>
                              <a:pt x="37147" y="41932"/>
                              <a:pt x="41910" y="37170"/>
                              <a:pt x="44768" y="34312"/>
                            </a:cubicBezTo>
                            <a:cubicBezTo>
                              <a:pt x="48578" y="31455"/>
                              <a:pt x="50483" y="30502"/>
                              <a:pt x="50483" y="30502"/>
                            </a:cubicBezTo>
                            <a:cubicBezTo>
                              <a:pt x="50483" y="30502"/>
                              <a:pt x="51435" y="30502"/>
                              <a:pt x="52388" y="29550"/>
                            </a:cubicBezTo>
                            <a:cubicBezTo>
                              <a:pt x="53340" y="28597"/>
                              <a:pt x="55245" y="27645"/>
                              <a:pt x="57150" y="26692"/>
                            </a:cubicBezTo>
                            <a:cubicBezTo>
                              <a:pt x="59055" y="25740"/>
                              <a:pt x="60960" y="23835"/>
                              <a:pt x="64770" y="22882"/>
                            </a:cubicBezTo>
                            <a:cubicBezTo>
                              <a:pt x="67628" y="20977"/>
                              <a:pt x="70485" y="20025"/>
                              <a:pt x="74295" y="18120"/>
                            </a:cubicBezTo>
                            <a:cubicBezTo>
                              <a:pt x="88583" y="12405"/>
                              <a:pt x="110490" y="9547"/>
                              <a:pt x="131445" y="15262"/>
                            </a:cubicBezTo>
                            <a:cubicBezTo>
                              <a:pt x="151447" y="20977"/>
                              <a:pt x="168593" y="36217"/>
                              <a:pt x="179070" y="48600"/>
                            </a:cubicBezTo>
                            <a:cubicBezTo>
                              <a:pt x="183833" y="55267"/>
                              <a:pt x="188595" y="60982"/>
                              <a:pt x="190500" y="64792"/>
                            </a:cubicBezTo>
                            <a:cubicBezTo>
                              <a:pt x="193358" y="68602"/>
                              <a:pt x="195263" y="71460"/>
                              <a:pt x="195263" y="70507"/>
                            </a:cubicBezTo>
                            <a:cubicBezTo>
                              <a:pt x="195263" y="70507"/>
                              <a:pt x="194310" y="67650"/>
                              <a:pt x="192405" y="62887"/>
                            </a:cubicBezTo>
                            <a:cubicBezTo>
                              <a:pt x="190500" y="58125"/>
                              <a:pt x="186690" y="52410"/>
                              <a:pt x="182880" y="44790"/>
                            </a:cubicBezTo>
                            <a:cubicBezTo>
                              <a:pt x="173355" y="30502"/>
                              <a:pt x="156210" y="13357"/>
                              <a:pt x="134303" y="5737"/>
                            </a:cubicBezTo>
                            <a:cubicBezTo>
                              <a:pt x="112395" y="-2835"/>
                              <a:pt x="86678" y="-930"/>
                              <a:pt x="70485" y="5737"/>
                            </a:cubicBezTo>
                            <a:cubicBezTo>
                              <a:pt x="66675" y="6690"/>
                              <a:pt x="62865" y="8595"/>
                              <a:pt x="59055" y="10500"/>
                            </a:cubicBezTo>
                            <a:cubicBezTo>
                              <a:pt x="56197" y="12405"/>
                              <a:pt x="53340" y="13357"/>
                              <a:pt x="50483" y="15262"/>
                            </a:cubicBezTo>
                            <a:cubicBezTo>
                              <a:pt x="48578" y="16215"/>
                              <a:pt x="46672" y="17167"/>
                              <a:pt x="45720" y="18120"/>
                            </a:cubicBezTo>
                            <a:cubicBezTo>
                              <a:pt x="44768" y="19072"/>
                              <a:pt x="43815" y="19072"/>
                              <a:pt x="43815" y="19072"/>
                            </a:cubicBezTo>
                            <a:cubicBezTo>
                              <a:pt x="43815" y="19072"/>
                              <a:pt x="41910" y="20977"/>
                              <a:pt x="37147" y="23835"/>
                            </a:cubicBezTo>
                            <a:cubicBezTo>
                              <a:pt x="33338" y="27645"/>
                              <a:pt x="27622" y="32407"/>
                              <a:pt x="21908" y="39075"/>
                            </a:cubicBezTo>
                            <a:cubicBezTo>
                              <a:pt x="16193" y="46695"/>
                              <a:pt x="10478" y="55267"/>
                              <a:pt x="6668" y="65745"/>
                            </a:cubicBezTo>
                            <a:cubicBezTo>
                              <a:pt x="2858" y="76222"/>
                              <a:pt x="0" y="87652"/>
                              <a:pt x="0" y="100035"/>
                            </a:cubicBezTo>
                            <a:cubicBezTo>
                              <a:pt x="0" y="123847"/>
                              <a:pt x="8572" y="145755"/>
                              <a:pt x="17145" y="160042"/>
                            </a:cubicBezTo>
                            <a:cubicBezTo>
                              <a:pt x="21908" y="167662"/>
                              <a:pt x="25718" y="173377"/>
                              <a:pt x="29528" y="176235"/>
                            </a:cubicBezTo>
                            <a:cubicBezTo>
                              <a:pt x="34290" y="180045"/>
                              <a:pt x="36195" y="181950"/>
                              <a:pt x="36195" y="181950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59" name="Freeform: Shape 830">
                      <a:extLst>
                        <a:ext uri="{FF2B5EF4-FFF2-40B4-BE49-F238E27FC236}">
                          <a16:creationId xmlns:a16="http://schemas.microsoft.com/office/drawing/2014/main" id="{C548CE99-727B-18A9-ADA2-A2DF3F59A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7873" y="1743835"/>
                      <a:ext cx="84363" cy="71242"/>
                    </a:xfrm>
                    <a:custGeom>
                      <a:avLst/>
                      <a:gdLst>
                        <a:gd name="connsiteX0" fmla="*/ 27746 w 84363"/>
                        <a:gd name="connsiteY0" fmla="*/ 64009 h 71242"/>
                        <a:gd name="connsiteX1" fmla="*/ 1076 w 84363"/>
                        <a:gd name="connsiteY1" fmla="*/ 66867 h 71242"/>
                        <a:gd name="connsiteX2" fmla="*/ 15364 w 84363"/>
                        <a:gd name="connsiteY2" fmla="*/ 40197 h 71242"/>
                        <a:gd name="connsiteX3" fmla="*/ 42034 w 84363"/>
                        <a:gd name="connsiteY3" fmla="*/ 37339 h 71242"/>
                        <a:gd name="connsiteX4" fmla="*/ 27746 w 84363"/>
                        <a:gd name="connsiteY4" fmla="*/ 64009 h 71242"/>
                        <a:gd name="connsiteX5" fmla="*/ 73466 w 84363"/>
                        <a:gd name="connsiteY5" fmla="*/ 22099 h 71242"/>
                        <a:gd name="connsiteX6" fmla="*/ 54416 w 84363"/>
                        <a:gd name="connsiteY6" fmla="*/ 24004 h 71242"/>
                        <a:gd name="connsiteX7" fmla="*/ 64894 w 84363"/>
                        <a:gd name="connsiteY7" fmla="*/ 4954 h 71242"/>
                        <a:gd name="connsiteX8" fmla="*/ 83944 w 84363"/>
                        <a:gd name="connsiteY8" fmla="*/ 3049 h 71242"/>
                        <a:gd name="connsiteX9" fmla="*/ 73466 w 84363"/>
                        <a:gd name="connsiteY9" fmla="*/ 22099 h 71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4363" h="71242">
                          <a:moveTo>
                            <a:pt x="27746" y="64009"/>
                          </a:moveTo>
                          <a:cubicBezTo>
                            <a:pt x="16316" y="72582"/>
                            <a:pt x="4886" y="73534"/>
                            <a:pt x="1076" y="66867"/>
                          </a:cubicBezTo>
                          <a:cubicBezTo>
                            <a:pt x="-2734" y="60199"/>
                            <a:pt x="3934" y="47817"/>
                            <a:pt x="15364" y="40197"/>
                          </a:cubicBezTo>
                          <a:cubicBezTo>
                            <a:pt x="26794" y="31624"/>
                            <a:pt x="38224" y="30672"/>
                            <a:pt x="42034" y="37339"/>
                          </a:cubicBezTo>
                          <a:cubicBezTo>
                            <a:pt x="45844" y="44007"/>
                            <a:pt x="39176" y="56389"/>
                            <a:pt x="27746" y="64009"/>
                          </a:cubicBezTo>
                          <a:close/>
                          <a:moveTo>
                            <a:pt x="73466" y="22099"/>
                          </a:moveTo>
                          <a:cubicBezTo>
                            <a:pt x="64894" y="27814"/>
                            <a:pt x="57274" y="28767"/>
                            <a:pt x="54416" y="24004"/>
                          </a:cubicBezTo>
                          <a:cubicBezTo>
                            <a:pt x="51559" y="19242"/>
                            <a:pt x="56321" y="10669"/>
                            <a:pt x="64894" y="4954"/>
                          </a:cubicBezTo>
                          <a:cubicBezTo>
                            <a:pt x="73466" y="-761"/>
                            <a:pt x="81086" y="-1713"/>
                            <a:pt x="83944" y="3049"/>
                          </a:cubicBezTo>
                          <a:cubicBezTo>
                            <a:pt x="85849" y="7812"/>
                            <a:pt x="81086" y="16384"/>
                            <a:pt x="73466" y="22099"/>
                          </a:cubicBezTo>
                          <a:close/>
                        </a:path>
                      </a:pathLst>
                    </a:custGeom>
                    <a:solidFill>
                      <a:srgbClr val="9336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29" name="Graphic 4">
                    <a:extLst>
                      <a:ext uri="{FF2B5EF4-FFF2-40B4-BE49-F238E27FC236}">
                        <a16:creationId xmlns:a16="http://schemas.microsoft.com/office/drawing/2014/main" id="{7E032062-9329-9D78-CE1F-166940426F20}"/>
                      </a:ext>
                    </a:extLst>
                  </p:cNvPr>
                  <p:cNvGrpSpPr/>
                  <p:nvPr/>
                </p:nvGrpSpPr>
                <p:grpSpPr>
                  <a:xfrm>
                    <a:off x="6379844" y="1918070"/>
                    <a:ext cx="1143952" cy="786189"/>
                    <a:chOff x="6379844" y="1918070"/>
                    <a:chExt cx="1143952" cy="786189"/>
                  </a:xfrm>
                </p:grpSpPr>
                <p:sp>
                  <p:nvSpPr>
                    <p:cNvPr id="330" name="Freeform: Shape 832">
                      <a:extLst>
                        <a:ext uri="{FF2B5EF4-FFF2-40B4-BE49-F238E27FC236}">
                          <a16:creationId xmlns:a16="http://schemas.microsoft.com/office/drawing/2014/main" id="{D893F6E2-06C5-03C8-ACFB-0720B7D89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3667" y="2057027"/>
                      <a:ext cx="930592" cy="647232"/>
                    </a:xfrm>
                    <a:custGeom>
                      <a:avLst/>
                      <a:gdLst>
                        <a:gd name="connsiteX0" fmla="*/ 806767 w 930592"/>
                        <a:gd name="connsiteY0" fmla="*/ 556632 h 647232"/>
                        <a:gd name="connsiteX1" fmla="*/ 912495 w 930592"/>
                        <a:gd name="connsiteY1" fmla="*/ 567110 h 647232"/>
                        <a:gd name="connsiteX2" fmla="*/ 930592 w 930592"/>
                        <a:gd name="connsiteY2" fmla="*/ 552822 h 647232"/>
                        <a:gd name="connsiteX3" fmla="*/ 793432 w 930592"/>
                        <a:gd name="connsiteY3" fmla="*/ 560442 h 647232"/>
                        <a:gd name="connsiteX4" fmla="*/ 674370 w 930592"/>
                        <a:gd name="connsiteY4" fmla="*/ 72762 h 647232"/>
                        <a:gd name="connsiteX5" fmla="*/ 216217 w 930592"/>
                        <a:gd name="connsiteY5" fmla="*/ 32757 h 647232"/>
                        <a:gd name="connsiteX6" fmla="*/ 0 w 930592"/>
                        <a:gd name="connsiteY6" fmla="*/ 268025 h 647232"/>
                        <a:gd name="connsiteX7" fmla="*/ 101917 w 930592"/>
                        <a:gd name="connsiteY7" fmla="*/ 148962 h 647232"/>
                        <a:gd name="connsiteX8" fmla="*/ 140017 w 930592"/>
                        <a:gd name="connsiteY8" fmla="*/ 343272 h 647232"/>
                        <a:gd name="connsiteX9" fmla="*/ 463867 w 930592"/>
                        <a:gd name="connsiteY9" fmla="*/ 312792 h 647232"/>
                        <a:gd name="connsiteX10" fmla="*/ 641985 w 930592"/>
                        <a:gd name="connsiteY10" fmla="*/ 426140 h 647232"/>
                        <a:gd name="connsiteX11" fmla="*/ 720090 w 930592"/>
                        <a:gd name="connsiteY11" fmla="*/ 561395 h 647232"/>
                        <a:gd name="connsiteX12" fmla="*/ 700088 w 930592"/>
                        <a:gd name="connsiteY12" fmla="*/ 647120 h 647232"/>
                        <a:gd name="connsiteX13" fmla="*/ 806767 w 930592"/>
                        <a:gd name="connsiteY13" fmla="*/ 556632 h 64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930592" h="647232">
                          <a:moveTo>
                            <a:pt x="806767" y="556632"/>
                          </a:moveTo>
                          <a:cubicBezTo>
                            <a:pt x="806767" y="556632"/>
                            <a:pt x="863917" y="532820"/>
                            <a:pt x="912495" y="567110"/>
                          </a:cubicBezTo>
                          <a:cubicBezTo>
                            <a:pt x="912495" y="567110"/>
                            <a:pt x="920115" y="562347"/>
                            <a:pt x="930592" y="552822"/>
                          </a:cubicBezTo>
                          <a:cubicBezTo>
                            <a:pt x="860107" y="498530"/>
                            <a:pt x="793432" y="560442"/>
                            <a:pt x="793432" y="560442"/>
                          </a:cubicBezTo>
                          <a:cubicBezTo>
                            <a:pt x="793432" y="560442"/>
                            <a:pt x="956310" y="261357"/>
                            <a:pt x="674370" y="72762"/>
                          </a:cubicBezTo>
                          <a:cubicBezTo>
                            <a:pt x="674370" y="72762"/>
                            <a:pt x="496252" y="-59635"/>
                            <a:pt x="216217" y="32757"/>
                          </a:cubicBezTo>
                          <a:cubicBezTo>
                            <a:pt x="78105" y="78477"/>
                            <a:pt x="24765" y="169917"/>
                            <a:pt x="0" y="268025"/>
                          </a:cubicBezTo>
                          <a:cubicBezTo>
                            <a:pt x="20955" y="222305"/>
                            <a:pt x="53340" y="169917"/>
                            <a:pt x="101917" y="148962"/>
                          </a:cubicBezTo>
                          <a:cubicBezTo>
                            <a:pt x="101917" y="148962"/>
                            <a:pt x="50482" y="265167"/>
                            <a:pt x="140017" y="343272"/>
                          </a:cubicBezTo>
                          <a:cubicBezTo>
                            <a:pt x="228600" y="421377"/>
                            <a:pt x="368617" y="449000"/>
                            <a:pt x="463867" y="312792"/>
                          </a:cubicBezTo>
                          <a:cubicBezTo>
                            <a:pt x="463867" y="312792"/>
                            <a:pt x="515302" y="457572"/>
                            <a:pt x="641985" y="426140"/>
                          </a:cubicBezTo>
                          <a:cubicBezTo>
                            <a:pt x="640080" y="431855"/>
                            <a:pt x="626745" y="549965"/>
                            <a:pt x="720090" y="561395"/>
                          </a:cubicBezTo>
                          <a:cubicBezTo>
                            <a:pt x="720090" y="561395"/>
                            <a:pt x="660082" y="644262"/>
                            <a:pt x="700088" y="647120"/>
                          </a:cubicBezTo>
                          <a:cubicBezTo>
                            <a:pt x="739140" y="650930"/>
                            <a:pt x="806767" y="556632"/>
                            <a:pt x="806767" y="556632"/>
                          </a:cubicBezTo>
                          <a:close/>
                        </a:path>
                      </a:pathLst>
                    </a:custGeom>
                    <a:solidFill>
                      <a:srgbClr val="D57075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31" name="Graphic 4">
                      <a:extLst>
                        <a:ext uri="{FF2B5EF4-FFF2-40B4-BE49-F238E27FC236}">
                          <a16:creationId xmlns:a16="http://schemas.microsoft.com/office/drawing/2014/main" id="{AC75EB31-6044-EF6A-6557-D4C7C7D27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79844" y="1918070"/>
                      <a:ext cx="1143952" cy="772804"/>
                      <a:chOff x="6379844" y="1918070"/>
                      <a:chExt cx="1143952" cy="772804"/>
                    </a:xfrm>
                  </p:grpSpPr>
                  <p:sp>
                    <p:nvSpPr>
                      <p:cNvPr id="332" name="Freeform: Shape 834">
                        <a:extLst>
                          <a:ext uri="{FF2B5EF4-FFF2-40B4-BE49-F238E27FC236}">
                            <a16:creationId xmlns:a16="http://schemas.microsoft.com/office/drawing/2014/main" id="{95290CAB-AB1F-EC26-24AE-4D7E608D8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0969" y="1919020"/>
                        <a:ext cx="1128702" cy="771855"/>
                      </a:xfrm>
                      <a:custGeom>
                        <a:avLst/>
                        <a:gdLst>
                          <a:gd name="connsiteX0" fmla="*/ 163183 w 1128702"/>
                          <a:gd name="connsiteY0" fmla="*/ 165050 h 771855"/>
                          <a:gd name="connsiteX1" fmla="*/ 12688 w 1128702"/>
                          <a:gd name="connsiteY1" fmla="*/ 240297 h 771855"/>
                          <a:gd name="connsiteX2" fmla="*/ 82220 w 1128702"/>
                          <a:gd name="connsiteY2" fmla="*/ 473660 h 771855"/>
                          <a:gd name="connsiteX3" fmla="*/ 211760 w 1128702"/>
                          <a:gd name="connsiteY3" fmla="*/ 273635 h 771855"/>
                          <a:gd name="connsiteX4" fmla="*/ 249860 w 1128702"/>
                          <a:gd name="connsiteY4" fmla="*/ 467945 h 771855"/>
                          <a:gd name="connsiteX5" fmla="*/ 573710 w 1128702"/>
                          <a:gd name="connsiteY5" fmla="*/ 437465 h 771855"/>
                          <a:gd name="connsiteX6" fmla="*/ 751828 w 1128702"/>
                          <a:gd name="connsiteY6" fmla="*/ 550812 h 771855"/>
                          <a:gd name="connsiteX7" fmla="*/ 829933 w 1128702"/>
                          <a:gd name="connsiteY7" fmla="*/ 686067 h 771855"/>
                          <a:gd name="connsiteX8" fmla="*/ 809930 w 1128702"/>
                          <a:gd name="connsiteY8" fmla="*/ 771792 h 771855"/>
                          <a:gd name="connsiteX9" fmla="*/ 918515 w 1128702"/>
                          <a:gd name="connsiteY9" fmla="*/ 679400 h 771855"/>
                          <a:gd name="connsiteX10" fmla="*/ 1024243 w 1128702"/>
                          <a:gd name="connsiteY10" fmla="*/ 689877 h 771855"/>
                          <a:gd name="connsiteX11" fmla="*/ 1123303 w 1128702"/>
                          <a:gd name="connsiteY11" fmla="*/ 537477 h 771855"/>
                          <a:gd name="connsiteX12" fmla="*/ 945185 w 1128702"/>
                          <a:gd name="connsiteY12" fmla="*/ 327927 h 771855"/>
                          <a:gd name="connsiteX13" fmla="*/ 639433 w 1128702"/>
                          <a:gd name="connsiteY13" fmla="*/ 22175 h 771855"/>
                          <a:gd name="connsiteX14" fmla="*/ 366065 w 1128702"/>
                          <a:gd name="connsiteY14" fmla="*/ 68847 h 771855"/>
                          <a:gd name="connsiteX15" fmla="*/ 223190 w 1128702"/>
                          <a:gd name="connsiteY15" fmla="*/ 58370 h 771855"/>
                          <a:gd name="connsiteX16" fmla="*/ 163183 w 1128702"/>
                          <a:gd name="connsiteY16" fmla="*/ 165050 h 7718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128702" h="771855">
                            <a:moveTo>
                              <a:pt x="163183" y="165050"/>
                            </a:moveTo>
                            <a:cubicBezTo>
                              <a:pt x="163183" y="165050"/>
                              <a:pt x="51740" y="141237"/>
                              <a:pt x="12688" y="240297"/>
                            </a:cubicBezTo>
                            <a:cubicBezTo>
                              <a:pt x="-26365" y="339357"/>
                              <a:pt x="32690" y="457467"/>
                              <a:pt x="82220" y="473660"/>
                            </a:cubicBezTo>
                            <a:cubicBezTo>
                              <a:pt x="82220" y="473660"/>
                              <a:pt x="118415" y="313640"/>
                              <a:pt x="211760" y="273635"/>
                            </a:cubicBezTo>
                            <a:cubicBezTo>
                              <a:pt x="211760" y="273635"/>
                              <a:pt x="160325" y="389840"/>
                              <a:pt x="249860" y="467945"/>
                            </a:cubicBezTo>
                            <a:cubicBezTo>
                              <a:pt x="338443" y="546050"/>
                              <a:pt x="478460" y="573672"/>
                              <a:pt x="573710" y="437465"/>
                            </a:cubicBezTo>
                            <a:cubicBezTo>
                              <a:pt x="573710" y="437465"/>
                              <a:pt x="625145" y="582245"/>
                              <a:pt x="751828" y="550812"/>
                            </a:cubicBezTo>
                            <a:cubicBezTo>
                              <a:pt x="749923" y="556527"/>
                              <a:pt x="736588" y="674637"/>
                              <a:pt x="829933" y="686067"/>
                            </a:cubicBezTo>
                            <a:cubicBezTo>
                              <a:pt x="829933" y="686067"/>
                              <a:pt x="769925" y="768935"/>
                              <a:pt x="809930" y="771792"/>
                            </a:cubicBezTo>
                            <a:cubicBezTo>
                              <a:pt x="850888" y="774650"/>
                              <a:pt x="918515" y="679400"/>
                              <a:pt x="918515" y="679400"/>
                            </a:cubicBezTo>
                            <a:cubicBezTo>
                              <a:pt x="918515" y="679400"/>
                              <a:pt x="975665" y="655587"/>
                              <a:pt x="1024243" y="689877"/>
                            </a:cubicBezTo>
                            <a:cubicBezTo>
                              <a:pt x="1024243" y="689877"/>
                              <a:pt x="1090918" y="648920"/>
                              <a:pt x="1123303" y="537477"/>
                            </a:cubicBezTo>
                            <a:cubicBezTo>
                              <a:pt x="1156640" y="426035"/>
                              <a:pt x="1028053" y="344120"/>
                              <a:pt x="945185" y="327927"/>
                            </a:cubicBezTo>
                            <a:cubicBezTo>
                              <a:pt x="945185" y="327927"/>
                              <a:pt x="828028" y="91707"/>
                              <a:pt x="639433" y="22175"/>
                            </a:cubicBezTo>
                            <a:cubicBezTo>
                              <a:pt x="450838" y="-47358"/>
                              <a:pt x="366065" y="68847"/>
                              <a:pt x="366065" y="68847"/>
                            </a:cubicBezTo>
                            <a:cubicBezTo>
                              <a:pt x="366065" y="68847"/>
                              <a:pt x="269863" y="33605"/>
                              <a:pt x="223190" y="58370"/>
                            </a:cubicBezTo>
                            <a:cubicBezTo>
                              <a:pt x="176518" y="83135"/>
                              <a:pt x="163183" y="165050"/>
                              <a:pt x="163183" y="165050"/>
                            </a:cubicBezTo>
                            <a:close/>
                          </a:path>
                        </a:pathLst>
                      </a:custGeom>
                      <a:solidFill>
                        <a:srgbClr val="5B291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33" name="Graphic 4">
                        <a:extLst>
                          <a:ext uri="{FF2B5EF4-FFF2-40B4-BE49-F238E27FC236}">
                            <a16:creationId xmlns:a16="http://schemas.microsoft.com/office/drawing/2014/main" id="{EB725DA3-DECF-DAD2-DF20-D6A32CE33C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79844" y="1918070"/>
                        <a:ext cx="1143952" cy="772804"/>
                        <a:chOff x="6379844" y="1918070"/>
                        <a:chExt cx="1143952" cy="772804"/>
                      </a:xfrm>
                    </p:grpSpPr>
                    <p:sp>
                      <p:nvSpPr>
                        <p:cNvPr id="334" name="Freeform: Shape 836">
                          <a:extLst>
                            <a:ext uri="{FF2B5EF4-FFF2-40B4-BE49-F238E27FC236}">
                              <a16:creationId xmlns:a16="http://schemas.microsoft.com/office/drawing/2014/main" id="{FEBA667D-5177-822D-A0BD-04F96AE4EC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90453" y="2016442"/>
                          <a:ext cx="1093339" cy="674433"/>
                        </a:xfrm>
                        <a:custGeom>
                          <a:avLst/>
                          <a:gdLst>
                            <a:gd name="connsiteX0" fmla="*/ 81784 w 1093339"/>
                            <a:gd name="connsiteY0" fmla="*/ 376237 h 674433"/>
                            <a:gd name="connsiteX1" fmla="*/ 211324 w 1093339"/>
                            <a:gd name="connsiteY1" fmla="*/ 176213 h 674433"/>
                            <a:gd name="connsiteX2" fmla="*/ 249424 w 1093339"/>
                            <a:gd name="connsiteY2" fmla="*/ 370522 h 674433"/>
                            <a:gd name="connsiteX3" fmla="*/ 573274 w 1093339"/>
                            <a:gd name="connsiteY3" fmla="*/ 340043 h 674433"/>
                            <a:gd name="connsiteX4" fmla="*/ 751392 w 1093339"/>
                            <a:gd name="connsiteY4" fmla="*/ 453390 h 674433"/>
                            <a:gd name="connsiteX5" fmla="*/ 829497 w 1093339"/>
                            <a:gd name="connsiteY5" fmla="*/ 588645 h 674433"/>
                            <a:gd name="connsiteX6" fmla="*/ 809494 w 1093339"/>
                            <a:gd name="connsiteY6" fmla="*/ 674370 h 674433"/>
                            <a:gd name="connsiteX7" fmla="*/ 918079 w 1093339"/>
                            <a:gd name="connsiteY7" fmla="*/ 581978 h 674433"/>
                            <a:gd name="connsiteX8" fmla="*/ 1023807 w 1093339"/>
                            <a:gd name="connsiteY8" fmla="*/ 592455 h 674433"/>
                            <a:gd name="connsiteX9" fmla="*/ 1093339 w 1093339"/>
                            <a:gd name="connsiteY9" fmla="*/ 511493 h 674433"/>
                            <a:gd name="connsiteX10" fmla="*/ 1034284 w 1093339"/>
                            <a:gd name="connsiteY10" fmla="*/ 401003 h 674433"/>
                            <a:gd name="connsiteX11" fmla="*/ 910459 w 1093339"/>
                            <a:gd name="connsiteY11" fmla="*/ 489585 h 674433"/>
                            <a:gd name="connsiteX12" fmla="*/ 849499 w 1093339"/>
                            <a:gd name="connsiteY12" fmla="*/ 338137 h 674433"/>
                            <a:gd name="connsiteX13" fmla="*/ 717102 w 1093339"/>
                            <a:gd name="connsiteY13" fmla="*/ 342900 h 674433"/>
                            <a:gd name="connsiteX14" fmla="*/ 656142 w 1093339"/>
                            <a:gd name="connsiteY14" fmla="*/ 228600 h 674433"/>
                            <a:gd name="connsiteX15" fmla="*/ 383727 w 1093339"/>
                            <a:gd name="connsiteY15" fmla="*/ 280035 h 674433"/>
                            <a:gd name="connsiteX16" fmla="*/ 309432 w 1093339"/>
                            <a:gd name="connsiteY16" fmla="*/ 31432 h 674433"/>
                            <a:gd name="connsiteX17" fmla="*/ 223707 w 1093339"/>
                            <a:gd name="connsiteY17" fmla="*/ 40957 h 674433"/>
                            <a:gd name="connsiteX18" fmla="*/ 187512 w 1093339"/>
                            <a:gd name="connsiteY18" fmla="*/ 0 h 674433"/>
                            <a:gd name="connsiteX19" fmla="*/ 163699 w 1093339"/>
                            <a:gd name="connsiteY19" fmla="*/ 67627 h 674433"/>
                            <a:gd name="connsiteX20" fmla="*/ 116074 w 1093339"/>
                            <a:gd name="connsiteY20" fmla="*/ 65722 h 674433"/>
                            <a:gd name="connsiteX21" fmla="*/ 97977 w 1093339"/>
                            <a:gd name="connsiteY21" fmla="*/ 205740 h 674433"/>
                            <a:gd name="connsiteX22" fmla="*/ 22729 w 1093339"/>
                            <a:gd name="connsiteY22" fmla="*/ 122872 h 674433"/>
                            <a:gd name="connsiteX23" fmla="*/ 13204 w 1093339"/>
                            <a:gd name="connsiteY23" fmla="*/ 142875 h 674433"/>
                            <a:gd name="connsiteX24" fmla="*/ 81784 w 1093339"/>
                            <a:gd name="connsiteY24" fmla="*/ 376237 h 6744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1093339" h="674433">
                              <a:moveTo>
                                <a:pt x="81784" y="376237"/>
                              </a:moveTo>
                              <a:cubicBezTo>
                                <a:pt x="81784" y="376237"/>
                                <a:pt x="117979" y="216218"/>
                                <a:pt x="211324" y="176213"/>
                              </a:cubicBezTo>
                              <a:cubicBezTo>
                                <a:pt x="211324" y="176213"/>
                                <a:pt x="159889" y="292418"/>
                                <a:pt x="249424" y="370522"/>
                              </a:cubicBezTo>
                              <a:cubicBezTo>
                                <a:pt x="338007" y="448628"/>
                                <a:pt x="478024" y="476250"/>
                                <a:pt x="573274" y="340043"/>
                              </a:cubicBezTo>
                              <a:cubicBezTo>
                                <a:pt x="573274" y="340043"/>
                                <a:pt x="624709" y="484822"/>
                                <a:pt x="751392" y="453390"/>
                              </a:cubicBezTo>
                              <a:cubicBezTo>
                                <a:pt x="749487" y="459105"/>
                                <a:pt x="736152" y="577215"/>
                                <a:pt x="829497" y="588645"/>
                              </a:cubicBezTo>
                              <a:cubicBezTo>
                                <a:pt x="829497" y="588645"/>
                                <a:pt x="769489" y="671512"/>
                                <a:pt x="809494" y="674370"/>
                              </a:cubicBezTo>
                              <a:cubicBezTo>
                                <a:pt x="850452" y="677228"/>
                                <a:pt x="918079" y="581978"/>
                                <a:pt x="918079" y="581978"/>
                              </a:cubicBezTo>
                              <a:cubicBezTo>
                                <a:pt x="918079" y="581978"/>
                                <a:pt x="975229" y="558165"/>
                                <a:pt x="1023807" y="592455"/>
                              </a:cubicBezTo>
                              <a:cubicBezTo>
                                <a:pt x="1023807" y="592455"/>
                                <a:pt x="1060954" y="569595"/>
                                <a:pt x="1093339" y="511493"/>
                              </a:cubicBezTo>
                              <a:cubicBezTo>
                                <a:pt x="1057144" y="494347"/>
                                <a:pt x="1034284" y="401003"/>
                                <a:pt x="1034284" y="401003"/>
                              </a:cubicBezTo>
                              <a:cubicBezTo>
                                <a:pt x="1034284" y="401003"/>
                                <a:pt x="1024759" y="491490"/>
                                <a:pt x="910459" y="489585"/>
                              </a:cubicBezTo>
                              <a:cubicBezTo>
                                <a:pt x="796159" y="487680"/>
                                <a:pt x="849499" y="338137"/>
                                <a:pt x="849499" y="338137"/>
                              </a:cubicBezTo>
                              <a:cubicBezTo>
                                <a:pt x="849499" y="338137"/>
                                <a:pt x="809494" y="365760"/>
                                <a:pt x="717102" y="342900"/>
                              </a:cubicBezTo>
                              <a:cubicBezTo>
                                <a:pt x="623757" y="320040"/>
                                <a:pt x="656142" y="228600"/>
                                <a:pt x="656142" y="228600"/>
                              </a:cubicBezTo>
                              <a:cubicBezTo>
                                <a:pt x="656142" y="228600"/>
                                <a:pt x="586609" y="321945"/>
                                <a:pt x="383727" y="280035"/>
                              </a:cubicBezTo>
                              <a:cubicBezTo>
                                <a:pt x="181797" y="238125"/>
                                <a:pt x="309432" y="31432"/>
                                <a:pt x="309432" y="31432"/>
                              </a:cubicBezTo>
                              <a:cubicBezTo>
                                <a:pt x="309432" y="31432"/>
                                <a:pt x="278952" y="61913"/>
                                <a:pt x="223707" y="40957"/>
                              </a:cubicBezTo>
                              <a:cubicBezTo>
                                <a:pt x="208467" y="35243"/>
                                <a:pt x="197037" y="20002"/>
                                <a:pt x="187512" y="0"/>
                              </a:cubicBezTo>
                              <a:cubicBezTo>
                                <a:pt x="169414" y="31432"/>
                                <a:pt x="163699" y="67627"/>
                                <a:pt x="163699" y="67627"/>
                              </a:cubicBezTo>
                              <a:cubicBezTo>
                                <a:pt x="163699" y="67627"/>
                                <a:pt x="142744" y="62865"/>
                                <a:pt x="116074" y="65722"/>
                              </a:cubicBezTo>
                              <a:cubicBezTo>
                                <a:pt x="133219" y="116205"/>
                                <a:pt x="145602" y="185738"/>
                                <a:pt x="97977" y="205740"/>
                              </a:cubicBezTo>
                              <a:cubicBezTo>
                                <a:pt x="47494" y="226695"/>
                                <a:pt x="29397" y="166688"/>
                                <a:pt x="22729" y="122872"/>
                              </a:cubicBezTo>
                              <a:cubicBezTo>
                                <a:pt x="18919" y="128588"/>
                                <a:pt x="16062" y="135255"/>
                                <a:pt x="13204" y="142875"/>
                              </a:cubicBezTo>
                              <a:cubicBezTo>
                                <a:pt x="-26801" y="241935"/>
                                <a:pt x="32254" y="360045"/>
                                <a:pt x="81784" y="3762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335" name="Graphic 4">
                          <a:extLst>
                            <a:ext uri="{FF2B5EF4-FFF2-40B4-BE49-F238E27FC236}">
                              <a16:creationId xmlns:a16="http://schemas.microsoft.com/office/drawing/2014/main" id="{A5BD09C4-25C8-BAA4-5E53-219E82BD3A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379844" y="1918070"/>
                          <a:ext cx="1143952" cy="768416"/>
                          <a:chOff x="6379844" y="1918070"/>
                          <a:chExt cx="1143952" cy="768416"/>
                        </a:xfrm>
                        <a:solidFill>
                          <a:srgbClr val="93362A"/>
                        </a:solidFill>
                      </p:grpSpPr>
                      <p:sp>
                        <p:nvSpPr>
                          <p:cNvPr id="338" name="Freeform: Shape 838">
                            <a:extLst>
                              <a:ext uri="{FF2B5EF4-FFF2-40B4-BE49-F238E27FC236}">
                                <a16:creationId xmlns:a16="http://schemas.microsoft.com/office/drawing/2014/main" id="{541A36BF-2FBF-6B77-ED90-D666B31D45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83144" y="2144077"/>
                            <a:ext cx="412967" cy="312234"/>
                          </a:xfrm>
                          <a:custGeom>
                            <a:avLst/>
                            <a:gdLst>
                              <a:gd name="connsiteX0" fmla="*/ 412968 w 412967"/>
                              <a:gd name="connsiteY0" fmla="*/ 176213 h 312234"/>
                              <a:gd name="connsiteX1" fmla="*/ 403443 w 412967"/>
                              <a:gd name="connsiteY1" fmla="*/ 187643 h 312234"/>
                              <a:gd name="connsiteX2" fmla="*/ 378678 w 412967"/>
                              <a:gd name="connsiteY2" fmla="*/ 218123 h 312234"/>
                              <a:gd name="connsiteX3" fmla="*/ 342483 w 412967"/>
                              <a:gd name="connsiteY3" fmla="*/ 260033 h 312234"/>
                              <a:gd name="connsiteX4" fmla="*/ 289143 w 412967"/>
                              <a:gd name="connsiteY4" fmla="*/ 296228 h 312234"/>
                              <a:gd name="connsiteX5" fmla="*/ 226278 w 412967"/>
                              <a:gd name="connsiteY5" fmla="*/ 311468 h 312234"/>
                              <a:gd name="connsiteX6" fmla="*/ 170080 w 412967"/>
                              <a:gd name="connsiteY6" fmla="*/ 308610 h 312234"/>
                              <a:gd name="connsiteX7" fmla="*/ 148173 w 412967"/>
                              <a:gd name="connsiteY7" fmla="*/ 303848 h 312234"/>
                              <a:gd name="connsiteX8" fmla="*/ 131980 w 412967"/>
                              <a:gd name="connsiteY8" fmla="*/ 299085 h 312234"/>
                              <a:gd name="connsiteX9" fmla="*/ 121503 w 412967"/>
                              <a:gd name="connsiteY9" fmla="*/ 295275 h 312234"/>
                              <a:gd name="connsiteX10" fmla="*/ 117693 w 412967"/>
                              <a:gd name="connsiteY10" fmla="*/ 293370 h 312234"/>
                              <a:gd name="connsiteX11" fmla="*/ 104358 w 412967"/>
                              <a:gd name="connsiteY11" fmla="*/ 286703 h 312234"/>
                              <a:gd name="connsiteX12" fmla="*/ 89118 w 412967"/>
                              <a:gd name="connsiteY12" fmla="*/ 278130 h 312234"/>
                              <a:gd name="connsiteX13" fmla="*/ 70068 w 412967"/>
                              <a:gd name="connsiteY13" fmla="*/ 265748 h 312234"/>
                              <a:gd name="connsiteX14" fmla="*/ 30063 w 412967"/>
                              <a:gd name="connsiteY14" fmla="*/ 225743 h 312234"/>
                              <a:gd name="connsiteX15" fmla="*/ 4345 w 412967"/>
                              <a:gd name="connsiteY15" fmla="*/ 166688 h 312234"/>
                              <a:gd name="connsiteX16" fmla="*/ 12918 w 412967"/>
                              <a:gd name="connsiteY16" fmla="*/ 48578 h 312234"/>
                              <a:gd name="connsiteX17" fmla="*/ 20538 w 412967"/>
                              <a:gd name="connsiteY17" fmla="*/ 27623 h 312234"/>
                              <a:gd name="connsiteX18" fmla="*/ 28158 w 412967"/>
                              <a:gd name="connsiteY18" fmla="*/ 12383 h 312234"/>
                              <a:gd name="connsiteX19" fmla="*/ 36730 w 412967"/>
                              <a:gd name="connsiteY19" fmla="*/ 0 h 312234"/>
                              <a:gd name="connsiteX20" fmla="*/ 17680 w 412967"/>
                              <a:gd name="connsiteY20" fmla="*/ 49530 h 312234"/>
                              <a:gd name="connsiteX21" fmla="*/ 12918 w 412967"/>
                              <a:gd name="connsiteY21" fmla="*/ 163830 h 312234"/>
                              <a:gd name="connsiteX22" fmla="*/ 37683 w 412967"/>
                              <a:gd name="connsiteY22" fmla="*/ 219075 h 312234"/>
                              <a:gd name="connsiteX23" fmla="*/ 75783 w 412967"/>
                              <a:gd name="connsiteY23" fmla="*/ 255270 h 312234"/>
                              <a:gd name="connsiteX24" fmla="*/ 93880 w 412967"/>
                              <a:gd name="connsiteY24" fmla="*/ 266700 h 312234"/>
                              <a:gd name="connsiteX25" fmla="*/ 108168 w 412967"/>
                              <a:gd name="connsiteY25" fmla="*/ 274320 h 312234"/>
                              <a:gd name="connsiteX26" fmla="*/ 121503 w 412967"/>
                              <a:gd name="connsiteY26" fmla="*/ 280035 h 312234"/>
                              <a:gd name="connsiteX27" fmla="*/ 125313 w 412967"/>
                              <a:gd name="connsiteY27" fmla="*/ 281940 h 312234"/>
                              <a:gd name="connsiteX28" fmla="*/ 134838 w 412967"/>
                              <a:gd name="connsiteY28" fmla="*/ 285750 h 312234"/>
                              <a:gd name="connsiteX29" fmla="*/ 150078 w 412967"/>
                              <a:gd name="connsiteY29" fmla="*/ 290513 h 312234"/>
                              <a:gd name="connsiteX30" fmla="*/ 171033 w 412967"/>
                              <a:gd name="connsiteY30" fmla="*/ 295275 h 312234"/>
                              <a:gd name="connsiteX31" fmla="*/ 224373 w 412967"/>
                              <a:gd name="connsiteY31" fmla="*/ 299085 h 312234"/>
                              <a:gd name="connsiteX32" fmla="*/ 284380 w 412967"/>
                              <a:gd name="connsiteY32" fmla="*/ 285750 h 312234"/>
                              <a:gd name="connsiteX33" fmla="*/ 335815 w 412967"/>
                              <a:gd name="connsiteY33" fmla="*/ 252413 h 312234"/>
                              <a:gd name="connsiteX34" fmla="*/ 372963 w 412967"/>
                              <a:gd name="connsiteY34" fmla="*/ 212408 h 312234"/>
                              <a:gd name="connsiteX35" fmla="*/ 399633 w 412967"/>
                              <a:gd name="connsiteY35" fmla="*/ 183833 h 312234"/>
                              <a:gd name="connsiteX36" fmla="*/ 412968 w 412967"/>
                              <a:gd name="connsiteY36" fmla="*/ 176213 h 31223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</a:cxnLst>
                            <a:rect l="l" t="t" r="r" b="b"/>
                            <a:pathLst>
                              <a:path w="412967" h="312234">
                                <a:moveTo>
                                  <a:pt x="412968" y="176213"/>
                                </a:moveTo>
                                <a:cubicBezTo>
                                  <a:pt x="412968" y="176213"/>
                                  <a:pt x="410110" y="180975"/>
                                  <a:pt x="403443" y="187643"/>
                                </a:cubicBezTo>
                                <a:cubicBezTo>
                                  <a:pt x="397728" y="195263"/>
                                  <a:pt x="389155" y="205740"/>
                                  <a:pt x="378678" y="218123"/>
                                </a:cubicBezTo>
                                <a:cubicBezTo>
                                  <a:pt x="368200" y="230505"/>
                                  <a:pt x="356770" y="245745"/>
                                  <a:pt x="342483" y="260033"/>
                                </a:cubicBezTo>
                                <a:cubicBezTo>
                                  <a:pt x="328195" y="274320"/>
                                  <a:pt x="310098" y="287655"/>
                                  <a:pt x="289143" y="296228"/>
                                </a:cubicBezTo>
                                <a:cubicBezTo>
                                  <a:pt x="269140" y="304800"/>
                                  <a:pt x="247233" y="309563"/>
                                  <a:pt x="226278" y="311468"/>
                                </a:cubicBezTo>
                                <a:cubicBezTo>
                                  <a:pt x="205323" y="313373"/>
                                  <a:pt x="186273" y="311468"/>
                                  <a:pt x="170080" y="308610"/>
                                </a:cubicBezTo>
                                <a:cubicBezTo>
                                  <a:pt x="161508" y="306705"/>
                                  <a:pt x="154840" y="305753"/>
                                  <a:pt x="148173" y="303848"/>
                                </a:cubicBezTo>
                                <a:cubicBezTo>
                                  <a:pt x="141505" y="301943"/>
                                  <a:pt x="135790" y="300990"/>
                                  <a:pt x="131980" y="299085"/>
                                </a:cubicBezTo>
                                <a:cubicBezTo>
                                  <a:pt x="127218" y="297180"/>
                                  <a:pt x="123408" y="296228"/>
                                  <a:pt x="121503" y="295275"/>
                                </a:cubicBezTo>
                                <a:cubicBezTo>
                                  <a:pt x="118645" y="294323"/>
                                  <a:pt x="117693" y="293370"/>
                                  <a:pt x="117693" y="293370"/>
                                </a:cubicBezTo>
                                <a:cubicBezTo>
                                  <a:pt x="117693" y="293370"/>
                                  <a:pt x="112930" y="291465"/>
                                  <a:pt x="104358" y="286703"/>
                                </a:cubicBezTo>
                                <a:cubicBezTo>
                                  <a:pt x="100548" y="284798"/>
                                  <a:pt x="94833" y="281940"/>
                                  <a:pt x="89118" y="278130"/>
                                </a:cubicBezTo>
                                <a:cubicBezTo>
                                  <a:pt x="83403" y="274320"/>
                                  <a:pt x="76735" y="270510"/>
                                  <a:pt x="70068" y="265748"/>
                                </a:cubicBezTo>
                                <a:cubicBezTo>
                                  <a:pt x="56733" y="256223"/>
                                  <a:pt x="41493" y="242888"/>
                                  <a:pt x="30063" y="225743"/>
                                </a:cubicBezTo>
                                <a:cubicBezTo>
                                  <a:pt x="17680" y="208598"/>
                                  <a:pt x="9108" y="187643"/>
                                  <a:pt x="4345" y="166688"/>
                                </a:cubicBezTo>
                                <a:cubicBezTo>
                                  <a:pt x="-5180" y="123825"/>
                                  <a:pt x="2440" y="79058"/>
                                  <a:pt x="12918" y="48578"/>
                                </a:cubicBezTo>
                                <a:cubicBezTo>
                                  <a:pt x="15775" y="40958"/>
                                  <a:pt x="18633" y="34290"/>
                                  <a:pt x="20538" y="27623"/>
                                </a:cubicBezTo>
                                <a:cubicBezTo>
                                  <a:pt x="23395" y="21908"/>
                                  <a:pt x="26253" y="16193"/>
                                  <a:pt x="28158" y="12383"/>
                                </a:cubicBezTo>
                                <a:cubicBezTo>
                                  <a:pt x="32920" y="3810"/>
                                  <a:pt x="35778" y="0"/>
                                  <a:pt x="36730" y="0"/>
                                </a:cubicBezTo>
                                <a:cubicBezTo>
                                  <a:pt x="37683" y="953"/>
                                  <a:pt x="26253" y="19050"/>
                                  <a:pt x="17680" y="49530"/>
                                </a:cubicBezTo>
                                <a:cubicBezTo>
                                  <a:pt x="8155" y="80010"/>
                                  <a:pt x="3393" y="122873"/>
                                  <a:pt x="12918" y="163830"/>
                                </a:cubicBezTo>
                                <a:cubicBezTo>
                                  <a:pt x="17680" y="183833"/>
                                  <a:pt x="26253" y="202883"/>
                                  <a:pt x="37683" y="219075"/>
                                </a:cubicBezTo>
                                <a:cubicBezTo>
                                  <a:pt x="49113" y="234315"/>
                                  <a:pt x="63400" y="246698"/>
                                  <a:pt x="75783" y="255270"/>
                                </a:cubicBezTo>
                                <a:cubicBezTo>
                                  <a:pt x="82450" y="260033"/>
                                  <a:pt x="88165" y="262890"/>
                                  <a:pt x="93880" y="266700"/>
                                </a:cubicBezTo>
                                <a:cubicBezTo>
                                  <a:pt x="99595" y="269558"/>
                                  <a:pt x="104358" y="272415"/>
                                  <a:pt x="108168" y="274320"/>
                                </a:cubicBezTo>
                                <a:cubicBezTo>
                                  <a:pt x="116740" y="278130"/>
                                  <a:pt x="121503" y="280035"/>
                                  <a:pt x="121503" y="280035"/>
                                </a:cubicBezTo>
                                <a:cubicBezTo>
                                  <a:pt x="121503" y="280035"/>
                                  <a:pt x="122455" y="280988"/>
                                  <a:pt x="125313" y="281940"/>
                                </a:cubicBezTo>
                                <a:cubicBezTo>
                                  <a:pt x="127218" y="282893"/>
                                  <a:pt x="131028" y="283845"/>
                                  <a:pt x="134838" y="285750"/>
                                </a:cubicBezTo>
                                <a:cubicBezTo>
                                  <a:pt x="138648" y="287655"/>
                                  <a:pt x="144363" y="289560"/>
                                  <a:pt x="150078" y="290513"/>
                                </a:cubicBezTo>
                                <a:cubicBezTo>
                                  <a:pt x="155793" y="292418"/>
                                  <a:pt x="163413" y="294323"/>
                                  <a:pt x="171033" y="295275"/>
                                </a:cubicBezTo>
                                <a:cubicBezTo>
                                  <a:pt x="186273" y="298133"/>
                                  <a:pt x="204370" y="300038"/>
                                  <a:pt x="224373" y="299085"/>
                                </a:cubicBezTo>
                                <a:cubicBezTo>
                                  <a:pt x="244375" y="298133"/>
                                  <a:pt x="264378" y="294323"/>
                                  <a:pt x="284380" y="285750"/>
                                </a:cubicBezTo>
                                <a:cubicBezTo>
                                  <a:pt x="303430" y="278130"/>
                                  <a:pt x="321528" y="265748"/>
                                  <a:pt x="335815" y="252413"/>
                                </a:cubicBezTo>
                                <a:cubicBezTo>
                                  <a:pt x="350103" y="239077"/>
                                  <a:pt x="362485" y="224790"/>
                                  <a:pt x="372963" y="212408"/>
                                </a:cubicBezTo>
                                <a:cubicBezTo>
                                  <a:pt x="383440" y="200025"/>
                                  <a:pt x="392965" y="190500"/>
                                  <a:pt x="399633" y="183833"/>
                                </a:cubicBezTo>
                                <a:cubicBezTo>
                                  <a:pt x="408205" y="179070"/>
                                  <a:pt x="412968" y="176213"/>
                                  <a:pt x="412968" y="17621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39" name="Freeform: Shape 839">
                            <a:extLst>
                              <a:ext uri="{FF2B5EF4-FFF2-40B4-BE49-F238E27FC236}">
                                <a16:creationId xmlns:a16="http://schemas.microsoft.com/office/drawing/2014/main" id="{E6B2E362-C888-5A8C-0320-0CF3AAC2A8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68146" y="2359342"/>
                            <a:ext cx="221323" cy="105766"/>
                          </a:xfrm>
                          <a:custGeom>
                            <a:avLst/>
                            <a:gdLst>
                              <a:gd name="connsiteX0" fmla="*/ 221323 w 221323"/>
                              <a:gd name="connsiteY0" fmla="*/ 72390 h 105766"/>
                              <a:gd name="connsiteX1" fmla="*/ 204179 w 221323"/>
                              <a:gd name="connsiteY1" fmla="*/ 85725 h 105766"/>
                              <a:gd name="connsiteX2" fmla="*/ 159411 w 221323"/>
                              <a:gd name="connsiteY2" fmla="*/ 102870 h 105766"/>
                              <a:gd name="connsiteX3" fmla="*/ 110834 w 221323"/>
                              <a:gd name="connsiteY3" fmla="*/ 104775 h 105766"/>
                              <a:gd name="connsiteX4" fmla="*/ 94641 w 221323"/>
                              <a:gd name="connsiteY4" fmla="*/ 101918 h 105766"/>
                              <a:gd name="connsiteX5" fmla="*/ 88926 w 221323"/>
                              <a:gd name="connsiteY5" fmla="*/ 100965 h 105766"/>
                              <a:gd name="connsiteX6" fmla="*/ 87021 w 221323"/>
                              <a:gd name="connsiteY6" fmla="*/ 100965 h 105766"/>
                              <a:gd name="connsiteX7" fmla="*/ 83211 w 221323"/>
                              <a:gd name="connsiteY7" fmla="*/ 99060 h 105766"/>
                              <a:gd name="connsiteX8" fmla="*/ 67971 w 221323"/>
                              <a:gd name="connsiteY8" fmla="*/ 92393 h 105766"/>
                              <a:gd name="connsiteX9" fmla="*/ 28919 w 221323"/>
                              <a:gd name="connsiteY9" fmla="*/ 63818 h 105766"/>
                              <a:gd name="connsiteX10" fmla="*/ 4154 w 221323"/>
                              <a:gd name="connsiteY10" fmla="*/ 21908 h 105766"/>
                              <a:gd name="connsiteX11" fmla="*/ 344 w 221323"/>
                              <a:gd name="connsiteY11" fmla="*/ 0 h 105766"/>
                              <a:gd name="connsiteX12" fmla="*/ 8916 w 221323"/>
                              <a:gd name="connsiteY12" fmla="*/ 20003 h 105766"/>
                              <a:gd name="connsiteX13" fmla="*/ 34634 w 221323"/>
                              <a:gd name="connsiteY13" fmla="*/ 57150 h 105766"/>
                              <a:gd name="connsiteX14" fmla="*/ 72734 w 221323"/>
                              <a:gd name="connsiteY14" fmla="*/ 81915 h 105766"/>
                              <a:gd name="connsiteX15" fmla="*/ 87021 w 221323"/>
                              <a:gd name="connsiteY15" fmla="*/ 86678 h 105766"/>
                              <a:gd name="connsiteX16" fmla="*/ 90831 w 221323"/>
                              <a:gd name="connsiteY16" fmla="*/ 87630 h 105766"/>
                              <a:gd name="connsiteX17" fmla="*/ 92736 w 221323"/>
                              <a:gd name="connsiteY17" fmla="*/ 87630 h 105766"/>
                              <a:gd name="connsiteX18" fmla="*/ 98451 w 221323"/>
                              <a:gd name="connsiteY18" fmla="*/ 88583 h 105766"/>
                              <a:gd name="connsiteX19" fmla="*/ 112738 w 221323"/>
                              <a:gd name="connsiteY19" fmla="*/ 91440 h 105766"/>
                              <a:gd name="connsiteX20" fmla="*/ 158459 w 221323"/>
                              <a:gd name="connsiteY20" fmla="*/ 92393 h 105766"/>
                              <a:gd name="connsiteX21" fmla="*/ 203226 w 221323"/>
                              <a:gd name="connsiteY21" fmla="*/ 80010 h 105766"/>
                              <a:gd name="connsiteX22" fmla="*/ 221323 w 221323"/>
                              <a:gd name="connsiteY22" fmla="*/ 72390 h 10576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221323" h="105766">
                                <a:moveTo>
                                  <a:pt x="221323" y="72390"/>
                                </a:moveTo>
                                <a:cubicBezTo>
                                  <a:pt x="221323" y="73343"/>
                                  <a:pt x="215609" y="79058"/>
                                  <a:pt x="204179" y="85725"/>
                                </a:cubicBezTo>
                                <a:cubicBezTo>
                                  <a:pt x="192748" y="92393"/>
                                  <a:pt x="176556" y="99060"/>
                                  <a:pt x="159411" y="102870"/>
                                </a:cubicBezTo>
                                <a:cubicBezTo>
                                  <a:pt x="142266" y="105728"/>
                                  <a:pt x="124169" y="106680"/>
                                  <a:pt x="110834" y="104775"/>
                                </a:cubicBezTo>
                                <a:cubicBezTo>
                                  <a:pt x="104166" y="104775"/>
                                  <a:pt x="98451" y="102870"/>
                                  <a:pt x="94641" y="101918"/>
                                </a:cubicBezTo>
                                <a:cubicBezTo>
                                  <a:pt x="90831" y="100965"/>
                                  <a:pt x="88926" y="100965"/>
                                  <a:pt x="88926" y="100965"/>
                                </a:cubicBezTo>
                                <a:cubicBezTo>
                                  <a:pt x="88926" y="100965"/>
                                  <a:pt x="87973" y="100965"/>
                                  <a:pt x="87021" y="100965"/>
                                </a:cubicBezTo>
                                <a:cubicBezTo>
                                  <a:pt x="86069" y="100965"/>
                                  <a:pt x="84163" y="100013"/>
                                  <a:pt x="83211" y="99060"/>
                                </a:cubicBezTo>
                                <a:cubicBezTo>
                                  <a:pt x="79401" y="97155"/>
                                  <a:pt x="74638" y="96203"/>
                                  <a:pt x="67971" y="92393"/>
                                </a:cubicBezTo>
                                <a:cubicBezTo>
                                  <a:pt x="55588" y="86678"/>
                                  <a:pt x="41301" y="76200"/>
                                  <a:pt x="28919" y="63818"/>
                                </a:cubicBezTo>
                                <a:cubicBezTo>
                                  <a:pt x="16536" y="50483"/>
                                  <a:pt x="8916" y="34290"/>
                                  <a:pt x="4154" y="21908"/>
                                </a:cubicBezTo>
                                <a:cubicBezTo>
                                  <a:pt x="344" y="9525"/>
                                  <a:pt x="-609" y="953"/>
                                  <a:pt x="344" y="0"/>
                                </a:cubicBezTo>
                                <a:cubicBezTo>
                                  <a:pt x="1296" y="0"/>
                                  <a:pt x="4154" y="7620"/>
                                  <a:pt x="8916" y="20003"/>
                                </a:cubicBezTo>
                                <a:cubicBezTo>
                                  <a:pt x="13679" y="31433"/>
                                  <a:pt x="23204" y="45720"/>
                                  <a:pt x="34634" y="57150"/>
                                </a:cubicBezTo>
                                <a:cubicBezTo>
                                  <a:pt x="47016" y="68580"/>
                                  <a:pt x="61304" y="77153"/>
                                  <a:pt x="72734" y="81915"/>
                                </a:cubicBezTo>
                                <a:cubicBezTo>
                                  <a:pt x="78448" y="84773"/>
                                  <a:pt x="83211" y="85725"/>
                                  <a:pt x="87021" y="86678"/>
                                </a:cubicBezTo>
                                <a:cubicBezTo>
                                  <a:pt x="88926" y="87630"/>
                                  <a:pt x="89879" y="87630"/>
                                  <a:pt x="90831" y="87630"/>
                                </a:cubicBezTo>
                                <a:cubicBezTo>
                                  <a:pt x="91784" y="87630"/>
                                  <a:pt x="92736" y="87630"/>
                                  <a:pt x="92736" y="87630"/>
                                </a:cubicBezTo>
                                <a:cubicBezTo>
                                  <a:pt x="92736" y="87630"/>
                                  <a:pt x="94641" y="88583"/>
                                  <a:pt x="98451" y="88583"/>
                                </a:cubicBezTo>
                                <a:cubicBezTo>
                                  <a:pt x="102261" y="89535"/>
                                  <a:pt x="107023" y="91440"/>
                                  <a:pt x="112738" y="91440"/>
                                </a:cubicBezTo>
                                <a:cubicBezTo>
                                  <a:pt x="125121" y="94298"/>
                                  <a:pt x="141313" y="94298"/>
                                  <a:pt x="158459" y="92393"/>
                                </a:cubicBezTo>
                                <a:cubicBezTo>
                                  <a:pt x="174651" y="90488"/>
                                  <a:pt x="190844" y="84773"/>
                                  <a:pt x="203226" y="80010"/>
                                </a:cubicBezTo>
                                <a:cubicBezTo>
                                  <a:pt x="213704" y="76200"/>
                                  <a:pt x="220371" y="71438"/>
                                  <a:pt x="221323" y="7239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0" name="Freeform: Shape 840">
                            <a:extLst>
                              <a:ext uri="{FF2B5EF4-FFF2-40B4-BE49-F238E27FC236}">
                                <a16:creationId xmlns:a16="http://schemas.microsoft.com/office/drawing/2014/main" id="{DAE2629F-8443-F19D-EE30-620D559A17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38612" y="2449829"/>
                            <a:ext cx="133725" cy="153726"/>
                          </a:xfrm>
                          <a:custGeom>
                            <a:avLst/>
                            <a:gdLst>
                              <a:gd name="connsiteX0" fmla="*/ 133725 w 133725"/>
                              <a:gd name="connsiteY0" fmla="*/ 132398 h 153726"/>
                              <a:gd name="connsiteX1" fmla="*/ 118485 w 133725"/>
                              <a:gd name="connsiteY1" fmla="*/ 143828 h 153726"/>
                              <a:gd name="connsiteX2" fmla="*/ 76575 w 133725"/>
                              <a:gd name="connsiteY2" fmla="*/ 153353 h 153726"/>
                              <a:gd name="connsiteX3" fmla="*/ 36570 w 133725"/>
                              <a:gd name="connsiteY3" fmla="*/ 134303 h 153726"/>
                              <a:gd name="connsiteX4" fmla="*/ 27045 w 133725"/>
                              <a:gd name="connsiteY4" fmla="*/ 123825 h 153726"/>
                              <a:gd name="connsiteX5" fmla="*/ 24188 w 133725"/>
                              <a:gd name="connsiteY5" fmla="*/ 119063 h 153726"/>
                              <a:gd name="connsiteX6" fmla="*/ 14663 w 133725"/>
                              <a:gd name="connsiteY6" fmla="*/ 101918 h 153726"/>
                              <a:gd name="connsiteX7" fmla="*/ 2280 w 133725"/>
                              <a:gd name="connsiteY7" fmla="*/ 60960 h 153726"/>
                              <a:gd name="connsiteX8" fmla="*/ 1328 w 133725"/>
                              <a:gd name="connsiteY8" fmla="*/ 19050 h 153726"/>
                              <a:gd name="connsiteX9" fmla="*/ 6090 w 133725"/>
                              <a:gd name="connsiteY9" fmla="*/ 0 h 153726"/>
                              <a:gd name="connsiteX10" fmla="*/ 7043 w 133725"/>
                              <a:gd name="connsiteY10" fmla="*/ 19050 h 153726"/>
                              <a:gd name="connsiteX11" fmla="*/ 12758 w 133725"/>
                              <a:gd name="connsiteY11" fmla="*/ 59055 h 153726"/>
                              <a:gd name="connsiteX12" fmla="*/ 26093 w 133725"/>
                              <a:gd name="connsiteY12" fmla="*/ 97155 h 153726"/>
                              <a:gd name="connsiteX13" fmla="*/ 35618 w 133725"/>
                              <a:gd name="connsiteY13" fmla="*/ 112395 h 153726"/>
                              <a:gd name="connsiteX14" fmla="*/ 38475 w 133725"/>
                              <a:gd name="connsiteY14" fmla="*/ 116205 h 153726"/>
                              <a:gd name="connsiteX15" fmla="*/ 46095 w 133725"/>
                              <a:gd name="connsiteY15" fmla="*/ 125730 h 153726"/>
                              <a:gd name="connsiteX16" fmla="*/ 78480 w 133725"/>
                              <a:gd name="connsiteY16" fmla="*/ 144780 h 153726"/>
                              <a:gd name="connsiteX17" fmla="*/ 117533 w 133725"/>
                              <a:gd name="connsiteY17" fmla="*/ 140018 h 153726"/>
                              <a:gd name="connsiteX18" fmla="*/ 133725 w 133725"/>
                              <a:gd name="connsiteY18" fmla="*/ 132398 h 1537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133725" h="153726">
                                <a:moveTo>
                                  <a:pt x="133725" y="132398"/>
                                </a:moveTo>
                                <a:cubicBezTo>
                                  <a:pt x="133725" y="133350"/>
                                  <a:pt x="128963" y="138113"/>
                                  <a:pt x="118485" y="143828"/>
                                </a:cubicBezTo>
                                <a:cubicBezTo>
                                  <a:pt x="108960" y="149543"/>
                                  <a:pt x="92768" y="155258"/>
                                  <a:pt x="76575" y="153353"/>
                                </a:cubicBezTo>
                                <a:cubicBezTo>
                                  <a:pt x="60383" y="151448"/>
                                  <a:pt x="45143" y="141923"/>
                                  <a:pt x="36570" y="134303"/>
                                </a:cubicBezTo>
                                <a:cubicBezTo>
                                  <a:pt x="31808" y="130493"/>
                                  <a:pt x="28950" y="126683"/>
                                  <a:pt x="27045" y="123825"/>
                                </a:cubicBezTo>
                                <a:cubicBezTo>
                                  <a:pt x="25140" y="120968"/>
                                  <a:pt x="24188" y="119063"/>
                                  <a:pt x="24188" y="119063"/>
                                </a:cubicBezTo>
                                <a:cubicBezTo>
                                  <a:pt x="24188" y="119063"/>
                                  <a:pt x="19425" y="112395"/>
                                  <a:pt x="14663" y="101918"/>
                                </a:cubicBezTo>
                                <a:cubicBezTo>
                                  <a:pt x="9900" y="91440"/>
                                  <a:pt x="5138" y="76200"/>
                                  <a:pt x="2280" y="60960"/>
                                </a:cubicBezTo>
                                <a:cubicBezTo>
                                  <a:pt x="-577" y="45720"/>
                                  <a:pt x="-577" y="30480"/>
                                  <a:pt x="1328" y="19050"/>
                                </a:cubicBezTo>
                                <a:cubicBezTo>
                                  <a:pt x="2280" y="7620"/>
                                  <a:pt x="5138" y="0"/>
                                  <a:pt x="6090" y="0"/>
                                </a:cubicBezTo>
                                <a:cubicBezTo>
                                  <a:pt x="7043" y="0"/>
                                  <a:pt x="6090" y="7620"/>
                                  <a:pt x="7043" y="19050"/>
                                </a:cubicBezTo>
                                <a:cubicBezTo>
                                  <a:pt x="7043" y="30480"/>
                                  <a:pt x="8948" y="44768"/>
                                  <a:pt x="12758" y="59055"/>
                                </a:cubicBezTo>
                                <a:cubicBezTo>
                                  <a:pt x="16568" y="73343"/>
                                  <a:pt x="21330" y="86678"/>
                                  <a:pt x="26093" y="97155"/>
                                </a:cubicBezTo>
                                <a:cubicBezTo>
                                  <a:pt x="30855" y="106680"/>
                                  <a:pt x="35618" y="112395"/>
                                  <a:pt x="35618" y="112395"/>
                                </a:cubicBezTo>
                                <a:cubicBezTo>
                                  <a:pt x="35618" y="112395"/>
                                  <a:pt x="36570" y="114300"/>
                                  <a:pt x="38475" y="116205"/>
                                </a:cubicBezTo>
                                <a:cubicBezTo>
                                  <a:pt x="40380" y="119063"/>
                                  <a:pt x="43238" y="121920"/>
                                  <a:pt x="46095" y="125730"/>
                                </a:cubicBezTo>
                                <a:cubicBezTo>
                                  <a:pt x="52763" y="133350"/>
                                  <a:pt x="65145" y="141923"/>
                                  <a:pt x="78480" y="144780"/>
                                </a:cubicBezTo>
                                <a:cubicBezTo>
                                  <a:pt x="91815" y="147638"/>
                                  <a:pt x="107055" y="143828"/>
                                  <a:pt x="117533" y="140018"/>
                                </a:cubicBezTo>
                                <a:cubicBezTo>
                                  <a:pt x="126105" y="135255"/>
                                  <a:pt x="132773" y="131445"/>
                                  <a:pt x="133725" y="13239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1" name="Freeform: Shape 841">
                            <a:extLst>
                              <a:ext uri="{FF2B5EF4-FFF2-40B4-BE49-F238E27FC236}">
                                <a16:creationId xmlns:a16="http://schemas.microsoft.com/office/drawing/2014/main" id="{FA98C5BE-9BEE-B019-E09A-3792C4C7A7C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83755" y="2555467"/>
                            <a:ext cx="147741" cy="131020"/>
                          </a:xfrm>
                          <a:custGeom>
                            <a:avLst/>
                            <a:gdLst>
                              <a:gd name="connsiteX0" fmla="*/ 147638 w 147741"/>
                              <a:gd name="connsiteY0" fmla="*/ 91 h 131020"/>
                              <a:gd name="connsiteX1" fmla="*/ 136207 w 147741"/>
                              <a:gd name="connsiteY1" fmla="*/ 18188 h 131020"/>
                              <a:gd name="connsiteX2" fmla="*/ 108585 w 147741"/>
                              <a:gd name="connsiteY2" fmla="*/ 57241 h 131020"/>
                              <a:gd name="connsiteX3" fmla="*/ 78105 w 147741"/>
                              <a:gd name="connsiteY3" fmla="*/ 95341 h 131020"/>
                              <a:gd name="connsiteX4" fmla="*/ 61913 w 147741"/>
                              <a:gd name="connsiteY4" fmla="*/ 111533 h 131020"/>
                              <a:gd name="connsiteX5" fmla="*/ 57150 w 147741"/>
                              <a:gd name="connsiteY5" fmla="*/ 115343 h 131020"/>
                              <a:gd name="connsiteX6" fmla="*/ 42863 w 147741"/>
                              <a:gd name="connsiteY6" fmla="*/ 124868 h 131020"/>
                              <a:gd name="connsiteX7" fmla="*/ 17145 w 147741"/>
                              <a:gd name="connsiteY7" fmla="*/ 130583 h 131020"/>
                              <a:gd name="connsiteX8" fmla="*/ 3810 w 147741"/>
                              <a:gd name="connsiteY8" fmla="*/ 121058 h 131020"/>
                              <a:gd name="connsiteX9" fmla="*/ 0 w 147741"/>
                              <a:gd name="connsiteY9" fmla="*/ 104866 h 131020"/>
                              <a:gd name="connsiteX10" fmla="*/ 9525 w 147741"/>
                              <a:gd name="connsiteY10" fmla="*/ 79148 h 131020"/>
                              <a:gd name="connsiteX11" fmla="*/ 21907 w 147741"/>
                              <a:gd name="connsiteY11" fmla="*/ 60098 h 131020"/>
                              <a:gd name="connsiteX12" fmla="*/ 35242 w 147741"/>
                              <a:gd name="connsiteY12" fmla="*/ 42953 h 131020"/>
                              <a:gd name="connsiteX13" fmla="*/ 25717 w 147741"/>
                              <a:gd name="connsiteY13" fmla="*/ 62955 h 131020"/>
                              <a:gd name="connsiteX14" fmla="*/ 15240 w 147741"/>
                              <a:gd name="connsiteY14" fmla="*/ 82958 h 131020"/>
                              <a:gd name="connsiteX15" fmla="*/ 8572 w 147741"/>
                              <a:gd name="connsiteY15" fmla="*/ 105818 h 131020"/>
                              <a:gd name="connsiteX16" fmla="*/ 11430 w 147741"/>
                              <a:gd name="connsiteY16" fmla="*/ 115343 h 131020"/>
                              <a:gd name="connsiteX17" fmla="*/ 19050 w 147741"/>
                              <a:gd name="connsiteY17" fmla="*/ 120105 h 131020"/>
                              <a:gd name="connsiteX18" fmla="*/ 36195 w 147741"/>
                              <a:gd name="connsiteY18" fmla="*/ 114391 h 131020"/>
                              <a:gd name="connsiteX19" fmla="*/ 47625 w 147741"/>
                              <a:gd name="connsiteY19" fmla="*/ 105818 h 131020"/>
                              <a:gd name="connsiteX20" fmla="*/ 52388 w 147741"/>
                              <a:gd name="connsiteY20" fmla="*/ 102008 h 131020"/>
                              <a:gd name="connsiteX21" fmla="*/ 68580 w 147741"/>
                              <a:gd name="connsiteY21" fmla="*/ 87720 h 131020"/>
                              <a:gd name="connsiteX22" fmla="*/ 100965 w 147741"/>
                              <a:gd name="connsiteY22" fmla="*/ 52478 h 131020"/>
                              <a:gd name="connsiteX23" fmla="*/ 132397 w 147741"/>
                              <a:gd name="connsiteY23" fmla="*/ 15330 h 131020"/>
                              <a:gd name="connsiteX24" fmla="*/ 147638 w 147741"/>
                              <a:gd name="connsiteY24" fmla="*/ 91 h 1310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</a:cxnLst>
                            <a:rect l="l" t="t" r="r" b="b"/>
                            <a:pathLst>
                              <a:path w="147741" h="131020">
                                <a:moveTo>
                                  <a:pt x="147638" y="91"/>
                                </a:moveTo>
                                <a:cubicBezTo>
                                  <a:pt x="148590" y="1043"/>
                                  <a:pt x="142875" y="7710"/>
                                  <a:pt x="136207" y="18188"/>
                                </a:cubicBezTo>
                                <a:cubicBezTo>
                                  <a:pt x="128588" y="28666"/>
                                  <a:pt x="119063" y="43905"/>
                                  <a:pt x="108585" y="57241"/>
                                </a:cubicBezTo>
                                <a:cubicBezTo>
                                  <a:pt x="98107" y="71528"/>
                                  <a:pt x="86677" y="84863"/>
                                  <a:pt x="78105" y="95341"/>
                                </a:cubicBezTo>
                                <a:cubicBezTo>
                                  <a:pt x="69532" y="104866"/>
                                  <a:pt x="61913" y="111533"/>
                                  <a:pt x="61913" y="111533"/>
                                </a:cubicBezTo>
                                <a:cubicBezTo>
                                  <a:pt x="61913" y="111533"/>
                                  <a:pt x="60007" y="113438"/>
                                  <a:pt x="57150" y="115343"/>
                                </a:cubicBezTo>
                                <a:cubicBezTo>
                                  <a:pt x="54292" y="118200"/>
                                  <a:pt x="49530" y="121058"/>
                                  <a:pt x="42863" y="124868"/>
                                </a:cubicBezTo>
                                <a:cubicBezTo>
                                  <a:pt x="37147" y="127725"/>
                                  <a:pt x="28575" y="132488"/>
                                  <a:pt x="17145" y="130583"/>
                                </a:cubicBezTo>
                                <a:cubicBezTo>
                                  <a:pt x="11430" y="129630"/>
                                  <a:pt x="6667" y="125820"/>
                                  <a:pt x="3810" y="121058"/>
                                </a:cubicBezTo>
                                <a:cubicBezTo>
                                  <a:pt x="952" y="116295"/>
                                  <a:pt x="0" y="110580"/>
                                  <a:pt x="0" y="104866"/>
                                </a:cubicBezTo>
                                <a:cubicBezTo>
                                  <a:pt x="952" y="94388"/>
                                  <a:pt x="5715" y="86768"/>
                                  <a:pt x="9525" y="79148"/>
                                </a:cubicBezTo>
                                <a:cubicBezTo>
                                  <a:pt x="13335" y="71528"/>
                                  <a:pt x="18097" y="65813"/>
                                  <a:pt x="21907" y="60098"/>
                                </a:cubicBezTo>
                                <a:cubicBezTo>
                                  <a:pt x="29527" y="49620"/>
                                  <a:pt x="35242" y="42953"/>
                                  <a:pt x="35242" y="42953"/>
                                </a:cubicBezTo>
                                <a:cubicBezTo>
                                  <a:pt x="36195" y="42953"/>
                                  <a:pt x="32385" y="51525"/>
                                  <a:pt x="25717" y="62955"/>
                                </a:cubicBezTo>
                                <a:cubicBezTo>
                                  <a:pt x="22860" y="68670"/>
                                  <a:pt x="19050" y="75338"/>
                                  <a:pt x="15240" y="82958"/>
                                </a:cubicBezTo>
                                <a:cubicBezTo>
                                  <a:pt x="12382" y="90578"/>
                                  <a:pt x="8572" y="98198"/>
                                  <a:pt x="8572" y="105818"/>
                                </a:cubicBezTo>
                                <a:cubicBezTo>
                                  <a:pt x="8572" y="109628"/>
                                  <a:pt x="9525" y="112485"/>
                                  <a:pt x="11430" y="115343"/>
                                </a:cubicBezTo>
                                <a:cubicBezTo>
                                  <a:pt x="13335" y="118200"/>
                                  <a:pt x="16192" y="119153"/>
                                  <a:pt x="19050" y="120105"/>
                                </a:cubicBezTo>
                                <a:cubicBezTo>
                                  <a:pt x="24765" y="121058"/>
                                  <a:pt x="31432" y="118200"/>
                                  <a:pt x="36195" y="114391"/>
                                </a:cubicBezTo>
                                <a:cubicBezTo>
                                  <a:pt x="40957" y="111533"/>
                                  <a:pt x="45720" y="107723"/>
                                  <a:pt x="47625" y="105818"/>
                                </a:cubicBezTo>
                                <a:cubicBezTo>
                                  <a:pt x="50482" y="103913"/>
                                  <a:pt x="52388" y="102008"/>
                                  <a:pt x="52388" y="102008"/>
                                </a:cubicBezTo>
                                <a:cubicBezTo>
                                  <a:pt x="52388" y="102008"/>
                                  <a:pt x="59055" y="96293"/>
                                  <a:pt x="68580" y="87720"/>
                                </a:cubicBezTo>
                                <a:cubicBezTo>
                                  <a:pt x="78105" y="78195"/>
                                  <a:pt x="89535" y="65813"/>
                                  <a:pt x="100965" y="52478"/>
                                </a:cubicBezTo>
                                <a:cubicBezTo>
                                  <a:pt x="112395" y="39143"/>
                                  <a:pt x="123825" y="25808"/>
                                  <a:pt x="132397" y="15330"/>
                                </a:cubicBezTo>
                                <a:cubicBezTo>
                                  <a:pt x="140970" y="5805"/>
                                  <a:pt x="147638" y="-862"/>
                                  <a:pt x="147638" y="9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2" name="Freeform: Shape 842">
                            <a:extLst>
                              <a:ext uri="{FF2B5EF4-FFF2-40B4-BE49-F238E27FC236}">
                                <a16:creationId xmlns:a16="http://schemas.microsoft.com/office/drawing/2014/main" id="{A1D65D5B-53AE-0C81-DF2E-5C8E492E202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79844" y="2085747"/>
                            <a:ext cx="192405" cy="297407"/>
                          </a:xfrm>
                          <a:custGeom>
                            <a:avLst/>
                            <a:gdLst>
                              <a:gd name="connsiteX0" fmla="*/ 97155 w 192405"/>
                              <a:gd name="connsiteY0" fmla="*/ 297407 h 297407"/>
                              <a:gd name="connsiteX1" fmla="*/ 86678 w 192405"/>
                              <a:gd name="connsiteY1" fmla="*/ 296455 h 297407"/>
                              <a:gd name="connsiteX2" fmla="*/ 61913 w 192405"/>
                              <a:gd name="connsiteY2" fmla="*/ 285977 h 297407"/>
                              <a:gd name="connsiteX3" fmla="*/ 14288 w 192405"/>
                              <a:gd name="connsiteY3" fmla="*/ 220255 h 297407"/>
                              <a:gd name="connsiteX4" fmla="*/ 0 w 192405"/>
                              <a:gd name="connsiteY4" fmla="*/ 140245 h 297407"/>
                              <a:gd name="connsiteX5" fmla="*/ 1905 w 192405"/>
                              <a:gd name="connsiteY5" fmla="*/ 113575 h 297407"/>
                              <a:gd name="connsiteX6" fmla="*/ 3810 w 192405"/>
                              <a:gd name="connsiteY6" fmla="*/ 103097 h 297407"/>
                              <a:gd name="connsiteX7" fmla="*/ 6668 w 192405"/>
                              <a:gd name="connsiteY7" fmla="*/ 92620 h 297407"/>
                              <a:gd name="connsiteX8" fmla="*/ 17145 w 192405"/>
                              <a:gd name="connsiteY8" fmla="*/ 66902 h 297407"/>
                              <a:gd name="connsiteX9" fmla="*/ 40005 w 192405"/>
                              <a:gd name="connsiteY9" fmla="*/ 35470 h 297407"/>
                              <a:gd name="connsiteX10" fmla="*/ 77153 w 192405"/>
                              <a:gd name="connsiteY10" fmla="*/ 11657 h 297407"/>
                              <a:gd name="connsiteX11" fmla="*/ 157163 w 192405"/>
                              <a:gd name="connsiteY11" fmla="*/ 1180 h 297407"/>
                              <a:gd name="connsiteX12" fmla="*/ 182880 w 192405"/>
                              <a:gd name="connsiteY12" fmla="*/ 4990 h 297407"/>
                              <a:gd name="connsiteX13" fmla="*/ 192405 w 192405"/>
                              <a:gd name="connsiteY13" fmla="*/ 7847 h 297407"/>
                              <a:gd name="connsiteX14" fmla="*/ 156210 w 192405"/>
                              <a:gd name="connsiteY14" fmla="*/ 5942 h 297407"/>
                              <a:gd name="connsiteX15" fmla="*/ 80010 w 192405"/>
                              <a:gd name="connsiteY15" fmla="*/ 20230 h 297407"/>
                              <a:gd name="connsiteX16" fmla="*/ 46673 w 192405"/>
                              <a:gd name="connsiteY16" fmla="*/ 44042 h 297407"/>
                              <a:gd name="connsiteX17" fmla="*/ 26670 w 192405"/>
                              <a:gd name="connsiteY17" fmla="*/ 72617 h 297407"/>
                              <a:gd name="connsiteX18" fmla="*/ 18098 w 192405"/>
                              <a:gd name="connsiteY18" fmla="*/ 95477 h 297407"/>
                              <a:gd name="connsiteX19" fmla="*/ 16193 w 192405"/>
                              <a:gd name="connsiteY19" fmla="*/ 105002 h 297407"/>
                              <a:gd name="connsiteX20" fmla="*/ 14288 w 192405"/>
                              <a:gd name="connsiteY20" fmla="*/ 114527 h 297407"/>
                              <a:gd name="connsiteX21" fmla="*/ 12383 w 192405"/>
                              <a:gd name="connsiteY21" fmla="*/ 140245 h 297407"/>
                              <a:gd name="connsiteX22" fmla="*/ 22860 w 192405"/>
                              <a:gd name="connsiteY22" fmla="*/ 217397 h 297407"/>
                              <a:gd name="connsiteX23" fmla="*/ 63818 w 192405"/>
                              <a:gd name="connsiteY23" fmla="*/ 282167 h 297407"/>
                              <a:gd name="connsiteX24" fmla="*/ 97155 w 192405"/>
                              <a:gd name="connsiteY24" fmla="*/ 297407 h 29740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</a:cxnLst>
                            <a:rect l="l" t="t" r="r" b="b"/>
                            <a:pathLst>
                              <a:path w="192405" h="297407">
                                <a:moveTo>
                                  <a:pt x="97155" y="297407"/>
                                </a:moveTo>
                                <a:cubicBezTo>
                                  <a:pt x="97155" y="297407"/>
                                  <a:pt x="93345" y="297407"/>
                                  <a:pt x="86678" y="296455"/>
                                </a:cubicBezTo>
                                <a:cubicBezTo>
                                  <a:pt x="80010" y="295502"/>
                                  <a:pt x="71438" y="291692"/>
                                  <a:pt x="61913" y="285977"/>
                                </a:cubicBezTo>
                                <a:cubicBezTo>
                                  <a:pt x="42863" y="273595"/>
                                  <a:pt x="24765" y="248830"/>
                                  <a:pt x="14288" y="220255"/>
                                </a:cubicBezTo>
                                <a:cubicBezTo>
                                  <a:pt x="3810" y="192632"/>
                                  <a:pt x="0" y="162152"/>
                                  <a:pt x="0" y="140245"/>
                                </a:cubicBezTo>
                                <a:cubicBezTo>
                                  <a:pt x="0" y="128815"/>
                                  <a:pt x="953" y="119290"/>
                                  <a:pt x="1905" y="113575"/>
                                </a:cubicBezTo>
                                <a:cubicBezTo>
                                  <a:pt x="2858" y="106907"/>
                                  <a:pt x="3810" y="103097"/>
                                  <a:pt x="3810" y="103097"/>
                                </a:cubicBezTo>
                                <a:cubicBezTo>
                                  <a:pt x="3810" y="103097"/>
                                  <a:pt x="4763" y="99287"/>
                                  <a:pt x="6668" y="92620"/>
                                </a:cubicBezTo>
                                <a:cubicBezTo>
                                  <a:pt x="8573" y="85952"/>
                                  <a:pt x="11430" y="77380"/>
                                  <a:pt x="17145" y="66902"/>
                                </a:cubicBezTo>
                                <a:cubicBezTo>
                                  <a:pt x="21908" y="56425"/>
                                  <a:pt x="30480" y="45947"/>
                                  <a:pt x="40005" y="35470"/>
                                </a:cubicBezTo>
                                <a:cubicBezTo>
                                  <a:pt x="50483" y="24992"/>
                                  <a:pt x="62865" y="17372"/>
                                  <a:pt x="77153" y="11657"/>
                                </a:cubicBezTo>
                                <a:cubicBezTo>
                                  <a:pt x="104775" y="227"/>
                                  <a:pt x="135255" y="-1678"/>
                                  <a:pt x="157163" y="1180"/>
                                </a:cubicBezTo>
                                <a:cubicBezTo>
                                  <a:pt x="167640" y="2132"/>
                                  <a:pt x="177165" y="4037"/>
                                  <a:pt x="182880" y="4990"/>
                                </a:cubicBezTo>
                                <a:cubicBezTo>
                                  <a:pt x="188595" y="6895"/>
                                  <a:pt x="192405" y="7847"/>
                                  <a:pt x="192405" y="7847"/>
                                </a:cubicBezTo>
                                <a:cubicBezTo>
                                  <a:pt x="192405" y="8800"/>
                                  <a:pt x="178118" y="5942"/>
                                  <a:pt x="156210" y="5942"/>
                                </a:cubicBezTo>
                                <a:cubicBezTo>
                                  <a:pt x="135255" y="4990"/>
                                  <a:pt x="105728" y="7847"/>
                                  <a:pt x="80010" y="20230"/>
                                </a:cubicBezTo>
                                <a:cubicBezTo>
                                  <a:pt x="67628" y="25945"/>
                                  <a:pt x="56198" y="34517"/>
                                  <a:pt x="46673" y="44042"/>
                                </a:cubicBezTo>
                                <a:cubicBezTo>
                                  <a:pt x="38100" y="53567"/>
                                  <a:pt x="30480" y="63092"/>
                                  <a:pt x="26670" y="72617"/>
                                </a:cubicBezTo>
                                <a:cubicBezTo>
                                  <a:pt x="21908" y="82142"/>
                                  <a:pt x="20003" y="89762"/>
                                  <a:pt x="18098" y="95477"/>
                                </a:cubicBezTo>
                                <a:cubicBezTo>
                                  <a:pt x="17145" y="101192"/>
                                  <a:pt x="16193" y="105002"/>
                                  <a:pt x="16193" y="105002"/>
                                </a:cubicBezTo>
                                <a:cubicBezTo>
                                  <a:pt x="16193" y="105002"/>
                                  <a:pt x="15240" y="108812"/>
                                  <a:pt x="14288" y="114527"/>
                                </a:cubicBezTo>
                                <a:cubicBezTo>
                                  <a:pt x="13335" y="120242"/>
                                  <a:pt x="12383" y="129767"/>
                                  <a:pt x="12383" y="140245"/>
                                </a:cubicBezTo>
                                <a:cubicBezTo>
                                  <a:pt x="11430" y="161200"/>
                                  <a:pt x="14288" y="189775"/>
                                  <a:pt x="22860" y="217397"/>
                                </a:cubicBezTo>
                                <a:cubicBezTo>
                                  <a:pt x="31433" y="244067"/>
                                  <a:pt x="46673" y="268832"/>
                                  <a:pt x="63818" y="282167"/>
                                </a:cubicBezTo>
                                <a:cubicBezTo>
                                  <a:pt x="81915" y="294550"/>
                                  <a:pt x="97155" y="296455"/>
                                  <a:pt x="97155" y="29740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3" name="Freeform: Shape 843">
                            <a:extLst>
                              <a:ext uri="{FF2B5EF4-FFF2-40B4-BE49-F238E27FC236}">
                                <a16:creationId xmlns:a16="http://schemas.microsoft.com/office/drawing/2014/main" id="{179B8ED1-E1D7-5870-49A8-0B24089A0E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56756" y="1964055"/>
                            <a:ext cx="250840" cy="129539"/>
                          </a:xfrm>
                          <a:custGeom>
                            <a:avLst/>
                            <a:gdLst>
                              <a:gd name="connsiteX0" fmla="*/ 250761 w 250840"/>
                              <a:gd name="connsiteY0" fmla="*/ 77152 h 129539"/>
                              <a:gd name="connsiteX1" fmla="*/ 179324 w 250840"/>
                              <a:gd name="connsiteY1" fmla="*/ 28575 h 129539"/>
                              <a:gd name="connsiteX2" fmla="*/ 123126 w 250840"/>
                              <a:gd name="connsiteY2" fmla="*/ 13335 h 129539"/>
                              <a:gd name="connsiteX3" fmla="*/ 112649 w 250840"/>
                              <a:gd name="connsiteY3" fmla="*/ 13335 h 129539"/>
                              <a:gd name="connsiteX4" fmla="*/ 104076 w 250840"/>
                              <a:gd name="connsiteY4" fmla="*/ 13335 h 129539"/>
                              <a:gd name="connsiteX5" fmla="*/ 98361 w 250840"/>
                              <a:gd name="connsiteY5" fmla="*/ 13335 h 129539"/>
                              <a:gd name="connsiteX6" fmla="*/ 96456 w 250840"/>
                              <a:gd name="connsiteY6" fmla="*/ 13335 h 129539"/>
                              <a:gd name="connsiteX7" fmla="*/ 88836 w 250840"/>
                              <a:gd name="connsiteY7" fmla="*/ 14288 h 129539"/>
                              <a:gd name="connsiteX8" fmla="*/ 70738 w 250840"/>
                              <a:gd name="connsiteY8" fmla="*/ 18097 h 129539"/>
                              <a:gd name="connsiteX9" fmla="*/ 24066 w 250840"/>
                              <a:gd name="connsiteY9" fmla="*/ 49530 h 129539"/>
                              <a:gd name="connsiteX10" fmla="*/ 9778 w 250840"/>
                              <a:gd name="connsiteY10" fmla="*/ 76200 h 129539"/>
                              <a:gd name="connsiteX11" fmla="*/ 5016 w 250840"/>
                              <a:gd name="connsiteY11" fmla="*/ 102870 h 129539"/>
                              <a:gd name="connsiteX12" fmla="*/ 5016 w 250840"/>
                              <a:gd name="connsiteY12" fmla="*/ 129540 h 129539"/>
                              <a:gd name="connsiteX13" fmla="*/ 253 w 250840"/>
                              <a:gd name="connsiteY13" fmla="*/ 101918 h 129539"/>
                              <a:gd name="connsiteX14" fmla="*/ 3111 w 250840"/>
                              <a:gd name="connsiteY14" fmla="*/ 73343 h 129539"/>
                              <a:gd name="connsiteX15" fmla="*/ 16446 w 250840"/>
                              <a:gd name="connsiteY15" fmla="*/ 42863 h 129539"/>
                              <a:gd name="connsiteX16" fmla="*/ 66928 w 250840"/>
                              <a:gd name="connsiteY16" fmla="*/ 5715 h 129539"/>
                              <a:gd name="connsiteX17" fmla="*/ 86931 w 250840"/>
                              <a:gd name="connsiteY17" fmla="*/ 952 h 129539"/>
                              <a:gd name="connsiteX18" fmla="*/ 94551 w 250840"/>
                              <a:gd name="connsiteY18" fmla="*/ 0 h 129539"/>
                              <a:gd name="connsiteX19" fmla="*/ 96456 w 250840"/>
                              <a:gd name="connsiteY19" fmla="*/ 0 h 129539"/>
                              <a:gd name="connsiteX20" fmla="*/ 102171 w 250840"/>
                              <a:gd name="connsiteY20" fmla="*/ 0 h 129539"/>
                              <a:gd name="connsiteX21" fmla="*/ 110743 w 250840"/>
                              <a:gd name="connsiteY21" fmla="*/ 0 h 129539"/>
                              <a:gd name="connsiteX22" fmla="*/ 122174 w 250840"/>
                              <a:gd name="connsiteY22" fmla="*/ 952 h 129539"/>
                              <a:gd name="connsiteX23" fmla="*/ 181228 w 250840"/>
                              <a:gd name="connsiteY23" fmla="*/ 20002 h 129539"/>
                              <a:gd name="connsiteX24" fmla="*/ 230758 w 250840"/>
                              <a:gd name="connsiteY24" fmla="*/ 56197 h 129539"/>
                              <a:gd name="connsiteX25" fmla="*/ 250761 w 250840"/>
                              <a:gd name="connsiteY25" fmla="*/ 77152 h 1295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</a:cxnLst>
                            <a:rect l="l" t="t" r="r" b="b"/>
                            <a:pathLst>
                              <a:path w="250840" h="129539">
                                <a:moveTo>
                                  <a:pt x="250761" y="77152"/>
                                </a:moveTo>
                                <a:cubicBezTo>
                                  <a:pt x="249808" y="79057"/>
                                  <a:pt x="218376" y="46672"/>
                                  <a:pt x="179324" y="28575"/>
                                </a:cubicBezTo>
                                <a:cubicBezTo>
                                  <a:pt x="160274" y="19050"/>
                                  <a:pt x="139318" y="14288"/>
                                  <a:pt x="123126" y="13335"/>
                                </a:cubicBezTo>
                                <a:cubicBezTo>
                                  <a:pt x="119316" y="13335"/>
                                  <a:pt x="115506" y="13335"/>
                                  <a:pt x="112649" y="13335"/>
                                </a:cubicBezTo>
                                <a:cubicBezTo>
                                  <a:pt x="109791" y="13335"/>
                                  <a:pt x="106933" y="13335"/>
                                  <a:pt x="104076" y="13335"/>
                                </a:cubicBezTo>
                                <a:cubicBezTo>
                                  <a:pt x="102171" y="13335"/>
                                  <a:pt x="100266" y="13335"/>
                                  <a:pt x="98361" y="13335"/>
                                </a:cubicBezTo>
                                <a:cubicBezTo>
                                  <a:pt x="97408" y="13335"/>
                                  <a:pt x="96456" y="13335"/>
                                  <a:pt x="96456" y="13335"/>
                                </a:cubicBezTo>
                                <a:cubicBezTo>
                                  <a:pt x="96456" y="13335"/>
                                  <a:pt x="93599" y="13335"/>
                                  <a:pt x="88836" y="14288"/>
                                </a:cubicBezTo>
                                <a:cubicBezTo>
                                  <a:pt x="84074" y="15240"/>
                                  <a:pt x="77406" y="16192"/>
                                  <a:pt x="70738" y="18097"/>
                                </a:cubicBezTo>
                                <a:cubicBezTo>
                                  <a:pt x="55499" y="21907"/>
                                  <a:pt x="36449" y="32385"/>
                                  <a:pt x="24066" y="49530"/>
                                </a:cubicBezTo>
                                <a:cubicBezTo>
                                  <a:pt x="17399" y="58102"/>
                                  <a:pt x="12636" y="67627"/>
                                  <a:pt x="9778" y="76200"/>
                                </a:cubicBezTo>
                                <a:cubicBezTo>
                                  <a:pt x="6921" y="85725"/>
                                  <a:pt x="5016" y="95250"/>
                                  <a:pt x="5016" y="102870"/>
                                </a:cubicBezTo>
                                <a:cubicBezTo>
                                  <a:pt x="4063" y="119063"/>
                                  <a:pt x="5968" y="129540"/>
                                  <a:pt x="5016" y="129540"/>
                                </a:cubicBezTo>
                                <a:cubicBezTo>
                                  <a:pt x="4063" y="129540"/>
                                  <a:pt x="253" y="119063"/>
                                  <a:pt x="253" y="101918"/>
                                </a:cubicBezTo>
                                <a:cubicBezTo>
                                  <a:pt x="-699" y="93345"/>
                                  <a:pt x="1206" y="83820"/>
                                  <a:pt x="3111" y="73343"/>
                                </a:cubicBezTo>
                                <a:cubicBezTo>
                                  <a:pt x="5968" y="62865"/>
                                  <a:pt x="9778" y="52388"/>
                                  <a:pt x="16446" y="42863"/>
                                </a:cubicBezTo>
                                <a:cubicBezTo>
                                  <a:pt x="28828" y="23813"/>
                                  <a:pt x="49783" y="10477"/>
                                  <a:pt x="66928" y="5715"/>
                                </a:cubicBezTo>
                                <a:cubicBezTo>
                                  <a:pt x="75501" y="2857"/>
                                  <a:pt x="82168" y="1905"/>
                                  <a:pt x="86931" y="952"/>
                                </a:cubicBezTo>
                                <a:cubicBezTo>
                                  <a:pt x="91693" y="0"/>
                                  <a:pt x="94551" y="0"/>
                                  <a:pt x="94551" y="0"/>
                                </a:cubicBezTo>
                                <a:cubicBezTo>
                                  <a:pt x="94551" y="0"/>
                                  <a:pt x="95503" y="0"/>
                                  <a:pt x="96456" y="0"/>
                                </a:cubicBezTo>
                                <a:cubicBezTo>
                                  <a:pt x="97408" y="0"/>
                                  <a:pt x="99313" y="0"/>
                                  <a:pt x="102171" y="0"/>
                                </a:cubicBezTo>
                                <a:cubicBezTo>
                                  <a:pt x="105028" y="0"/>
                                  <a:pt x="107886" y="0"/>
                                  <a:pt x="110743" y="0"/>
                                </a:cubicBezTo>
                                <a:cubicBezTo>
                                  <a:pt x="114553" y="0"/>
                                  <a:pt x="118363" y="952"/>
                                  <a:pt x="122174" y="952"/>
                                </a:cubicBezTo>
                                <a:cubicBezTo>
                                  <a:pt x="139318" y="2857"/>
                                  <a:pt x="161226" y="8572"/>
                                  <a:pt x="181228" y="20002"/>
                                </a:cubicBezTo>
                                <a:cubicBezTo>
                                  <a:pt x="201231" y="30480"/>
                                  <a:pt x="218376" y="44767"/>
                                  <a:pt x="230758" y="56197"/>
                                </a:cubicBezTo>
                                <a:cubicBezTo>
                                  <a:pt x="244093" y="67627"/>
                                  <a:pt x="251713" y="76200"/>
                                  <a:pt x="250761" y="7715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4" name="Freeform: Shape 844">
                            <a:extLst>
                              <a:ext uri="{FF2B5EF4-FFF2-40B4-BE49-F238E27FC236}">
                                <a16:creationId xmlns:a16="http://schemas.microsoft.com/office/drawing/2014/main" id="{1AB62D97-9822-4E03-585D-650F78D4D1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757987" y="1918070"/>
                            <a:ext cx="573647" cy="329829"/>
                          </a:xfrm>
                          <a:custGeom>
                            <a:avLst/>
                            <a:gdLst>
                              <a:gd name="connsiteX0" fmla="*/ 573405 w 573647"/>
                              <a:gd name="connsiteY0" fmla="*/ 329829 h 329829"/>
                              <a:gd name="connsiteX1" fmla="*/ 565785 w 573647"/>
                              <a:gd name="connsiteY1" fmla="*/ 315542 h 329829"/>
                              <a:gd name="connsiteX2" fmla="*/ 542925 w 573647"/>
                              <a:gd name="connsiteY2" fmla="*/ 279347 h 329829"/>
                              <a:gd name="connsiteX3" fmla="*/ 464820 w 573647"/>
                              <a:gd name="connsiteY3" fmla="*/ 176477 h 329829"/>
                              <a:gd name="connsiteX4" fmla="*/ 372428 w 573647"/>
                              <a:gd name="connsiteY4" fmla="*/ 87894 h 329829"/>
                              <a:gd name="connsiteX5" fmla="*/ 338138 w 573647"/>
                              <a:gd name="connsiteY5" fmla="*/ 64082 h 329829"/>
                              <a:gd name="connsiteX6" fmla="*/ 324803 w 573647"/>
                              <a:gd name="connsiteY6" fmla="*/ 56462 h 329829"/>
                              <a:gd name="connsiteX7" fmla="*/ 310515 w 573647"/>
                              <a:gd name="connsiteY7" fmla="*/ 48842 h 329829"/>
                              <a:gd name="connsiteX8" fmla="*/ 272415 w 573647"/>
                              <a:gd name="connsiteY8" fmla="*/ 31697 h 329829"/>
                              <a:gd name="connsiteX9" fmla="*/ 147638 w 573647"/>
                              <a:gd name="connsiteY9" fmla="*/ 8837 h 329829"/>
                              <a:gd name="connsiteX10" fmla="*/ 80963 w 573647"/>
                              <a:gd name="connsiteY10" fmla="*/ 19314 h 329829"/>
                              <a:gd name="connsiteX11" fmla="*/ 30480 w 573647"/>
                              <a:gd name="connsiteY11" fmla="*/ 48842 h 329829"/>
                              <a:gd name="connsiteX12" fmla="*/ 6668 w 573647"/>
                              <a:gd name="connsiteY12" fmla="*/ 83132 h 329829"/>
                              <a:gd name="connsiteX13" fmla="*/ 0 w 573647"/>
                              <a:gd name="connsiteY13" fmla="*/ 98372 h 329829"/>
                              <a:gd name="connsiteX14" fmla="*/ 953 w 573647"/>
                              <a:gd name="connsiteY14" fmla="*/ 94562 h 329829"/>
                              <a:gd name="connsiteX15" fmla="*/ 3810 w 573647"/>
                              <a:gd name="connsiteY15" fmla="*/ 83132 h 329829"/>
                              <a:gd name="connsiteX16" fmla="*/ 26670 w 573647"/>
                              <a:gd name="connsiteY16" fmla="*/ 45984 h 329829"/>
                              <a:gd name="connsiteX17" fmla="*/ 78105 w 573647"/>
                              <a:gd name="connsiteY17" fmla="*/ 13599 h 329829"/>
                              <a:gd name="connsiteX18" fmla="*/ 146685 w 573647"/>
                              <a:gd name="connsiteY18" fmla="*/ 264 h 329829"/>
                              <a:gd name="connsiteX19" fmla="*/ 276225 w 573647"/>
                              <a:gd name="connsiteY19" fmla="*/ 20267 h 329829"/>
                              <a:gd name="connsiteX20" fmla="*/ 316230 w 573647"/>
                              <a:gd name="connsiteY20" fmla="*/ 37412 h 329829"/>
                              <a:gd name="connsiteX21" fmla="*/ 330518 w 573647"/>
                              <a:gd name="connsiteY21" fmla="*/ 45032 h 329829"/>
                              <a:gd name="connsiteX22" fmla="*/ 344805 w 573647"/>
                              <a:gd name="connsiteY22" fmla="*/ 53604 h 329829"/>
                              <a:gd name="connsiteX23" fmla="*/ 380047 w 573647"/>
                              <a:gd name="connsiteY23" fmla="*/ 79322 h 329829"/>
                              <a:gd name="connsiteX24" fmla="*/ 472440 w 573647"/>
                              <a:gd name="connsiteY24" fmla="*/ 171714 h 329829"/>
                              <a:gd name="connsiteX25" fmla="*/ 547688 w 573647"/>
                              <a:gd name="connsiteY25" fmla="*/ 277442 h 329829"/>
                              <a:gd name="connsiteX26" fmla="*/ 568643 w 573647"/>
                              <a:gd name="connsiteY26" fmla="*/ 315542 h 329829"/>
                              <a:gd name="connsiteX27" fmla="*/ 573405 w 573647"/>
                              <a:gd name="connsiteY27" fmla="*/ 329829 h 32982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73647" h="329829">
                                <a:moveTo>
                                  <a:pt x="573405" y="329829"/>
                                </a:moveTo>
                                <a:cubicBezTo>
                                  <a:pt x="572453" y="329829"/>
                                  <a:pt x="570547" y="325067"/>
                                  <a:pt x="565785" y="315542"/>
                                </a:cubicBezTo>
                                <a:cubicBezTo>
                                  <a:pt x="561022" y="306969"/>
                                  <a:pt x="553403" y="293634"/>
                                  <a:pt x="542925" y="279347"/>
                                </a:cubicBezTo>
                                <a:cubicBezTo>
                                  <a:pt x="522922" y="249819"/>
                                  <a:pt x="495300" y="211719"/>
                                  <a:pt x="464820" y="176477"/>
                                </a:cubicBezTo>
                                <a:cubicBezTo>
                                  <a:pt x="434340" y="141234"/>
                                  <a:pt x="400050" y="108849"/>
                                  <a:pt x="372428" y="87894"/>
                                </a:cubicBezTo>
                                <a:cubicBezTo>
                                  <a:pt x="358140" y="77417"/>
                                  <a:pt x="346710" y="69797"/>
                                  <a:pt x="338138" y="64082"/>
                                </a:cubicBezTo>
                                <a:cubicBezTo>
                                  <a:pt x="329565" y="59319"/>
                                  <a:pt x="324803" y="56462"/>
                                  <a:pt x="324803" y="56462"/>
                                </a:cubicBezTo>
                                <a:cubicBezTo>
                                  <a:pt x="324803" y="56462"/>
                                  <a:pt x="320040" y="53604"/>
                                  <a:pt x="310515" y="48842"/>
                                </a:cubicBezTo>
                                <a:cubicBezTo>
                                  <a:pt x="301943" y="44079"/>
                                  <a:pt x="288607" y="37412"/>
                                  <a:pt x="272415" y="31697"/>
                                </a:cubicBezTo>
                                <a:cubicBezTo>
                                  <a:pt x="240030" y="18362"/>
                                  <a:pt x="194310" y="7884"/>
                                  <a:pt x="147638" y="8837"/>
                                </a:cubicBezTo>
                                <a:cubicBezTo>
                                  <a:pt x="124778" y="8837"/>
                                  <a:pt x="100965" y="12647"/>
                                  <a:pt x="80963" y="19314"/>
                                </a:cubicBezTo>
                                <a:cubicBezTo>
                                  <a:pt x="60007" y="25982"/>
                                  <a:pt x="42863" y="36459"/>
                                  <a:pt x="30480" y="48842"/>
                                </a:cubicBezTo>
                                <a:cubicBezTo>
                                  <a:pt x="18097" y="61224"/>
                                  <a:pt x="10478" y="73607"/>
                                  <a:pt x="6668" y="83132"/>
                                </a:cubicBezTo>
                                <a:cubicBezTo>
                                  <a:pt x="2857" y="92657"/>
                                  <a:pt x="953" y="98372"/>
                                  <a:pt x="0" y="98372"/>
                                </a:cubicBezTo>
                                <a:cubicBezTo>
                                  <a:pt x="0" y="98372"/>
                                  <a:pt x="0" y="96467"/>
                                  <a:pt x="953" y="94562"/>
                                </a:cubicBezTo>
                                <a:cubicBezTo>
                                  <a:pt x="1905" y="91704"/>
                                  <a:pt x="2857" y="87894"/>
                                  <a:pt x="3810" y="83132"/>
                                </a:cubicBezTo>
                                <a:cubicBezTo>
                                  <a:pt x="7620" y="73607"/>
                                  <a:pt x="14288" y="59319"/>
                                  <a:pt x="26670" y="45984"/>
                                </a:cubicBezTo>
                                <a:cubicBezTo>
                                  <a:pt x="39053" y="32649"/>
                                  <a:pt x="57150" y="21219"/>
                                  <a:pt x="78105" y="13599"/>
                                </a:cubicBezTo>
                                <a:cubicBezTo>
                                  <a:pt x="99060" y="5979"/>
                                  <a:pt x="122872" y="2169"/>
                                  <a:pt x="146685" y="264"/>
                                </a:cubicBezTo>
                                <a:cubicBezTo>
                                  <a:pt x="194310" y="-1641"/>
                                  <a:pt x="242888" y="6932"/>
                                  <a:pt x="276225" y="20267"/>
                                </a:cubicBezTo>
                                <a:cubicBezTo>
                                  <a:pt x="293370" y="25982"/>
                                  <a:pt x="306705" y="32649"/>
                                  <a:pt x="316230" y="37412"/>
                                </a:cubicBezTo>
                                <a:cubicBezTo>
                                  <a:pt x="325755" y="42174"/>
                                  <a:pt x="330518" y="45032"/>
                                  <a:pt x="330518" y="45032"/>
                                </a:cubicBezTo>
                                <a:cubicBezTo>
                                  <a:pt x="330518" y="45032"/>
                                  <a:pt x="335280" y="47889"/>
                                  <a:pt x="344805" y="53604"/>
                                </a:cubicBezTo>
                                <a:cubicBezTo>
                                  <a:pt x="353378" y="59319"/>
                                  <a:pt x="365760" y="67892"/>
                                  <a:pt x="380047" y="79322"/>
                                </a:cubicBezTo>
                                <a:cubicBezTo>
                                  <a:pt x="408622" y="101229"/>
                                  <a:pt x="442913" y="134567"/>
                                  <a:pt x="472440" y="171714"/>
                                </a:cubicBezTo>
                                <a:cubicBezTo>
                                  <a:pt x="502920" y="208862"/>
                                  <a:pt x="529590" y="247914"/>
                                  <a:pt x="547688" y="277442"/>
                                </a:cubicBezTo>
                                <a:cubicBezTo>
                                  <a:pt x="557213" y="292682"/>
                                  <a:pt x="563880" y="306017"/>
                                  <a:pt x="568643" y="315542"/>
                                </a:cubicBezTo>
                                <a:cubicBezTo>
                                  <a:pt x="572453" y="324114"/>
                                  <a:pt x="574357" y="329829"/>
                                  <a:pt x="573405" y="32982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5" name="Freeform: Shape 845">
                            <a:extLst>
                              <a:ext uri="{FF2B5EF4-FFF2-40B4-BE49-F238E27FC236}">
                                <a16:creationId xmlns:a16="http://schemas.microsoft.com/office/drawing/2014/main" id="{2D19E22F-771C-C4D3-9487-0BF65466C55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24517" y="2173556"/>
                            <a:ext cx="83206" cy="130576"/>
                          </a:xfrm>
                          <a:custGeom>
                            <a:avLst/>
                            <a:gdLst>
                              <a:gd name="connsiteX0" fmla="*/ 195 w 83206"/>
                              <a:gd name="connsiteY0" fmla="*/ 48 h 130576"/>
                              <a:gd name="connsiteX1" fmla="*/ 29723 w 83206"/>
                              <a:gd name="connsiteY1" fmla="*/ 26718 h 130576"/>
                              <a:gd name="connsiteX2" fmla="*/ 54488 w 83206"/>
                              <a:gd name="connsiteY2" fmla="*/ 57198 h 130576"/>
                              <a:gd name="connsiteX3" fmla="*/ 60202 w 83206"/>
                              <a:gd name="connsiteY3" fmla="*/ 67676 h 130576"/>
                              <a:gd name="connsiteX4" fmla="*/ 72585 w 83206"/>
                              <a:gd name="connsiteY4" fmla="*/ 92441 h 130576"/>
                              <a:gd name="connsiteX5" fmla="*/ 83063 w 83206"/>
                              <a:gd name="connsiteY5" fmla="*/ 130541 h 130576"/>
                              <a:gd name="connsiteX6" fmla="*/ 64965 w 83206"/>
                              <a:gd name="connsiteY6" fmla="*/ 96251 h 130576"/>
                              <a:gd name="connsiteX7" fmla="*/ 50677 w 83206"/>
                              <a:gd name="connsiteY7" fmla="*/ 74343 h 130576"/>
                              <a:gd name="connsiteX8" fmla="*/ 44010 w 83206"/>
                              <a:gd name="connsiteY8" fmla="*/ 64818 h 130576"/>
                              <a:gd name="connsiteX9" fmla="*/ 23055 w 83206"/>
                              <a:gd name="connsiteY9" fmla="*/ 32433 h 130576"/>
                              <a:gd name="connsiteX10" fmla="*/ 195 w 83206"/>
                              <a:gd name="connsiteY10" fmla="*/ 48 h 13057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83206" h="130576">
                                <a:moveTo>
                                  <a:pt x="195" y="48"/>
                                </a:moveTo>
                                <a:cubicBezTo>
                                  <a:pt x="1148" y="-904"/>
                                  <a:pt x="15435" y="12431"/>
                                  <a:pt x="29723" y="26718"/>
                                </a:cubicBezTo>
                                <a:cubicBezTo>
                                  <a:pt x="43057" y="41006"/>
                                  <a:pt x="54488" y="57198"/>
                                  <a:pt x="54488" y="57198"/>
                                </a:cubicBezTo>
                                <a:cubicBezTo>
                                  <a:pt x="54488" y="57198"/>
                                  <a:pt x="57345" y="61961"/>
                                  <a:pt x="60202" y="67676"/>
                                </a:cubicBezTo>
                                <a:cubicBezTo>
                                  <a:pt x="64013" y="74343"/>
                                  <a:pt x="67823" y="82916"/>
                                  <a:pt x="72585" y="92441"/>
                                </a:cubicBezTo>
                                <a:cubicBezTo>
                                  <a:pt x="80205" y="110538"/>
                                  <a:pt x="84015" y="130541"/>
                                  <a:pt x="83063" y="130541"/>
                                </a:cubicBezTo>
                                <a:cubicBezTo>
                                  <a:pt x="81157" y="131493"/>
                                  <a:pt x="73538" y="113396"/>
                                  <a:pt x="64965" y="96251"/>
                                </a:cubicBezTo>
                                <a:cubicBezTo>
                                  <a:pt x="60202" y="87678"/>
                                  <a:pt x="55440" y="80058"/>
                                  <a:pt x="50677" y="74343"/>
                                </a:cubicBezTo>
                                <a:cubicBezTo>
                                  <a:pt x="46867" y="68628"/>
                                  <a:pt x="44010" y="64818"/>
                                  <a:pt x="44010" y="64818"/>
                                </a:cubicBezTo>
                                <a:cubicBezTo>
                                  <a:pt x="44010" y="64818"/>
                                  <a:pt x="33532" y="48626"/>
                                  <a:pt x="23055" y="32433"/>
                                </a:cubicBezTo>
                                <a:cubicBezTo>
                                  <a:pt x="10673" y="16241"/>
                                  <a:pt x="-1710" y="1001"/>
                                  <a:pt x="195" y="4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6" name="Freeform: Shape 846">
                            <a:extLst>
                              <a:ext uri="{FF2B5EF4-FFF2-40B4-BE49-F238E27FC236}">
                                <a16:creationId xmlns:a16="http://schemas.microsoft.com/office/drawing/2014/main" id="{1342540E-ACAC-B794-108A-6F8E373B38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91387" y="2240984"/>
                            <a:ext cx="232409" cy="279390"/>
                          </a:xfrm>
                          <a:custGeom>
                            <a:avLst/>
                            <a:gdLst>
                              <a:gd name="connsiteX0" fmla="*/ 180022 w 232409"/>
                              <a:gd name="connsiteY0" fmla="*/ 279330 h 279390"/>
                              <a:gd name="connsiteX1" fmla="*/ 198120 w 232409"/>
                              <a:gd name="connsiteY1" fmla="*/ 251708 h 279390"/>
                              <a:gd name="connsiteX2" fmla="*/ 215265 w 232409"/>
                              <a:gd name="connsiteY2" fmla="*/ 223133 h 279390"/>
                              <a:gd name="connsiteX3" fmla="*/ 220980 w 232409"/>
                              <a:gd name="connsiteY3" fmla="*/ 186938 h 279390"/>
                              <a:gd name="connsiteX4" fmla="*/ 213360 w 232409"/>
                              <a:gd name="connsiteY4" fmla="*/ 149790 h 279390"/>
                              <a:gd name="connsiteX5" fmla="*/ 199072 w 232409"/>
                              <a:gd name="connsiteY5" fmla="*/ 120263 h 279390"/>
                              <a:gd name="connsiteX6" fmla="*/ 191453 w 232409"/>
                              <a:gd name="connsiteY6" fmla="*/ 108833 h 279390"/>
                              <a:gd name="connsiteX7" fmla="*/ 185738 w 232409"/>
                              <a:gd name="connsiteY7" fmla="*/ 100260 h 279390"/>
                              <a:gd name="connsiteX8" fmla="*/ 180022 w 232409"/>
                              <a:gd name="connsiteY8" fmla="*/ 93593 h 279390"/>
                              <a:gd name="connsiteX9" fmla="*/ 179070 w 232409"/>
                              <a:gd name="connsiteY9" fmla="*/ 91688 h 279390"/>
                              <a:gd name="connsiteX10" fmla="*/ 174307 w 232409"/>
                              <a:gd name="connsiteY10" fmla="*/ 86925 h 279390"/>
                              <a:gd name="connsiteX11" fmla="*/ 167640 w 232409"/>
                              <a:gd name="connsiteY11" fmla="*/ 79305 h 279390"/>
                              <a:gd name="connsiteX12" fmla="*/ 163830 w 232409"/>
                              <a:gd name="connsiteY12" fmla="*/ 74543 h 279390"/>
                              <a:gd name="connsiteX13" fmla="*/ 159068 w 232409"/>
                              <a:gd name="connsiteY13" fmla="*/ 69780 h 279390"/>
                              <a:gd name="connsiteX14" fmla="*/ 133350 w 232409"/>
                              <a:gd name="connsiteY14" fmla="*/ 48825 h 279390"/>
                              <a:gd name="connsiteX15" fmla="*/ 100965 w 232409"/>
                              <a:gd name="connsiteY15" fmla="*/ 29775 h 279390"/>
                              <a:gd name="connsiteX16" fmla="*/ 32385 w 232409"/>
                              <a:gd name="connsiteY16" fmla="*/ 8820 h 279390"/>
                              <a:gd name="connsiteX17" fmla="*/ 0 w 232409"/>
                              <a:gd name="connsiteY17" fmla="*/ 248 h 279390"/>
                              <a:gd name="connsiteX18" fmla="*/ 33338 w 232409"/>
                              <a:gd name="connsiteY18" fmla="*/ 4058 h 279390"/>
                              <a:gd name="connsiteX19" fmla="*/ 104775 w 232409"/>
                              <a:gd name="connsiteY19" fmla="*/ 21203 h 279390"/>
                              <a:gd name="connsiteX20" fmla="*/ 140018 w 232409"/>
                              <a:gd name="connsiteY20" fmla="*/ 40253 h 279390"/>
                              <a:gd name="connsiteX21" fmla="*/ 167640 w 232409"/>
                              <a:gd name="connsiteY21" fmla="*/ 61208 h 279390"/>
                              <a:gd name="connsiteX22" fmla="*/ 173355 w 232409"/>
                              <a:gd name="connsiteY22" fmla="*/ 65970 h 279390"/>
                              <a:gd name="connsiteX23" fmla="*/ 178118 w 232409"/>
                              <a:gd name="connsiteY23" fmla="*/ 70733 h 279390"/>
                              <a:gd name="connsiteX24" fmla="*/ 185738 w 232409"/>
                              <a:gd name="connsiteY24" fmla="*/ 78353 h 279390"/>
                              <a:gd name="connsiteX25" fmla="*/ 190500 w 232409"/>
                              <a:gd name="connsiteY25" fmla="*/ 83115 h 279390"/>
                              <a:gd name="connsiteX26" fmla="*/ 192405 w 232409"/>
                              <a:gd name="connsiteY26" fmla="*/ 85020 h 279390"/>
                              <a:gd name="connsiteX27" fmla="*/ 198120 w 232409"/>
                              <a:gd name="connsiteY27" fmla="*/ 92640 h 279390"/>
                              <a:gd name="connsiteX28" fmla="*/ 203835 w 232409"/>
                              <a:gd name="connsiteY28" fmla="*/ 101213 h 279390"/>
                              <a:gd name="connsiteX29" fmla="*/ 211455 w 232409"/>
                              <a:gd name="connsiteY29" fmla="*/ 113595 h 279390"/>
                              <a:gd name="connsiteX30" fmla="*/ 225743 w 232409"/>
                              <a:gd name="connsiteY30" fmla="*/ 145980 h 279390"/>
                              <a:gd name="connsiteX31" fmla="*/ 232410 w 232409"/>
                              <a:gd name="connsiteY31" fmla="*/ 185985 h 279390"/>
                              <a:gd name="connsiteX32" fmla="*/ 223838 w 232409"/>
                              <a:gd name="connsiteY32" fmla="*/ 225990 h 279390"/>
                              <a:gd name="connsiteX33" fmla="*/ 203835 w 232409"/>
                              <a:gd name="connsiteY33" fmla="*/ 254565 h 279390"/>
                              <a:gd name="connsiteX34" fmla="*/ 180022 w 232409"/>
                              <a:gd name="connsiteY34" fmla="*/ 279330 h 2793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</a:cxnLst>
                            <a:rect l="l" t="t" r="r" b="b"/>
                            <a:pathLst>
                              <a:path w="232409" h="279390">
                                <a:moveTo>
                                  <a:pt x="180022" y="279330"/>
                                </a:moveTo>
                                <a:cubicBezTo>
                                  <a:pt x="179070" y="278378"/>
                                  <a:pt x="186690" y="267900"/>
                                  <a:pt x="198120" y="251708"/>
                                </a:cubicBezTo>
                                <a:cubicBezTo>
                                  <a:pt x="203835" y="244088"/>
                                  <a:pt x="210503" y="234563"/>
                                  <a:pt x="215265" y="223133"/>
                                </a:cubicBezTo>
                                <a:cubicBezTo>
                                  <a:pt x="220028" y="212655"/>
                                  <a:pt x="221932" y="199320"/>
                                  <a:pt x="220980" y="186938"/>
                                </a:cubicBezTo>
                                <a:cubicBezTo>
                                  <a:pt x="220028" y="174555"/>
                                  <a:pt x="217170" y="161220"/>
                                  <a:pt x="213360" y="149790"/>
                                </a:cubicBezTo>
                                <a:cubicBezTo>
                                  <a:pt x="209550" y="138360"/>
                                  <a:pt x="203835" y="128835"/>
                                  <a:pt x="199072" y="120263"/>
                                </a:cubicBezTo>
                                <a:cubicBezTo>
                                  <a:pt x="196215" y="116453"/>
                                  <a:pt x="194310" y="112643"/>
                                  <a:pt x="191453" y="108833"/>
                                </a:cubicBezTo>
                                <a:cubicBezTo>
                                  <a:pt x="189547" y="105975"/>
                                  <a:pt x="187643" y="103118"/>
                                  <a:pt x="185738" y="100260"/>
                                </a:cubicBezTo>
                                <a:cubicBezTo>
                                  <a:pt x="181928" y="95498"/>
                                  <a:pt x="180022" y="93593"/>
                                  <a:pt x="180022" y="93593"/>
                                </a:cubicBezTo>
                                <a:cubicBezTo>
                                  <a:pt x="180022" y="93593"/>
                                  <a:pt x="180022" y="92640"/>
                                  <a:pt x="179070" y="91688"/>
                                </a:cubicBezTo>
                                <a:cubicBezTo>
                                  <a:pt x="178118" y="90735"/>
                                  <a:pt x="176213" y="88830"/>
                                  <a:pt x="174307" y="86925"/>
                                </a:cubicBezTo>
                                <a:cubicBezTo>
                                  <a:pt x="172403" y="85020"/>
                                  <a:pt x="170497" y="82163"/>
                                  <a:pt x="167640" y="79305"/>
                                </a:cubicBezTo>
                                <a:cubicBezTo>
                                  <a:pt x="166688" y="77400"/>
                                  <a:pt x="164782" y="76448"/>
                                  <a:pt x="163830" y="74543"/>
                                </a:cubicBezTo>
                                <a:cubicBezTo>
                                  <a:pt x="161925" y="72638"/>
                                  <a:pt x="160020" y="71685"/>
                                  <a:pt x="159068" y="69780"/>
                                </a:cubicBezTo>
                                <a:cubicBezTo>
                                  <a:pt x="151447" y="63113"/>
                                  <a:pt x="143828" y="55493"/>
                                  <a:pt x="133350" y="48825"/>
                                </a:cubicBezTo>
                                <a:cubicBezTo>
                                  <a:pt x="123825" y="41205"/>
                                  <a:pt x="112395" y="35490"/>
                                  <a:pt x="100965" y="29775"/>
                                </a:cubicBezTo>
                                <a:cubicBezTo>
                                  <a:pt x="77153" y="19298"/>
                                  <a:pt x="51435" y="13583"/>
                                  <a:pt x="32385" y="8820"/>
                                </a:cubicBezTo>
                                <a:cubicBezTo>
                                  <a:pt x="13335" y="4058"/>
                                  <a:pt x="0" y="248"/>
                                  <a:pt x="0" y="248"/>
                                </a:cubicBezTo>
                                <a:cubicBezTo>
                                  <a:pt x="0" y="-705"/>
                                  <a:pt x="13335" y="1200"/>
                                  <a:pt x="33338" y="4058"/>
                                </a:cubicBezTo>
                                <a:cubicBezTo>
                                  <a:pt x="53340" y="6915"/>
                                  <a:pt x="79057" y="11678"/>
                                  <a:pt x="104775" y="21203"/>
                                </a:cubicBezTo>
                                <a:cubicBezTo>
                                  <a:pt x="117157" y="26918"/>
                                  <a:pt x="129540" y="32633"/>
                                  <a:pt x="140018" y="40253"/>
                                </a:cubicBezTo>
                                <a:cubicBezTo>
                                  <a:pt x="151447" y="46920"/>
                                  <a:pt x="160020" y="54540"/>
                                  <a:pt x="167640" y="61208"/>
                                </a:cubicBezTo>
                                <a:cubicBezTo>
                                  <a:pt x="169545" y="63113"/>
                                  <a:pt x="171450" y="64065"/>
                                  <a:pt x="173355" y="65970"/>
                                </a:cubicBezTo>
                                <a:cubicBezTo>
                                  <a:pt x="175260" y="67875"/>
                                  <a:pt x="176213" y="68828"/>
                                  <a:pt x="178118" y="70733"/>
                                </a:cubicBezTo>
                                <a:cubicBezTo>
                                  <a:pt x="180975" y="73590"/>
                                  <a:pt x="183832" y="76448"/>
                                  <a:pt x="185738" y="78353"/>
                                </a:cubicBezTo>
                                <a:cubicBezTo>
                                  <a:pt x="187643" y="80258"/>
                                  <a:pt x="189547" y="82163"/>
                                  <a:pt x="190500" y="83115"/>
                                </a:cubicBezTo>
                                <a:cubicBezTo>
                                  <a:pt x="191453" y="84068"/>
                                  <a:pt x="192405" y="85020"/>
                                  <a:pt x="192405" y="85020"/>
                                </a:cubicBezTo>
                                <a:cubicBezTo>
                                  <a:pt x="192405" y="85020"/>
                                  <a:pt x="194310" y="87878"/>
                                  <a:pt x="198120" y="92640"/>
                                </a:cubicBezTo>
                                <a:cubicBezTo>
                                  <a:pt x="200025" y="94545"/>
                                  <a:pt x="201930" y="98355"/>
                                  <a:pt x="203835" y="101213"/>
                                </a:cubicBezTo>
                                <a:cubicBezTo>
                                  <a:pt x="205740" y="105023"/>
                                  <a:pt x="208597" y="108833"/>
                                  <a:pt x="211455" y="113595"/>
                                </a:cubicBezTo>
                                <a:cubicBezTo>
                                  <a:pt x="216218" y="122168"/>
                                  <a:pt x="221932" y="133598"/>
                                  <a:pt x="225743" y="145980"/>
                                </a:cubicBezTo>
                                <a:cubicBezTo>
                                  <a:pt x="229553" y="158363"/>
                                  <a:pt x="231457" y="171698"/>
                                  <a:pt x="232410" y="185985"/>
                                </a:cubicBezTo>
                                <a:cubicBezTo>
                                  <a:pt x="232410" y="200273"/>
                                  <a:pt x="229553" y="213608"/>
                                  <a:pt x="223838" y="225990"/>
                                </a:cubicBezTo>
                                <a:cubicBezTo>
                                  <a:pt x="218122" y="237420"/>
                                  <a:pt x="210503" y="246945"/>
                                  <a:pt x="203835" y="254565"/>
                                </a:cubicBezTo>
                                <a:cubicBezTo>
                                  <a:pt x="189547" y="269805"/>
                                  <a:pt x="180975" y="280283"/>
                                  <a:pt x="180022" y="27933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7" name="Freeform: Shape 847">
                            <a:extLst>
                              <a:ext uri="{FF2B5EF4-FFF2-40B4-BE49-F238E27FC236}">
                                <a16:creationId xmlns:a16="http://schemas.microsoft.com/office/drawing/2014/main" id="{ADE86576-846E-DB21-F95F-1F3E15D429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39916" y="2502217"/>
                            <a:ext cx="71909" cy="90631"/>
                          </a:xfrm>
                          <a:custGeom>
                            <a:avLst/>
                            <a:gdLst>
                              <a:gd name="connsiteX0" fmla="*/ 69581 w 71909"/>
                              <a:gd name="connsiteY0" fmla="*/ 0 h 90631"/>
                              <a:gd name="connsiteX1" fmla="*/ 71486 w 71909"/>
                              <a:gd name="connsiteY1" fmla="*/ 9525 h 90631"/>
                              <a:gd name="connsiteX2" fmla="*/ 71486 w 71909"/>
                              <a:gd name="connsiteY2" fmla="*/ 20003 h 90631"/>
                              <a:gd name="connsiteX3" fmla="*/ 69581 w 71909"/>
                              <a:gd name="connsiteY3" fmla="*/ 31433 h 90631"/>
                              <a:gd name="connsiteX4" fmla="*/ 65771 w 71909"/>
                              <a:gd name="connsiteY4" fmla="*/ 42863 h 90631"/>
                              <a:gd name="connsiteX5" fmla="*/ 61008 w 71909"/>
                              <a:gd name="connsiteY5" fmla="*/ 52388 h 90631"/>
                              <a:gd name="connsiteX6" fmla="*/ 55293 w 71909"/>
                              <a:gd name="connsiteY6" fmla="*/ 60960 h 90631"/>
                              <a:gd name="connsiteX7" fmla="*/ 29576 w 71909"/>
                              <a:gd name="connsiteY7" fmla="*/ 80010 h 90631"/>
                              <a:gd name="connsiteX8" fmla="*/ 48 w 71909"/>
                              <a:gd name="connsiteY8" fmla="*/ 90488 h 90631"/>
                              <a:gd name="connsiteX9" fmla="*/ 23861 w 71909"/>
                              <a:gd name="connsiteY9" fmla="*/ 72390 h 90631"/>
                              <a:gd name="connsiteX10" fmla="*/ 44816 w 71909"/>
                              <a:gd name="connsiteY10" fmla="*/ 52388 h 90631"/>
                              <a:gd name="connsiteX11" fmla="*/ 50531 w 71909"/>
                              <a:gd name="connsiteY11" fmla="*/ 45720 h 90631"/>
                              <a:gd name="connsiteX12" fmla="*/ 55293 w 71909"/>
                              <a:gd name="connsiteY12" fmla="*/ 38100 h 90631"/>
                              <a:gd name="connsiteX13" fmla="*/ 60056 w 71909"/>
                              <a:gd name="connsiteY13" fmla="*/ 28575 h 90631"/>
                              <a:gd name="connsiteX14" fmla="*/ 63866 w 71909"/>
                              <a:gd name="connsiteY14" fmla="*/ 18098 h 90631"/>
                              <a:gd name="connsiteX15" fmla="*/ 65771 w 71909"/>
                              <a:gd name="connsiteY15" fmla="*/ 8573 h 90631"/>
                              <a:gd name="connsiteX16" fmla="*/ 69581 w 71909"/>
                              <a:gd name="connsiteY16" fmla="*/ 0 h 9063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71909" h="90631">
                                <a:moveTo>
                                  <a:pt x="69581" y="0"/>
                                </a:moveTo>
                                <a:cubicBezTo>
                                  <a:pt x="70533" y="0"/>
                                  <a:pt x="71486" y="3810"/>
                                  <a:pt x="71486" y="9525"/>
                                </a:cubicBezTo>
                                <a:cubicBezTo>
                                  <a:pt x="71486" y="12383"/>
                                  <a:pt x="72438" y="16193"/>
                                  <a:pt x="71486" y="20003"/>
                                </a:cubicBezTo>
                                <a:cubicBezTo>
                                  <a:pt x="70533" y="23813"/>
                                  <a:pt x="70533" y="27623"/>
                                  <a:pt x="69581" y="31433"/>
                                </a:cubicBezTo>
                                <a:cubicBezTo>
                                  <a:pt x="69581" y="35243"/>
                                  <a:pt x="66723" y="39053"/>
                                  <a:pt x="65771" y="42863"/>
                                </a:cubicBezTo>
                                <a:cubicBezTo>
                                  <a:pt x="64818" y="46673"/>
                                  <a:pt x="62913" y="49530"/>
                                  <a:pt x="61008" y="52388"/>
                                </a:cubicBezTo>
                                <a:cubicBezTo>
                                  <a:pt x="57198" y="57150"/>
                                  <a:pt x="55293" y="60960"/>
                                  <a:pt x="55293" y="60960"/>
                                </a:cubicBezTo>
                                <a:cubicBezTo>
                                  <a:pt x="55293" y="60960"/>
                                  <a:pt x="43863" y="72390"/>
                                  <a:pt x="29576" y="80010"/>
                                </a:cubicBezTo>
                                <a:cubicBezTo>
                                  <a:pt x="15288" y="87630"/>
                                  <a:pt x="1001" y="91440"/>
                                  <a:pt x="48" y="90488"/>
                                </a:cubicBezTo>
                                <a:cubicBezTo>
                                  <a:pt x="-904" y="88583"/>
                                  <a:pt x="12431" y="80963"/>
                                  <a:pt x="23861" y="72390"/>
                                </a:cubicBezTo>
                                <a:cubicBezTo>
                                  <a:pt x="35291" y="63818"/>
                                  <a:pt x="44816" y="52388"/>
                                  <a:pt x="44816" y="52388"/>
                                </a:cubicBezTo>
                                <a:cubicBezTo>
                                  <a:pt x="44816" y="52388"/>
                                  <a:pt x="46721" y="49530"/>
                                  <a:pt x="50531" y="45720"/>
                                </a:cubicBezTo>
                                <a:cubicBezTo>
                                  <a:pt x="52436" y="43815"/>
                                  <a:pt x="54341" y="40958"/>
                                  <a:pt x="55293" y="38100"/>
                                </a:cubicBezTo>
                                <a:cubicBezTo>
                                  <a:pt x="56246" y="35243"/>
                                  <a:pt x="59103" y="32385"/>
                                  <a:pt x="60056" y="28575"/>
                                </a:cubicBezTo>
                                <a:cubicBezTo>
                                  <a:pt x="61008" y="24765"/>
                                  <a:pt x="61961" y="21908"/>
                                  <a:pt x="63866" y="18098"/>
                                </a:cubicBezTo>
                                <a:cubicBezTo>
                                  <a:pt x="64818" y="15240"/>
                                  <a:pt x="64818" y="11430"/>
                                  <a:pt x="65771" y="8573"/>
                                </a:cubicBezTo>
                                <a:cubicBezTo>
                                  <a:pt x="67676" y="3810"/>
                                  <a:pt x="68628" y="0"/>
                                  <a:pt x="695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8" name="Freeform: Shape 848">
                            <a:extLst>
                              <a:ext uri="{FF2B5EF4-FFF2-40B4-BE49-F238E27FC236}">
                                <a16:creationId xmlns:a16="http://schemas.microsoft.com/office/drawing/2014/main" id="{410E21FA-2D7B-53FD-CC88-5F6B70F7B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01811" y="2563177"/>
                            <a:ext cx="60787" cy="52182"/>
                          </a:xfrm>
                          <a:custGeom>
                            <a:avLst/>
                            <a:gdLst>
                              <a:gd name="connsiteX0" fmla="*/ 60073 w 60787"/>
                              <a:gd name="connsiteY0" fmla="*/ 0 h 52182"/>
                              <a:gd name="connsiteX1" fmla="*/ 54358 w 60787"/>
                              <a:gd name="connsiteY1" fmla="*/ 20955 h 52182"/>
                              <a:gd name="connsiteX2" fmla="*/ 40071 w 60787"/>
                              <a:gd name="connsiteY2" fmla="*/ 38100 h 52182"/>
                              <a:gd name="connsiteX3" fmla="*/ 21021 w 60787"/>
                              <a:gd name="connsiteY3" fmla="*/ 47625 h 52182"/>
                              <a:gd name="connsiteX4" fmla="*/ 66 w 60787"/>
                              <a:gd name="connsiteY4" fmla="*/ 51435 h 52182"/>
                              <a:gd name="connsiteX5" fmla="*/ 17211 w 60787"/>
                              <a:gd name="connsiteY5" fmla="*/ 39052 h 52182"/>
                              <a:gd name="connsiteX6" fmla="*/ 32451 w 60787"/>
                              <a:gd name="connsiteY6" fmla="*/ 27623 h 52182"/>
                              <a:gd name="connsiteX7" fmla="*/ 47691 w 60787"/>
                              <a:gd name="connsiteY7" fmla="*/ 15240 h 52182"/>
                              <a:gd name="connsiteX8" fmla="*/ 60073 w 60787"/>
                              <a:gd name="connsiteY8" fmla="*/ 0 h 5218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60787" h="52182">
                                <a:moveTo>
                                  <a:pt x="60073" y="0"/>
                                </a:moveTo>
                                <a:cubicBezTo>
                                  <a:pt x="61979" y="0"/>
                                  <a:pt x="60073" y="11430"/>
                                  <a:pt x="54358" y="20955"/>
                                </a:cubicBezTo>
                                <a:cubicBezTo>
                                  <a:pt x="48644" y="30480"/>
                                  <a:pt x="40071" y="38100"/>
                                  <a:pt x="40071" y="38100"/>
                                </a:cubicBezTo>
                                <a:cubicBezTo>
                                  <a:pt x="40071" y="38100"/>
                                  <a:pt x="30546" y="43815"/>
                                  <a:pt x="21021" y="47625"/>
                                </a:cubicBezTo>
                                <a:cubicBezTo>
                                  <a:pt x="10544" y="51435"/>
                                  <a:pt x="66" y="53340"/>
                                  <a:pt x="66" y="51435"/>
                                </a:cubicBezTo>
                                <a:cubicBezTo>
                                  <a:pt x="-886" y="49530"/>
                                  <a:pt x="8639" y="44768"/>
                                  <a:pt x="17211" y="39052"/>
                                </a:cubicBezTo>
                                <a:cubicBezTo>
                                  <a:pt x="25783" y="33338"/>
                                  <a:pt x="32451" y="27623"/>
                                  <a:pt x="32451" y="27623"/>
                                </a:cubicBezTo>
                                <a:cubicBezTo>
                                  <a:pt x="32451" y="27623"/>
                                  <a:pt x="40071" y="22860"/>
                                  <a:pt x="47691" y="15240"/>
                                </a:cubicBezTo>
                                <a:cubicBezTo>
                                  <a:pt x="53406" y="8573"/>
                                  <a:pt x="58169" y="0"/>
                                  <a:pt x="60073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9" name="Freeform: Shape 849">
                            <a:extLst>
                              <a:ext uri="{FF2B5EF4-FFF2-40B4-BE49-F238E27FC236}">
                                <a16:creationId xmlns:a16="http://schemas.microsoft.com/office/drawing/2014/main" id="{F49EFF86-A203-4772-F8E6-BB33291FB9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68477" y="2012632"/>
                            <a:ext cx="239215" cy="124800"/>
                          </a:xfrm>
                          <a:custGeom>
                            <a:avLst/>
                            <a:gdLst>
                              <a:gd name="connsiteX0" fmla="*/ 239078 w 239215"/>
                              <a:gd name="connsiteY0" fmla="*/ 124778 h 124800"/>
                              <a:gd name="connsiteX1" fmla="*/ 190500 w 239215"/>
                              <a:gd name="connsiteY1" fmla="*/ 73343 h 124800"/>
                              <a:gd name="connsiteX2" fmla="*/ 170497 w 239215"/>
                              <a:gd name="connsiteY2" fmla="*/ 57150 h 124800"/>
                              <a:gd name="connsiteX3" fmla="*/ 152400 w 239215"/>
                              <a:gd name="connsiteY3" fmla="*/ 44768 h 124800"/>
                              <a:gd name="connsiteX4" fmla="*/ 139065 w 239215"/>
                              <a:gd name="connsiteY4" fmla="*/ 37148 h 124800"/>
                              <a:gd name="connsiteX5" fmla="*/ 135255 w 239215"/>
                              <a:gd name="connsiteY5" fmla="*/ 35243 h 124800"/>
                              <a:gd name="connsiteX6" fmla="*/ 134303 w 239215"/>
                              <a:gd name="connsiteY6" fmla="*/ 34290 h 124800"/>
                              <a:gd name="connsiteX7" fmla="*/ 115253 w 239215"/>
                              <a:gd name="connsiteY7" fmla="*/ 24765 h 124800"/>
                              <a:gd name="connsiteX8" fmla="*/ 94297 w 239215"/>
                              <a:gd name="connsiteY8" fmla="*/ 18098 h 124800"/>
                              <a:gd name="connsiteX9" fmla="*/ 81915 w 239215"/>
                              <a:gd name="connsiteY9" fmla="*/ 15240 h 124800"/>
                              <a:gd name="connsiteX10" fmla="*/ 69532 w 239215"/>
                              <a:gd name="connsiteY10" fmla="*/ 13335 h 124800"/>
                              <a:gd name="connsiteX11" fmla="*/ 20955 w 239215"/>
                              <a:gd name="connsiteY11" fmla="*/ 7620 h 124800"/>
                              <a:gd name="connsiteX12" fmla="*/ 5715 w 239215"/>
                              <a:gd name="connsiteY12" fmla="*/ 2857 h 124800"/>
                              <a:gd name="connsiteX13" fmla="*/ 0 w 239215"/>
                              <a:gd name="connsiteY13" fmla="*/ 0 h 124800"/>
                              <a:gd name="connsiteX14" fmla="*/ 6667 w 239215"/>
                              <a:gd name="connsiteY14" fmla="*/ 953 h 124800"/>
                              <a:gd name="connsiteX15" fmla="*/ 21907 w 239215"/>
                              <a:gd name="connsiteY15" fmla="*/ 3810 h 124800"/>
                              <a:gd name="connsiteX16" fmla="*/ 70485 w 239215"/>
                              <a:gd name="connsiteY16" fmla="*/ 5715 h 124800"/>
                              <a:gd name="connsiteX17" fmla="*/ 83820 w 239215"/>
                              <a:gd name="connsiteY17" fmla="*/ 6668 h 124800"/>
                              <a:gd name="connsiteX18" fmla="*/ 97155 w 239215"/>
                              <a:gd name="connsiteY18" fmla="*/ 8573 h 124800"/>
                              <a:gd name="connsiteX19" fmla="*/ 120015 w 239215"/>
                              <a:gd name="connsiteY19" fmla="*/ 14288 h 124800"/>
                              <a:gd name="connsiteX20" fmla="*/ 140970 w 239215"/>
                              <a:gd name="connsiteY20" fmla="*/ 22860 h 124800"/>
                              <a:gd name="connsiteX21" fmla="*/ 142875 w 239215"/>
                              <a:gd name="connsiteY21" fmla="*/ 23813 h 124800"/>
                              <a:gd name="connsiteX22" fmla="*/ 146685 w 239215"/>
                              <a:gd name="connsiteY22" fmla="*/ 26670 h 124800"/>
                              <a:gd name="connsiteX23" fmla="*/ 160972 w 239215"/>
                              <a:gd name="connsiteY23" fmla="*/ 35243 h 124800"/>
                              <a:gd name="connsiteX24" fmla="*/ 179070 w 239215"/>
                              <a:gd name="connsiteY24" fmla="*/ 49530 h 124800"/>
                              <a:gd name="connsiteX25" fmla="*/ 198120 w 239215"/>
                              <a:gd name="connsiteY25" fmla="*/ 67628 h 124800"/>
                              <a:gd name="connsiteX26" fmla="*/ 239078 w 239215"/>
                              <a:gd name="connsiteY26" fmla="*/ 124778 h 1248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239215" h="124800">
                                <a:moveTo>
                                  <a:pt x="239078" y="124778"/>
                                </a:moveTo>
                                <a:cubicBezTo>
                                  <a:pt x="237172" y="125730"/>
                                  <a:pt x="216217" y="97155"/>
                                  <a:pt x="190500" y="73343"/>
                                </a:cubicBezTo>
                                <a:cubicBezTo>
                                  <a:pt x="183832" y="67628"/>
                                  <a:pt x="177165" y="61913"/>
                                  <a:pt x="170497" y="57150"/>
                                </a:cubicBezTo>
                                <a:cubicBezTo>
                                  <a:pt x="163830" y="52388"/>
                                  <a:pt x="158115" y="47625"/>
                                  <a:pt x="152400" y="44768"/>
                                </a:cubicBezTo>
                                <a:cubicBezTo>
                                  <a:pt x="146685" y="41910"/>
                                  <a:pt x="141922" y="39053"/>
                                  <a:pt x="139065" y="37148"/>
                                </a:cubicBezTo>
                                <a:cubicBezTo>
                                  <a:pt x="137160" y="36195"/>
                                  <a:pt x="136207" y="35243"/>
                                  <a:pt x="135255" y="35243"/>
                                </a:cubicBezTo>
                                <a:cubicBezTo>
                                  <a:pt x="134303" y="34290"/>
                                  <a:pt x="134303" y="34290"/>
                                  <a:pt x="134303" y="34290"/>
                                </a:cubicBezTo>
                                <a:cubicBezTo>
                                  <a:pt x="134303" y="34290"/>
                                  <a:pt x="126682" y="30480"/>
                                  <a:pt x="115253" y="24765"/>
                                </a:cubicBezTo>
                                <a:cubicBezTo>
                                  <a:pt x="109538" y="22860"/>
                                  <a:pt x="101917" y="20955"/>
                                  <a:pt x="94297" y="18098"/>
                                </a:cubicBezTo>
                                <a:cubicBezTo>
                                  <a:pt x="90488" y="17145"/>
                                  <a:pt x="86678" y="16193"/>
                                  <a:pt x="81915" y="15240"/>
                                </a:cubicBezTo>
                                <a:cubicBezTo>
                                  <a:pt x="78105" y="14288"/>
                                  <a:pt x="73342" y="14288"/>
                                  <a:pt x="69532" y="13335"/>
                                </a:cubicBezTo>
                                <a:cubicBezTo>
                                  <a:pt x="52388" y="11430"/>
                                  <a:pt x="34290" y="10478"/>
                                  <a:pt x="20955" y="7620"/>
                                </a:cubicBezTo>
                                <a:cubicBezTo>
                                  <a:pt x="14288" y="5715"/>
                                  <a:pt x="8572" y="4763"/>
                                  <a:pt x="5715" y="2857"/>
                                </a:cubicBezTo>
                                <a:cubicBezTo>
                                  <a:pt x="1905" y="953"/>
                                  <a:pt x="0" y="0"/>
                                  <a:pt x="0" y="0"/>
                                </a:cubicBezTo>
                                <a:cubicBezTo>
                                  <a:pt x="0" y="0"/>
                                  <a:pt x="2857" y="0"/>
                                  <a:pt x="6667" y="953"/>
                                </a:cubicBezTo>
                                <a:cubicBezTo>
                                  <a:pt x="10478" y="1905"/>
                                  <a:pt x="16192" y="2857"/>
                                  <a:pt x="21907" y="3810"/>
                                </a:cubicBezTo>
                                <a:cubicBezTo>
                                  <a:pt x="35242" y="5715"/>
                                  <a:pt x="52388" y="4763"/>
                                  <a:pt x="70485" y="5715"/>
                                </a:cubicBezTo>
                                <a:cubicBezTo>
                                  <a:pt x="75247" y="5715"/>
                                  <a:pt x="80010" y="6668"/>
                                  <a:pt x="83820" y="6668"/>
                                </a:cubicBezTo>
                                <a:cubicBezTo>
                                  <a:pt x="88582" y="7620"/>
                                  <a:pt x="92392" y="7620"/>
                                  <a:pt x="97155" y="8573"/>
                                </a:cubicBezTo>
                                <a:cubicBezTo>
                                  <a:pt x="105728" y="10478"/>
                                  <a:pt x="113347" y="12382"/>
                                  <a:pt x="120015" y="14288"/>
                                </a:cubicBezTo>
                                <a:cubicBezTo>
                                  <a:pt x="132397" y="20003"/>
                                  <a:pt x="140970" y="22860"/>
                                  <a:pt x="140970" y="22860"/>
                                </a:cubicBezTo>
                                <a:cubicBezTo>
                                  <a:pt x="140970" y="22860"/>
                                  <a:pt x="141922" y="22860"/>
                                  <a:pt x="142875" y="23813"/>
                                </a:cubicBezTo>
                                <a:cubicBezTo>
                                  <a:pt x="143828" y="24765"/>
                                  <a:pt x="144780" y="24765"/>
                                  <a:pt x="146685" y="26670"/>
                                </a:cubicBezTo>
                                <a:cubicBezTo>
                                  <a:pt x="150495" y="28575"/>
                                  <a:pt x="155257" y="31432"/>
                                  <a:pt x="160972" y="35243"/>
                                </a:cubicBezTo>
                                <a:cubicBezTo>
                                  <a:pt x="166688" y="39053"/>
                                  <a:pt x="172403" y="44768"/>
                                  <a:pt x="179070" y="49530"/>
                                </a:cubicBezTo>
                                <a:cubicBezTo>
                                  <a:pt x="185738" y="55245"/>
                                  <a:pt x="191453" y="61913"/>
                                  <a:pt x="198120" y="67628"/>
                                </a:cubicBezTo>
                                <a:cubicBezTo>
                                  <a:pt x="222885" y="92393"/>
                                  <a:pt x="240982" y="123825"/>
                                  <a:pt x="239078" y="12477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0" name="Freeform: Shape 850">
                            <a:extLst>
                              <a:ext uri="{FF2B5EF4-FFF2-40B4-BE49-F238E27FC236}">
                                <a16:creationId xmlns:a16="http://schemas.microsoft.com/office/drawing/2014/main" id="{AAD643F7-8AE7-78B5-A764-48FD38E41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41782" y="2067877"/>
                            <a:ext cx="60007" cy="215289"/>
                          </a:xfrm>
                          <a:custGeom>
                            <a:avLst/>
                            <a:gdLst>
                              <a:gd name="connsiteX0" fmla="*/ 25718 w 60007"/>
                              <a:gd name="connsiteY0" fmla="*/ 215265 h 215289"/>
                              <a:gd name="connsiteX1" fmla="*/ 3810 w 60007"/>
                              <a:gd name="connsiteY1" fmla="*/ 160020 h 215289"/>
                              <a:gd name="connsiteX2" fmla="*/ 1905 w 60007"/>
                              <a:gd name="connsiteY2" fmla="*/ 148590 h 215289"/>
                              <a:gd name="connsiteX3" fmla="*/ 953 w 60007"/>
                              <a:gd name="connsiteY3" fmla="*/ 138113 h 215289"/>
                              <a:gd name="connsiteX4" fmla="*/ 0 w 60007"/>
                              <a:gd name="connsiteY4" fmla="*/ 119063 h 215289"/>
                              <a:gd name="connsiteX5" fmla="*/ 953 w 60007"/>
                              <a:gd name="connsiteY5" fmla="*/ 105728 h 215289"/>
                              <a:gd name="connsiteX6" fmla="*/ 953 w 60007"/>
                              <a:gd name="connsiteY6" fmla="*/ 100013 h 215289"/>
                              <a:gd name="connsiteX7" fmla="*/ 1905 w 60007"/>
                              <a:gd name="connsiteY7" fmla="*/ 95250 h 215289"/>
                              <a:gd name="connsiteX8" fmla="*/ 4763 w 60007"/>
                              <a:gd name="connsiteY8" fmla="*/ 81915 h 215289"/>
                              <a:gd name="connsiteX9" fmla="*/ 19050 w 60007"/>
                              <a:gd name="connsiteY9" fmla="*/ 42863 h 215289"/>
                              <a:gd name="connsiteX10" fmla="*/ 42863 w 60007"/>
                              <a:gd name="connsiteY10" fmla="*/ 8573 h 215289"/>
                              <a:gd name="connsiteX11" fmla="*/ 60008 w 60007"/>
                              <a:gd name="connsiteY11" fmla="*/ 0 h 215289"/>
                              <a:gd name="connsiteX12" fmla="*/ 46673 w 60007"/>
                              <a:gd name="connsiteY12" fmla="*/ 12383 h 215289"/>
                              <a:gd name="connsiteX13" fmla="*/ 28575 w 60007"/>
                              <a:gd name="connsiteY13" fmla="*/ 46673 h 215289"/>
                              <a:gd name="connsiteX14" fmla="*/ 18098 w 60007"/>
                              <a:gd name="connsiteY14" fmla="*/ 84773 h 215289"/>
                              <a:gd name="connsiteX15" fmla="*/ 16193 w 60007"/>
                              <a:gd name="connsiteY15" fmla="*/ 97155 h 215289"/>
                              <a:gd name="connsiteX16" fmla="*/ 15240 w 60007"/>
                              <a:gd name="connsiteY16" fmla="*/ 101918 h 215289"/>
                              <a:gd name="connsiteX17" fmla="*/ 14288 w 60007"/>
                              <a:gd name="connsiteY17" fmla="*/ 106680 h 215289"/>
                              <a:gd name="connsiteX18" fmla="*/ 13335 w 60007"/>
                              <a:gd name="connsiteY18" fmla="*/ 119063 h 215289"/>
                              <a:gd name="connsiteX19" fmla="*/ 13335 w 60007"/>
                              <a:gd name="connsiteY19" fmla="*/ 137160 h 215289"/>
                              <a:gd name="connsiteX20" fmla="*/ 14288 w 60007"/>
                              <a:gd name="connsiteY20" fmla="*/ 147638 h 215289"/>
                              <a:gd name="connsiteX21" fmla="*/ 15240 w 60007"/>
                              <a:gd name="connsiteY21" fmla="*/ 158115 h 215289"/>
                              <a:gd name="connsiteX22" fmla="*/ 25718 w 60007"/>
                              <a:gd name="connsiteY22" fmla="*/ 215265 h 21528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60007" h="215289">
                                <a:moveTo>
                                  <a:pt x="25718" y="215265"/>
                                </a:moveTo>
                                <a:cubicBezTo>
                                  <a:pt x="24765" y="216218"/>
                                  <a:pt x="9525" y="189548"/>
                                  <a:pt x="3810" y="160020"/>
                                </a:cubicBezTo>
                                <a:cubicBezTo>
                                  <a:pt x="2858" y="156210"/>
                                  <a:pt x="1905" y="152400"/>
                                  <a:pt x="1905" y="148590"/>
                                </a:cubicBezTo>
                                <a:cubicBezTo>
                                  <a:pt x="1905" y="144780"/>
                                  <a:pt x="953" y="140970"/>
                                  <a:pt x="953" y="138113"/>
                                </a:cubicBezTo>
                                <a:cubicBezTo>
                                  <a:pt x="0" y="131445"/>
                                  <a:pt x="0" y="124778"/>
                                  <a:pt x="0" y="119063"/>
                                </a:cubicBezTo>
                                <a:cubicBezTo>
                                  <a:pt x="0" y="113348"/>
                                  <a:pt x="0" y="108585"/>
                                  <a:pt x="953" y="105728"/>
                                </a:cubicBezTo>
                                <a:cubicBezTo>
                                  <a:pt x="953" y="101918"/>
                                  <a:pt x="953" y="100013"/>
                                  <a:pt x="953" y="100013"/>
                                </a:cubicBezTo>
                                <a:cubicBezTo>
                                  <a:pt x="953" y="100013"/>
                                  <a:pt x="953" y="98108"/>
                                  <a:pt x="1905" y="95250"/>
                                </a:cubicBezTo>
                                <a:cubicBezTo>
                                  <a:pt x="2858" y="92393"/>
                                  <a:pt x="3810" y="87630"/>
                                  <a:pt x="4763" y="81915"/>
                                </a:cubicBezTo>
                                <a:cubicBezTo>
                                  <a:pt x="7620" y="71438"/>
                                  <a:pt x="12383" y="57150"/>
                                  <a:pt x="19050" y="42863"/>
                                </a:cubicBezTo>
                                <a:cubicBezTo>
                                  <a:pt x="24765" y="29528"/>
                                  <a:pt x="33338" y="16193"/>
                                  <a:pt x="42863" y="8573"/>
                                </a:cubicBezTo>
                                <a:cubicBezTo>
                                  <a:pt x="51435" y="953"/>
                                  <a:pt x="60008" y="0"/>
                                  <a:pt x="60008" y="0"/>
                                </a:cubicBezTo>
                                <a:cubicBezTo>
                                  <a:pt x="60008" y="953"/>
                                  <a:pt x="53340" y="3810"/>
                                  <a:pt x="46673" y="12383"/>
                                </a:cubicBezTo>
                                <a:cubicBezTo>
                                  <a:pt x="40005" y="20003"/>
                                  <a:pt x="33338" y="33338"/>
                                  <a:pt x="28575" y="46673"/>
                                </a:cubicBezTo>
                                <a:cubicBezTo>
                                  <a:pt x="23813" y="60008"/>
                                  <a:pt x="20003" y="74295"/>
                                  <a:pt x="18098" y="84773"/>
                                </a:cubicBezTo>
                                <a:cubicBezTo>
                                  <a:pt x="17145" y="89535"/>
                                  <a:pt x="16193" y="94298"/>
                                  <a:pt x="16193" y="97155"/>
                                </a:cubicBezTo>
                                <a:cubicBezTo>
                                  <a:pt x="15240" y="100013"/>
                                  <a:pt x="15240" y="101918"/>
                                  <a:pt x="15240" y="101918"/>
                                </a:cubicBezTo>
                                <a:cubicBezTo>
                                  <a:pt x="15240" y="101918"/>
                                  <a:pt x="15240" y="103823"/>
                                  <a:pt x="14288" y="106680"/>
                                </a:cubicBezTo>
                                <a:cubicBezTo>
                                  <a:pt x="14288" y="109538"/>
                                  <a:pt x="13335" y="114300"/>
                                  <a:pt x="13335" y="119063"/>
                                </a:cubicBezTo>
                                <a:cubicBezTo>
                                  <a:pt x="13335" y="124778"/>
                                  <a:pt x="12383" y="130493"/>
                                  <a:pt x="13335" y="137160"/>
                                </a:cubicBezTo>
                                <a:cubicBezTo>
                                  <a:pt x="13335" y="140970"/>
                                  <a:pt x="13335" y="143828"/>
                                  <a:pt x="14288" y="147638"/>
                                </a:cubicBezTo>
                                <a:cubicBezTo>
                                  <a:pt x="14288" y="151448"/>
                                  <a:pt x="15240" y="154305"/>
                                  <a:pt x="15240" y="158115"/>
                                </a:cubicBezTo>
                                <a:cubicBezTo>
                                  <a:pt x="16193" y="186690"/>
                                  <a:pt x="27623" y="214313"/>
                                  <a:pt x="25718" y="21526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1" name="Freeform: Shape 851">
                            <a:extLst>
                              <a:ext uri="{FF2B5EF4-FFF2-40B4-BE49-F238E27FC236}">
                                <a16:creationId xmlns:a16="http://schemas.microsoft.com/office/drawing/2014/main" id="{7E5130E2-6513-8CA5-0B9A-E496C655015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726516" y="2225992"/>
                            <a:ext cx="50521" cy="58289"/>
                          </a:xfrm>
                          <a:custGeom>
                            <a:avLst/>
                            <a:gdLst>
                              <a:gd name="connsiteX0" fmla="*/ 50521 w 50521"/>
                              <a:gd name="connsiteY0" fmla="*/ 57150 h 58289"/>
                              <a:gd name="connsiteX1" fmla="*/ 29566 w 50521"/>
                              <a:gd name="connsiteY1" fmla="*/ 53340 h 58289"/>
                              <a:gd name="connsiteX2" fmla="*/ 12421 w 50521"/>
                              <a:gd name="connsiteY2" fmla="*/ 40005 h 58289"/>
                              <a:gd name="connsiteX3" fmla="*/ 8611 w 50521"/>
                              <a:gd name="connsiteY3" fmla="*/ 34290 h 58289"/>
                              <a:gd name="connsiteX4" fmla="*/ 2896 w 50521"/>
                              <a:gd name="connsiteY4" fmla="*/ 20955 h 58289"/>
                              <a:gd name="connsiteX5" fmla="*/ 991 w 50521"/>
                              <a:gd name="connsiteY5" fmla="*/ 0 h 58289"/>
                              <a:gd name="connsiteX6" fmla="*/ 11469 w 50521"/>
                              <a:gd name="connsiteY6" fmla="*/ 17145 h 58289"/>
                              <a:gd name="connsiteX7" fmla="*/ 19089 w 50521"/>
                              <a:gd name="connsiteY7" fmla="*/ 27622 h 58289"/>
                              <a:gd name="connsiteX8" fmla="*/ 22899 w 50521"/>
                              <a:gd name="connsiteY8" fmla="*/ 32385 h 58289"/>
                              <a:gd name="connsiteX9" fmla="*/ 26709 w 50521"/>
                              <a:gd name="connsiteY9" fmla="*/ 37147 h 58289"/>
                              <a:gd name="connsiteX10" fmla="*/ 35281 w 50521"/>
                              <a:gd name="connsiteY10" fmla="*/ 46672 h 58289"/>
                              <a:gd name="connsiteX11" fmla="*/ 50521 w 50521"/>
                              <a:gd name="connsiteY11" fmla="*/ 57150 h 5828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50521" h="58289">
                                <a:moveTo>
                                  <a:pt x="50521" y="57150"/>
                                </a:moveTo>
                                <a:cubicBezTo>
                                  <a:pt x="50521" y="59055"/>
                                  <a:pt x="39091" y="59055"/>
                                  <a:pt x="29566" y="53340"/>
                                </a:cubicBezTo>
                                <a:cubicBezTo>
                                  <a:pt x="20041" y="48577"/>
                                  <a:pt x="12421" y="40005"/>
                                  <a:pt x="12421" y="40005"/>
                                </a:cubicBezTo>
                                <a:cubicBezTo>
                                  <a:pt x="12421" y="40005"/>
                                  <a:pt x="11469" y="38100"/>
                                  <a:pt x="8611" y="34290"/>
                                </a:cubicBezTo>
                                <a:cubicBezTo>
                                  <a:pt x="6706" y="30480"/>
                                  <a:pt x="4801" y="25718"/>
                                  <a:pt x="2896" y="20955"/>
                                </a:cubicBezTo>
                                <a:cubicBezTo>
                                  <a:pt x="39" y="10477"/>
                                  <a:pt x="-914" y="0"/>
                                  <a:pt x="991" y="0"/>
                                </a:cubicBezTo>
                                <a:cubicBezTo>
                                  <a:pt x="2896" y="0"/>
                                  <a:pt x="6706" y="8572"/>
                                  <a:pt x="11469" y="17145"/>
                                </a:cubicBezTo>
                                <a:cubicBezTo>
                                  <a:pt x="14326" y="20955"/>
                                  <a:pt x="16231" y="24765"/>
                                  <a:pt x="19089" y="27622"/>
                                </a:cubicBezTo>
                                <a:cubicBezTo>
                                  <a:pt x="20994" y="30480"/>
                                  <a:pt x="22899" y="32385"/>
                                  <a:pt x="22899" y="32385"/>
                                </a:cubicBezTo>
                                <a:cubicBezTo>
                                  <a:pt x="22899" y="32385"/>
                                  <a:pt x="23851" y="34290"/>
                                  <a:pt x="26709" y="37147"/>
                                </a:cubicBezTo>
                                <a:cubicBezTo>
                                  <a:pt x="28614" y="40005"/>
                                  <a:pt x="32424" y="42863"/>
                                  <a:pt x="35281" y="46672"/>
                                </a:cubicBezTo>
                                <a:cubicBezTo>
                                  <a:pt x="41949" y="51435"/>
                                  <a:pt x="50521" y="55245"/>
                                  <a:pt x="50521" y="5715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2" name="Freeform: Shape 852">
                            <a:extLst>
                              <a:ext uri="{FF2B5EF4-FFF2-40B4-BE49-F238E27FC236}">
                                <a16:creationId xmlns:a16="http://schemas.microsoft.com/office/drawing/2014/main" id="{90F7405D-AAAA-B664-CDDF-3E0F251970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20802" y="2147887"/>
                            <a:ext cx="54545" cy="152823"/>
                          </a:xfrm>
                          <a:custGeom>
                            <a:avLst/>
                            <a:gdLst>
                              <a:gd name="connsiteX0" fmla="*/ 26670 w 54545"/>
                              <a:gd name="connsiteY0" fmla="*/ 0 h 152823"/>
                              <a:gd name="connsiteX1" fmla="*/ 25717 w 54545"/>
                              <a:gd name="connsiteY1" fmla="*/ 3810 h 152823"/>
                              <a:gd name="connsiteX2" fmla="*/ 21907 w 54545"/>
                              <a:gd name="connsiteY2" fmla="*/ 13335 h 152823"/>
                              <a:gd name="connsiteX3" fmla="*/ 15240 w 54545"/>
                              <a:gd name="connsiteY3" fmla="*/ 41910 h 152823"/>
                              <a:gd name="connsiteX4" fmla="*/ 13335 w 54545"/>
                              <a:gd name="connsiteY4" fmla="*/ 71438 h 152823"/>
                              <a:gd name="connsiteX5" fmla="*/ 14288 w 54545"/>
                              <a:gd name="connsiteY5" fmla="*/ 84773 h 152823"/>
                              <a:gd name="connsiteX6" fmla="*/ 15240 w 54545"/>
                              <a:gd name="connsiteY6" fmla="*/ 98107 h 152823"/>
                              <a:gd name="connsiteX7" fmla="*/ 23813 w 54545"/>
                              <a:gd name="connsiteY7" fmla="*/ 124777 h 152823"/>
                              <a:gd name="connsiteX8" fmla="*/ 42863 w 54545"/>
                              <a:gd name="connsiteY8" fmla="*/ 145733 h 152823"/>
                              <a:gd name="connsiteX9" fmla="*/ 47625 w 54545"/>
                              <a:gd name="connsiteY9" fmla="*/ 148590 h 152823"/>
                              <a:gd name="connsiteX10" fmla="*/ 51435 w 54545"/>
                              <a:gd name="connsiteY10" fmla="*/ 150495 h 152823"/>
                              <a:gd name="connsiteX11" fmla="*/ 54292 w 54545"/>
                              <a:gd name="connsiteY11" fmla="*/ 152400 h 152823"/>
                              <a:gd name="connsiteX12" fmla="*/ 50482 w 54545"/>
                              <a:gd name="connsiteY12" fmla="*/ 152400 h 152823"/>
                              <a:gd name="connsiteX13" fmla="*/ 45720 w 54545"/>
                              <a:gd name="connsiteY13" fmla="*/ 151448 h 152823"/>
                              <a:gd name="connsiteX14" fmla="*/ 40005 w 54545"/>
                              <a:gd name="connsiteY14" fmla="*/ 149543 h 152823"/>
                              <a:gd name="connsiteX15" fmla="*/ 15240 w 54545"/>
                              <a:gd name="connsiteY15" fmla="*/ 129540 h 152823"/>
                              <a:gd name="connsiteX16" fmla="*/ 2857 w 54545"/>
                              <a:gd name="connsiteY16" fmla="*/ 100013 h 152823"/>
                              <a:gd name="connsiteX17" fmla="*/ 0 w 54545"/>
                              <a:gd name="connsiteY17" fmla="*/ 85725 h 152823"/>
                              <a:gd name="connsiteX18" fmla="*/ 0 w 54545"/>
                              <a:gd name="connsiteY18" fmla="*/ 71438 h 152823"/>
                              <a:gd name="connsiteX19" fmla="*/ 4763 w 54545"/>
                              <a:gd name="connsiteY19" fmla="*/ 40005 h 152823"/>
                              <a:gd name="connsiteX20" fmla="*/ 16192 w 54545"/>
                              <a:gd name="connsiteY20" fmla="*/ 11430 h 152823"/>
                              <a:gd name="connsiteX21" fmla="*/ 21907 w 54545"/>
                              <a:gd name="connsiteY21" fmla="*/ 2857 h 152823"/>
                              <a:gd name="connsiteX22" fmla="*/ 26670 w 54545"/>
                              <a:gd name="connsiteY22" fmla="*/ 0 h 1528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54545" h="152823">
                                <a:moveTo>
                                  <a:pt x="26670" y="0"/>
                                </a:moveTo>
                                <a:cubicBezTo>
                                  <a:pt x="26670" y="0"/>
                                  <a:pt x="26670" y="1905"/>
                                  <a:pt x="25717" y="3810"/>
                                </a:cubicBezTo>
                                <a:cubicBezTo>
                                  <a:pt x="24765" y="5715"/>
                                  <a:pt x="22860" y="8573"/>
                                  <a:pt x="21907" y="13335"/>
                                </a:cubicBezTo>
                                <a:cubicBezTo>
                                  <a:pt x="19050" y="20955"/>
                                  <a:pt x="16192" y="31432"/>
                                  <a:pt x="15240" y="41910"/>
                                </a:cubicBezTo>
                                <a:cubicBezTo>
                                  <a:pt x="13335" y="52388"/>
                                  <a:pt x="13335" y="62865"/>
                                  <a:pt x="13335" y="71438"/>
                                </a:cubicBezTo>
                                <a:cubicBezTo>
                                  <a:pt x="13335" y="79057"/>
                                  <a:pt x="14288" y="84773"/>
                                  <a:pt x="14288" y="84773"/>
                                </a:cubicBezTo>
                                <a:cubicBezTo>
                                  <a:pt x="14288" y="84773"/>
                                  <a:pt x="14288" y="89535"/>
                                  <a:pt x="15240" y="98107"/>
                                </a:cubicBezTo>
                                <a:cubicBezTo>
                                  <a:pt x="16192" y="105727"/>
                                  <a:pt x="19050" y="116205"/>
                                  <a:pt x="23813" y="124777"/>
                                </a:cubicBezTo>
                                <a:cubicBezTo>
                                  <a:pt x="28575" y="133350"/>
                                  <a:pt x="35242" y="141923"/>
                                  <a:pt x="42863" y="145733"/>
                                </a:cubicBezTo>
                                <a:cubicBezTo>
                                  <a:pt x="44767" y="146685"/>
                                  <a:pt x="45720" y="147638"/>
                                  <a:pt x="47625" y="148590"/>
                                </a:cubicBezTo>
                                <a:cubicBezTo>
                                  <a:pt x="49530" y="149543"/>
                                  <a:pt x="50482" y="149543"/>
                                  <a:pt x="51435" y="150495"/>
                                </a:cubicBezTo>
                                <a:cubicBezTo>
                                  <a:pt x="53340" y="151448"/>
                                  <a:pt x="55245" y="152400"/>
                                  <a:pt x="54292" y="152400"/>
                                </a:cubicBezTo>
                                <a:cubicBezTo>
                                  <a:pt x="54292" y="152400"/>
                                  <a:pt x="52388" y="153352"/>
                                  <a:pt x="50482" y="152400"/>
                                </a:cubicBezTo>
                                <a:cubicBezTo>
                                  <a:pt x="49530" y="152400"/>
                                  <a:pt x="47625" y="152400"/>
                                  <a:pt x="45720" y="151448"/>
                                </a:cubicBezTo>
                                <a:cubicBezTo>
                                  <a:pt x="43815" y="151448"/>
                                  <a:pt x="41910" y="150495"/>
                                  <a:pt x="40005" y="149543"/>
                                </a:cubicBezTo>
                                <a:cubicBezTo>
                                  <a:pt x="31432" y="146685"/>
                                  <a:pt x="21907" y="139065"/>
                                  <a:pt x="15240" y="129540"/>
                                </a:cubicBezTo>
                                <a:cubicBezTo>
                                  <a:pt x="8572" y="120015"/>
                                  <a:pt x="5715" y="108585"/>
                                  <a:pt x="2857" y="100013"/>
                                </a:cubicBezTo>
                                <a:cubicBezTo>
                                  <a:pt x="953" y="91440"/>
                                  <a:pt x="0" y="85725"/>
                                  <a:pt x="0" y="85725"/>
                                </a:cubicBezTo>
                                <a:cubicBezTo>
                                  <a:pt x="0" y="85725"/>
                                  <a:pt x="0" y="80010"/>
                                  <a:pt x="0" y="71438"/>
                                </a:cubicBezTo>
                                <a:cubicBezTo>
                                  <a:pt x="953" y="62865"/>
                                  <a:pt x="1905" y="51435"/>
                                  <a:pt x="4763" y="40005"/>
                                </a:cubicBezTo>
                                <a:cubicBezTo>
                                  <a:pt x="7620" y="28575"/>
                                  <a:pt x="11430" y="18098"/>
                                  <a:pt x="16192" y="11430"/>
                                </a:cubicBezTo>
                                <a:cubicBezTo>
                                  <a:pt x="18097" y="7620"/>
                                  <a:pt x="20955" y="4763"/>
                                  <a:pt x="21907" y="2857"/>
                                </a:cubicBezTo>
                                <a:cubicBezTo>
                                  <a:pt x="24765" y="0"/>
                                  <a:pt x="26670" y="0"/>
                                  <a:pt x="26670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3" name="Freeform: Shape 853">
                            <a:extLst>
                              <a:ext uri="{FF2B5EF4-FFF2-40B4-BE49-F238E27FC236}">
                                <a16:creationId xmlns:a16="http://schemas.microsoft.com/office/drawing/2014/main" id="{CD3534F9-DF15-D311-4401-2AEC4A50AB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75094" y="2167744"/>
                            <a:ext cx="14525" cy="41103"/>
                          </a:xfrm>
                          <a:custGeom>
                            <a:avLst/>
                            <a:gdLst>
                              <a:gd name="connsiteX0" fmla="*/ 13335 w 14525"/>
                              <a:gd name="connsiteY0" fmla="*/ 146 h 41103"/>
                              <a:gd name="connsiteX1" fmla="*/ 14288 w 14525"/>
                              <a:gd name="connsiteY1" fmla="*/ 11576 h 41103"/>
                              <a:gd name="connsiteX2" fmla="*/ 13335 w 14525"/>
                              <a:gd name="connsiteY2" fmla="*/ 21101 h 41103"/>
                              <a:gd name="connsiteX3" fmla="*/ 10478 w 14525"/>
                              <a:gd name="connsiteY3" fmla="*/ 30626 h 41103"/>
                              <a:gd name="connsiteX4" fmla="*/ 6668 w 14525"/>
                              <a:gd name="connsiteY4" fmla="*/ 41103 h 41103"/>
                              <a:gd name="connsiteX5" fmla="*/ 953 w 14525"/>
                              <a:gd name="connsiteY5" fmla="*/ 30626 h 41103"/>
                              <a:gd name="connsiteX6" fmla="*/ 0 w 14525"/>
                              <a:gd name="connsiteY6" fmla="*/ 19196 h 41103"/>
                              <a:gd name="connsiteX7" fmla="*/ 4763 w 14525"/>
                              <a:gd name="connsiteY7" fmla="*/ 8718 h 41103"/>
                              <a:gd name="connsiteX8" fmla="*/ 13335 w 14525"/>
                              <a:gd name="connsiteY8" fmla="*/ 146 h 4110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4525" h="41103">
                                <a:moveTo>
                                  <a:pt x="13335" y="146"/>
                                </a:moveTo>
                                <a:cubicBezTo>
                                  <a:pt x="15240" y="1098"/>
                                  <a:pt x="14288" y="6813"/>
                                  <a:pt x="14288" y="11576"/>
                                </a:cubicBezTo>
                                <a:cubicBezTo>
                                  <a:pt x="14288" y="16338"/>
                                  <a:pt x="13335" y="21101"/>
                                  <a:pt x="13335" y="21101"/>
                                </a:cubicBezTo>
                                <a:cubicBezTo>
                                  <a:pt x="13335" y="21101"/>
                                  <a:pt x="12383" y="25863"/>
                                  <a:pt x="10478" y="30626"/>
                                </a:cubicBezTo>
                                <a:cubicBezTo>
                                  <a:pt x="9525" y="35388"/>
                                  <a:pt x="8573" y="40151"/>
                                  <a:pt x="6668" y="41103"/>
                                </a:cubicBezTo>
                                <a:cubicBezTo>
                                  <a:pt x="4763" y="41103"/>
                                  <a:pt x="2858" y="36341"/>
                                  <a:pt x="953" y="30626"/>
                                </a:cubicBezTo>
                                <a:cubicBezTo>
                                  <a:pt x="0" y="24911"/>
                                  <a:pt x="0" y="19196"/>
                                  <a:pt x="0" y="19196"/>
                                </a:cubicBezTo>
                                <a:cubicBezTo>
                                  <a:pt x="0" y="19196"/>
                                  <a:pt x="1905" y="13481"/>
                                  <a:pt x="4763" y="8718"/>
                                </a:cubicBezTo>
                                <a:cubicBezTo>
                                  <a:pt x="7620" y="3003"/>
                                  <a:pt x="11430" y="-807"/>
                                  <a:pt x="13335" y="14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4" name="Freeform: Shape 854">
                            <a:extLst>
                              <a:ext uri="{FF2B5EF4-FFF2-40B4-BE49-F238E27FC236}">
                                <a16:creationId xmlns:a16="http://schemas.microsoft.com/office/drawing/2014/main" id="{167BB68D-11A6-B2C7-8234-8771024BA6B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55058" y="2305817"/>
                            <a:ext cx="46819" cy="141192"/>
                          </a:xfrm>
                          <a:custGeom>
                            <a:avLst/>
                            <a:gdLst>
                              <a:gd name="connsiteX0" fmla="*/ 23007 w 46819"/>
                              <a:gd name="connsiteY0" fmla="*/ 141155 h 141192"/>
                              <a:gd name="connsiteX1" fmla="*/ 31579 w 46819"/>
                              <a:gd name="connsiteY1" fmla="*/ 103055 h 141192"/>
                              <a:gd name="connsiteX2" fmla="*/ 33484 w 46819"/>
                              <a:gd name="connsiteY2" fmla="*/ 77337 h 141192"/>
                              <a:gd name="connsiteX3" fmla="*/ 32532 w 46819"/>
                              <a:gd name="connsiteY3" fmla="*/ 65907 h 141192"/>
                              <a:gd name="connsiteX4" fmla="*/ 32532 w 46819"/>
                              <a:gd name="connsiteY4" fmla="*/ 63050 h 141192"/>
                              <a:gd name="connsiteX5" fmla="*/ 31579 w 46819"/>
                              <a:gd name="connsiteY5" fmla="*/ 54477 h 141192"/>
                              <a:gd name="connsiteX6" fmla="*/ 23007 w 46819"/>
                              <a:gd name="connsiteY6" fmla="*/ 30665 h 141192"/>
                              <a:gd name="connsiteX7" fmla="*/ 7767 w 46819"/>
                              <a:gd name="connsiteY7" fmla="*/ 9710 h 141192"/>
                              <a:gd name="connsiteX8" fmla="*/ 147 w 46819"/>
                              <a:gd name="connsiteY8" fmla="*/ 185 h 141192"/>
                              <a:gd name="connsiteX9" fmla="*/ 11577 w 46819"/>
                              <a:gd name="connsiteY9" fmla="*/ 5900 h 141192"/>
                              <a:gd name="connsiteX10" fmla="*/ 31579 w 46819"/>
                              <a:gd name="connsiteY10" fmla="*/ 25902 h 141192"/>
                              <a:gd name="connsiteX11" fmla="*/ 43962 w 46819"/>
                              <a:gd name="connsiteY11" fmla="*/ 51620 h 141192"/>
                              <a:gd name="connsiteX12" fmla="*/ 45867 w 46819"/>
                              <a:gd name="connsiteY12" fmla="*/ 61145 h 141192"/>
                              <a:gd name="connsiteX13" fmla="*/ 46819 w 46819"/>
                              <a:gd name="connsiteY13" fmla="*/ 64955 h 141192"/>
                              <a:gd name="connsiteX14" fmla="*/ 46819 w 46819"/>
                              <a:gd name="connsiteY14" fmla="*/ 78290 h 141192"/>
                              <a:gd name="connsiteX15" fmla="*/ 42057 w 46819"/>
                              <a:gd name="connsiteY15" fmla="*/ 105912 h 141192"/>
                              <a:gd name="connsiteX16" fmla="*/ 23007 w 46819"/>
                              <a:gd name="connsiteY16" fmla="*/ 141155 h 14119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46819" h="141192">
                                <a:moveTo>
                                  <a:pt x="23007" y="141155"/>
                                </a:moveTo>
                                <a:cubicBezTo>
                                  <a:pt x="21102" y="140202"/>
                                  <a:pt x="28722" y="122105"/>
                                  <a:pt x="31579" y="103055"/>
                                </a:cubicBezTo>
                                <a:cubicBezTo>
                                  <a:pt x="32532" y="93530"/>
                                  <a:pt x="33484" y="84005"/>
                                  <a:pt x="33484" y="77337"/>
                                </a:cubicBezTo>
                                <a:cubicBezTo>
                                  <a:pt x="33484" y="70670"/>
                                  <a:pt x="32532" y="65907"/>
                                  <a:pt x="32532" y="65907"/>
                                </a:cubicBezTo>
                                <a:cubicBezTo>
                                  <a:pt x="32532" y="65907"/>
                                  <a:pt x="32532" y="64955"/>
                                  <a:pt x="32532" y="63050"/>
                                </a:cubicBezTo>
                                <a:cubicBezTo>
                                  <a:pt x="32532" y="61145"/>
                                  <a:pt x="32532" y="58287"/>
                                  <a:pt x="31579" y="54477"/>
                                </a:cubicBezTo>
                                <a:cubicBezTo>
                                  <a:pt x="30627" y="47810"/>
                                  <a:pt x="27769" y="39237"/>
                                  <a:pt x="23007" y="30665"/>
                                </a:cubicBezTo>
                                <a:cubicBezTo>
                                  <a:pt x="19197" y="22092"/>
                                  <a:pt x="12529" y="15425"/>
                                  <a:pt x="7767" y="9710"/>
                                </a:cubicBezTo>
                                <a:cubicBezTo>
                                  <a:pt x="3004" y="4947"/>
                                  <a:pt x="-806" y="1137"/>
                                  <a:pt x="147" y="185"/>
                                </a:cubicBezTo>
                                <a:cubicBezTo>
                                  <a:pt x="1099" y="-768"/>
                                  <a:pt x="4909" y="2090"/>
                                  <a:pt x="11577" y="5900"/>
                                </a:cubicBezTo>
                                <a:cubicBezTo>
                                  <a:pt x="17292" y="10662"/>
                                  <a:pt x="25864" y="17330"/>
                                  <a:pt x="31579" y="25902"/>
                                </a:cubicBezTo>
                                <a:cubicBezTo>
                                  <a:pt x="37294" y="34475"/>
                                  <a:pt x="42057" y="44000"/>
                                  <a:pt x="43962" y="51620"/>
                                </a:cubicBezTo>
                                <a:cubicBezTo>
                                  <a:pt x="44914" y="55430"/>
                                  <a:pt x="45867" y="58287"/>
                                  <a:pt x="45867" y="61145"/>
                                </a:cubicBezTo>
                                <a:cubicBezTo>
                                  <a:pt x="45867" y="63050"/>
                                  <a:pt x="46819" y="64955"/>
                                  <a:pt x="46819" y="64955"/>
                                </a:cubicBezTo>
                                <a:cubicBezTo>
                                  <a:pt x="46819" y="64955"/>
                                  <a:pt x="46819" y="70670"/>
                                  <a:pt x="46819" y="78290"/>
                                </a:cubicBezTo>
                                <a:cubicBezTo>
                                  <a:pt x="46819" y="85910"/>
                                  <a:pt x="44914" y="96387"/>
                                  <a:pt x="42057" y="105912"/>
                                </a:cubicBezTo>
                                <a:cubicBezTo>
                                  <a:pt x="35389" y="124962"/>
                                  <a:pt x="24912" y="142107"/>
                                  <a:pt x="23007" y="14115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55" name="Freeform: Shape 855">
                            <a:extLst>
                              <a:ext uri="{FF2B5EF4-FFF2-40B4-BE49-F238E27FC236}">
                                <a16:creationId xmlns:a16="http://schemas.microsoft.com/office/drawing/2014/main" id="{477CDA56-BC46-9743-1DA1-62FB461EC60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87577" y="2401196"/>
                            <a:ext cx="27774" cy="86733"/>
                          </a:xfrm>
                          <a:custGeom>
                            <a:avLst/>
                            <a:gdLst>
                              <a:gd name="connsiteX0" fmla="*/ 16192 w 27774"/>
                              <a:gd name="connsiteY0" fmla="*/ 56 h 86733"/>
                              <a:gd name="connsiteX1" fmla="*/ 25717 w 27774"/>
                              <a:gd name="connsiteY1" fmla="*/ 22916 h 86733"/>
                              <a:gd name="connsiteX2" fmla="*/ 27622 w 27774"/>
                              <a:gd name="connsiteY2" fmla="*/ 47681 h 86733"/>
                              <a:gd name="connsiteX3" fmla="*/ 25717 w 27774"/>
                              <a:gd name="connsiteY3" fmla="*/ 55301 h 86733"/>
                              <a:gd name="connsiteX4" fmla="*/ 20003 w 27774"/>
                              <a:gd name="connsiteY4" fmla="*/ 71493 h 86733"/>
                              <a:gd name="connsiteX5" fmla="*/ 7620 w 27774"/>
                              <a:gd name="connsiteY5" fmla="*/ 84828 h 86733"/>
                              <a:gd name="connsiteX6" fmla="*/ 1905 w 27774"/>
                              <a:gd name="connsiteY6" fmla="*/ 86733 h 86733"/>
                              <a:gd name="connsiteX7" fmla="*/ 0 w 27774"/>
                              <a:gd name="connsiteY7" fmla="*/ 85781 h 86733"/>
                              <a:gd name="connsiteX8" fmla="*/ 4763 w 27774"/>
                              <a:gd name="connsiteY8" fmla="*/ 80066 h 86733"/>
                              <a:gd name="connsiteX9" fmla="*/ 11430 w 27774"/>
                              <a:gd name="connsiteY9" fmla="*/ 67683 h 86733"/>
                              <a:gd name="connsiteX10" fmla="*/ 14288 w 27774"/>
                              <a:gd name="connsiteY10" fmla="*/ 53396 h 86733"/>
                              <a:gd name="connsiteX11" fmla="*/ 14288 w 27774"/>
                              <a:gd name="connsiteY11" fmla="*/ 46728 h 86733"/>
                              <a:gd name="connsiteX12" fmla="*/ 16192 w 27774"/>
                              <a:gd name="connsiteY12" fmla="*/ 23868 h 86733"/>
                              <a:gd name="connsiteX13" fmla="*/ 16192 w 27774"/>
                              <a:gd name="connsiteY13" fmla="*/ 56 h 8673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27774" h="86733">
                                <a:moveTo>
                                  <a:pt x="16192" y="56"/>
                                </a:moveTo>
                                <a:cubicBezTo>
                                  <a:pt x="18097" y="-897"/>
                                  <a:pt x="23813" y="10533"/>
                                  <a:pt x="25717" y="22916"/>
                                </a:cubicBezTo>
                                <a:cubicBezTo>
                                  <a:pt x="28575" y="35298"/>
                                  <a:pt x="27622" y="47681"/>
                                  <a:pt x="27622" y="47681"/>
                                </a:cubicBezTo>
                                <a:cubicBezTo>
                                  <a:pt x="27622" y="47681"/>
                                  <a:pt x="26670" y="50538"/>
                                  <a:pt x="25717" y="55301"/>
                                </a:cubicBezTo>
                                <a:cubicBezTo>
                                  <a:pt x="24765" y="60063"/>
                                  <a:pt x="22860" y="65778"/>
                                  <a:pt x="20003" y="71493"/>
                                </a:cubicBezTo>
                                <a:cubicBezTo>
                                  <a:pt x="17145" y="77208"/>
                                  <a:pt x="12382" y="81971"/>
                                  <a:pt x="7620" y="84828"/>
                                </a:cubicBezTo>
                                <a:cubicBezTo>
                                  <a:pt x="5715" y="85781"/>
                                  <a:pt x="3810" y="86733"/>
                                  <a:pt x="1905" y="86733"/>
                                </a:cubicBezTo>
                                <a:cubicBezTo>
                                  <a:pt x="953" y="86733"/>
                                  <a:pt x="0" y="86733"/>
                                  <a:pt x="0" y="85781"/>
                                </a:cubicBezTo>
                                <a:cubicBezTo>
                                  <a:pt x="0" y="84828"/>
                                  <a:pt x="2857" y="83876"/>
                                  <a:pt x="4763" y="80066"/>
                                </a:cubicBezTo>
                                <a:cubicBezTo>
                                  <a:pt x="7620" y="77208"/>
                                  <a:pt x="9525" y="72446"/>
                                  <a:pt x="11430" y="67683"/>
                                </a:cubicBezTo>
                                <a:cubicBezTo>
                                  <a:pt x="13335" y="62921"/>
                                  <a:pt x="13335" y="57206"/>
                                  <a:pt x="14288" y="53396"/>
                                </a:cubicBezTo>
                                <a:cubicBezTo>
                                  <a:pt x="14288" y="49586"/>
                                  <a:pt x="14288" y="46728"/>
                                  <a:pt x="14288" y="46728"/>
                                </a:cubicBezTo>
                                <a:cubicBezTo>
                                  <a:pt x="14288" y="46728"/>
                                  <a:pt x="16192" y="35298"/>
                                  <a:pt x="16192" y="23868"/>
                                </a:cubicBezTo>
                                <a:cubicBezTo>
                                  <a:pt x="17145" y="12438"/>
                                  <a:pt x="14288" y="1008"/>
                                  <a:pt x="16192" y="5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336" name="Freeform: Shape 856">
                          <a:extLst>
                            <a:ext uri="{FF2B5EF4-FFF2-40B4-BE49-F238E27FC236}">
                              <a16:creationId xmlns:a16="http://schemas.microsoft.com/office/drawing/2014/main" id="{139EA23D-4BE6-31E5-855A-4FCF70653A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15125" y="2366542"/>
                          <a:ext cx="101917" cy="36795"/>
                        </a:xfrm>
                        <a:custGeom>
                          <a:avLst/>
                          <a:gdLst>
                            <a:gd name="connsiteX0" fmla="*/ 49530 w 101917"/>
                            <a:gd name="connsiteY0" fmla="*/ 17565 h 36795"/>
                            <a:gd name="connsiteX1" fmla="*/ 24765 w 101917"/>
                            <a:gd name="connsiteY1" fmla="*/ 28043 h 36795"/>
                            <a:gd name="connsiteX2" fmla="*/ 0 w 101917"/>
                            <a:gd name="connsiteY2" fmla="*/ 10898 h 36795"/>
                            <a:gd name="connsiteX3" fmla="*/ 24765 w 101917"/>
                            <a:gd name="connsiteY3" fmla="*/ 420 h 36795"/>
                            <a:gd name="connsiteX4" fmla="*/ 49530 w 101917"/>
                            <a:gd name="connsiteY4" fmla="*/ 17565 h 36795"/>
                            <a:gd name="connsiteX5" fmla="*/ 101918 w 101917"/>
                            <a:gd name="connsiteY5" fmla="*/ 28995 h 36795"/>
                            <a:gd name="connsiteX6" fmla="*/ 83820 w 101917"/>
                            <a:gd name="connsiteY6" fmla="*/ 36615 h 36795"/>
                            <a:gd name="connsiteX7" fmla="*/ 65722 w 101917"/>
                            <a:gd name="connsiteY7" fmla="*/ 24233 h 36795"/>
                            <a:gd name="connsiteX8" fmla="*/ 83820 w 101917"/>
                            <a:gd name="connsiteY8" fmla="*/ 16613 h 36795"/>
                            <a:gd name="connsiteX9" fmla="*/ 101918 w 101917"/>
                            <a:gd name="connsiteY9" fmla="*/ 28995 h 367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1917" h="36795">
                              <a:moveTo>
                                <a:pt x="49530" y="17565"/>
                              </a:moveTo>
                              <a:cubicBezTo>
                                <a:pt x="49530" y="25185"/>
                                <a:pt x="38100" y="29948"/>
                                <a:pt x="24765" y="28043"/>
                              </a:cubicBezTo>
                              <a:cubicBezTo>
                                <a:pt x="11430" y="26138"/>
                                <a:pt x="0" y="18518"/>
                                <a:pt x="0" y="10898"/>
                              </a:cubicBezTo>
                              <a:cubicBezTo>
                                <a:pt x="0" y="3278"/>
                                <a:pt x="11430" y="-1485"/>
                                <a:pt x="24765" y="420"/>
                              </a:cubicBezTo>
                              <a:cubicBezTo>
                                <a:pt x="38100" y="2325"/>
                                <a:pt x="49530" y="9945"/>
                                <a:pt x="49530" y="17565"/>
                              </a:cubicBezTo>
                              <a:close/>
                              <a:moveTo>
                                <a:pt x="101918" y="28995"/>
                              </a:moveTo>
                              <a:cubicBezTo>
                                <a:pt x="101918" y="34710"/>
                                <a:pt x="94297" y="37568"/>
                                <a:pt x="83820" y="36615"/>
                              </a:cubicBezTo>
                              <a:cubicBezTo>
                                <a:pt x="74295" y="35663"/>
                                <a:pt x="65722" y="29948"/>
                                <a:pt x="65722" y="24233"/>
                              </a:cubicBezTo>
                              <a:cubicBezTo>
                                <a:pt x="65722" y="18518"/>
                                <a:pt x="73343" y="15660"/>
                                <a:pt x="83820" y="16613"/>
                              </a:cubicBezTo>
                              <a:cubicBezTo>
                                <a:pt x="94297" y="17565"/>
                                <a:pt x="101918" y="23280"/>
                                <a:pt x="101918" y="289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37" name="Freeform: Shape 857">
                          <a:extLst>
                            <a:ext uri="{FF2B5EF4-FFF2-40B4-BE49-F238E27FC236}">
                              <a16:creationId xmlns:a16="http://schemas.microsoft.com/office/drawing/2014/main" id="{B95DA085-63CF-D5AC-EAAA-E0F2856137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80859" y="1952204"/>
                          <a:ext cx="101917" cy="35843"/>
                        </a:xfrm>
                        <a:custGeom>
                          <a:avLst/>
                          <a:gdLst>
                            <a:gd name="connsiteX0" fmla="*/ 49530 w 101917"/>
                            <a:gd name="connsiteY0" fmla="*/ 17565 h 35843"/>
                            <a:gd name="connsiteX1" fmla="*/ 24765 w 101917"/>
                            <a:gd name="connsiteY1" fmla="*/ 28043 h 35843"/>
                            <a:gd name="connsiteX2" fmla="*/ 0 w 101917"/>
                            <a:gd name="connsiteY2" fmla="*/ 10898 h 35843"/>
                            <a:gd name="connsiteX3" fmla="*/ 24765 w 101917"/>
                            <a:gd name="connsiteY3" fmla="*/ 420 h 35843"/>
                            <a:gd name="connsiteX4" fmla="*/ 49530 w 101917"/>
                            <a:gd name="connsiteY4" fmla="*/ 17565 h 35843"/>
                            <a:gd name="connsiteX5" fmla="*/ 101918 w 101917"/>
                            <a:gd name="connsiteY5" fmla="*/ 28043 h 35843"/>
                            <a:gd name="connsiteX6" fmla="*/ 83820 w 101917"/>
                            <a:gd name="connsiteY6" fmla="*/ 35663 h 35843"/>
                            <a:gd name="connsiteX7" fmla="*/ 65722 w 101917"/>
                            <a:gd name="connsiteY7" fmla="*/ 23280 h 35843"/>
                            <a:gd name="connsiteX8" fmla="*/ 83820 w 101917"/>
                            <a:gd name="connsiteY8" fmla="*/ 15660 h 35843"/>
                            <a:gd name="connsiteX9" fmla="*/ 101918 w 101917"/>
                            <a:gd name="connsiteY9" fmla="*/ 28043 h 35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1917" h="35843">
                              <a:moveTo>
                                <a:pt x="49530" y="17565"/>
                              </a:moveTo>
                              <a:cubicBezTo>
                                <a:pt x="49530" y="25185"/>
                                <a:pt x="38100" y="29948"/>
                                <a:pt x="24765" y="28043"/>
                              </a:cubicBezTo>
                              <a:cubicBezTo>
                                <a:pt x="11430" y="26138"/>
                                <a:pt x="0" y="18518"/>
                                <a:pt x="0" y="10898"/>
                              </a:cubicBezTo>
                              <a:cubicBezTo>
                                <a:pt x="0" y="3278"/>
                                <a:pt x="11430" y="-1485"/>
                                <a:pt x="24765" y="420"/>
                              </a:cubicBezTo>
                              <a:cubicBezTo>
                                <a:pt x="38100" y="2325"/>
                                <a:pt x="49530" y="9945"/>
                                <a:pt x="49530" y="17565"/>
                              </a:cubicBezTo>
                              <a:close/>
                              <a:moveTo>
                                <a:pt x="101918" y="28043"/>
                              </a:moveTo>
                              <a:cubicBezTo>
                                <a:pt x="101918" y="33758"/>
                                <a:pt x="94297" y="36615"/>
                                <a:pt x="83820" y="35663"/>
                              </a:cubicBezTo>
                              <a:cubicBezTo>
                                <a:pt x="74295" y="34710"/>
                                <a:pt x="65722" y="28995"/>
                                <a:pt x="65722" y="23280"/>
                              </a:cubicBezTo>
                              <a:cubicBezTo>
                                <a:pt x="65722" y="17565"/>
                                <a:pt x="73343" y="14708"/>
                                <a:pt x="83820" y="15660"/>
                              </a:cubicBezTo>
                              <a:cubicBezTo>
                                <a:pt x="93345" y="17565"/>
                                <a:pt x="101918" y="23280"/>
                                <a:pt x="101918" y="280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8BB45E77-78A6-3291-6052-AFA8DBE86077}"/>
                </a:ext>
              </a:extLst>
            </p:cNvPr>
            <p:cNvGrpSpPr/>
            <p:nvPr/>
          </p:nvGrpSpPr>
          <p:grpSpPr>
            <a:xfrm>
              <a:off x="2790825" y="1704975"/>
              <a:ext cx="6612628" cy="3450907"/>
              <a:chOff x="2790825" y="1704975"/>
              <a:chExt cx="6612628" cy="3450907"/>
            </a:xfrm>
          </p:grpSpPr>
          <p:sp>
            <p:nvSpPr>
              <p:cNvPr id="22" name="Freeform: Shape 859">
                <a:extLst>
                  <a:ext uri="{FF2B5EF4-FFF2-40B4-BE49-F238E27FC236}">
                    <a16:creationId xmlns:a16="http://schemas.microsoft.com/office/drawing/2014/main" id="{F56A9323-0B28-C839-636C-30F4A5697037}"/>
                  </a:ext>
                </a:extLst>
              </p:cNvPr>
              <p:cNvSpPr/>
              <p:nvPr/>
            </p:nvSpPr>
            <p:spPr>
              <a:xfrm>
                <a:off x="7810500" y="4729162"/>
                <a:ext cx="1343025" cy="426719"/>
              </a:xfrm>
              <a:custGeom>
                <a:avLst/>
                <a:gdLst>
                  <a:gd name="connsiteX0" fmla="*/ 1343025 w 1343025"/>
                  <a:gd name="connsiteY0" fmla="*/ 213360 h 426719"/>
                  <a:gd name="connsiteX1" fmla="*/ 671513 w 1343025"/>
                  <a:gd name="connsiteY1" fmla="*/ 426720 h 426719"/>
                  <a:gd name="connsiteX2" fmla="*/ 0 w 1343025"/>
                  <a:gd name="connsiteY2" fmla="*/ 213360 h 426719"/>
                  <a:gd name="connsiteX3" fmla="*/ 671513 w 1343025"/>
                  <a:gd name="connsiteY3" fmla="*/ 0 h 426719"/>
                  <a:gd name="connsiteX4" fmla="*/ 1343025 w 1343025"/>
                  <a:gd name="connsiteY4" fmla="*/ 213360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025" h="426719">
                    <a:moveTo>
                      <a:pt x="1343025" y="213360"/>
                    </a:moveTo>
                    <a:cubicBezTo>
                      <a:pt x="1343025" y="331195"/>
                      <a:pt x="1042379" y="426720"/>
                      <a:pt x="671513" y="426720"/>
                    </a:cubicBezTo>
                    <a:cubicBezTo>
                      <a:pt x="300646" y="426720"/>
                      <a:pt x="0" y="331195"/>
                      <a:pt x="0" y="213360"/>
                    </a:cubicBezTo>
                    <a:cubicBezTo>
                      <a:pt x="0" y="95524"/>
                      <a:pt x="300646" y="0"/>
                      <a:pt x="671513" y="0"/>
                    </a:cubicBezTo>
                    <a:cubicBezTo>
                      <a:pt x="1042379" y="0"/>
                      <a:pt x="1343025" y="95524"/>
                      <a:pt x="1343025" y="213360"/>
                    </a:cubicBezTo>
                    <a:close/>
                  </a:path>
                </a:pathLst>
              </a:custGeom>
              <a:solidFill>
                <a:srgbClr val="D0C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2928A46E-04C8-F685-ABE4-77A16358046C}"/>
                  </a:ext>
                </a:extLst>
              </p:cNvPr>
              <p:cNvGrpSpPr/>
              <p:nvPr/>
            </p:nvGrpSpPr>
            <p:grpSpPr>
              <a:xfrm>
                <a:off x="2790825" y="1704975"/>
                <a:ext cx="6612628" cy="3288153"/>
                <a:chOff x="2790825" y="1704975"/>
                <a:chExt cx="6612628" cy="3288153"/>
              </a:xfrm>
            </p:grpSpPr>
            <p:grpSp>
              <p:nvGrpSpPr>
                <p:cNvPr id="24" name="Graphic 4">
                  <a:extLst>
                    <a:ext uri="{FF2B5EF4-FFF2-40B4-BE49-F238E27FC236}">
                      <a16:creationId xmlns:a16="http://schemas.microsoft.com/office/drawing/2014/main" id="{C5575E21-B013-C268-F4E1-74D0478AFC56}"/>
                    </a:ext>
                  </a:extLst>
                </p:cNvPr>
                <p:cNvGrpSpPr/>
                <p:nvPr/>
              </p:nvGrpSpPr>
              <p:grpSpPr>
                <a:xfrm>
                  <a:off x="8550392" y="4198089"/>
                  <a:ext cx="326299" cy="795038"/>
                  <a:chOff x="8550392" y="4198089"/>
                  <a:chExt cx="326299" cy="795038"/>
                </a:xfrm>
              </p:grpSpPr>
              <p:sp>
                <p:nvSpPr>
                  <p:cNvPr id="296" name="Freeform: Shape 862">
                    <a:extLst>
                      <a:ext uri="{FF2B5EF4-FFF2-40B4-BE49-F238E27FC236}">
                        <a16:creationId xmlns:a16="http://schemas.microsoft.com/office/drawing/2014/main" id="{8646DF1B-FC4D-6448-7CD5-3B476DE9EE52}"/>
                      </a:ext>
                    </a:extLst>
                  </p:cNvPr>
                  <p:cNvSpPr/>
                  <p:nvPr/>
                </p:nvSpPr>
                <p:spPr>
                  <a:xfrm>
                    <a:off x="8580819" y="4198460"/>
                    <a:ext cx="295871" cy="666700"/>
                  </a:xfrm>
                  <a:custGeom>
                    <a:avLst/>
                    <a:gdLst>
                      <a:gd name="connsiteX0" fmla="*/ 279335 w 295871"/>
                      <a:gd name="connsiteY0" fmla="*/ 643097 h 666700"/>
                      <a:gd name="connsiteX1" fmla="*/ 293623 w 295871"/>
                      <a:gd name="connsiteY1" fmla="*/ 43974 h 666700"/>
                      <a:gd name="connsiteX2" fmla="*/ 2158 w 295871"/>
                      <a:gd name="connsiteY2" fmla="*/ 10637 h 666700"/>
                      <a:gd name="connsiteX3" fmla="*/ 176465 w 295871"/>
                      <a:gd name="connsiteY3" fmla="*/ 658337 h 666700"/>
                      <a:gd name="connsiteX4" fmla="*/ 279335 w 295871"/>
                      <a:gd name="connsiteY4" fmla="*/ 643097 h 6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871" h="666700">
                        <a:moveTo>
                          <a:pt x="279335" y="643097"/>
                        </a:moveTo>
                        <a:cubicBezTo>
                          <a:pt x="279335" y="643097"/>
                          <a:pt x="303148" y="77312"/>
                          <a:pt x="293623" y="43974"/>
                        </a:cubicBezTo>
                        <a:cubicBezTo>
                          <a:pt x="284098" y="9684"/>
                          <a:pt x="23113" y="-15081"/>
                          <a:pt x="2158" y="10637"/>
                        </a:cubicBezTo>
                        <a:cubicBezTo>
                          <a:pt x="-18797" y="36354"/>
                          <a:pt x="118363" y="524987"/>
                          <a:pt x="176465" y="658337"/>
                        </a:cubicBezTo>
                        <a:cubicBezTo>
                          <a:pt x="176465" y="658337"/>
                          <a:pt x="260285" y="685007"/>
                          <a:pt x="279335" y="643097"/>
                        </a:cubicBezTo>
                        <a:close/>
                      </a:path>
                    </a:pathLst>
                  </a:custGeom>
                  <a:solidFill>
                    <a:srgbClr val="F3CA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" name="Graphic 4">
                    <a:extLst>
                      <a:ext uri="{FF2B5EF4-FFF2-40B4-BE49-F238E27FC236}">
                        <a16:creationId xmlns:a16="http://schemas.microsoft.com/office/drawing/2014/main" id="{F4549DB2-68A5-6A7E-C5C4-5762C7F37A9E}"/>
                      </a:ext>
                    </a:extLst>
                  </p:cNvPr>
                  <p:cNvGrpSpPr/>
                  <p:nvPr/>
                </p:nvGrpSpPr>
                <p:grpSpPr>
                  <a:xfrm>
                    <a:off x="8599765" y="4324350"/>
                    <a:ext cx="103227" cy="182912"/>
                    <a:chOff x="8599765" y="4324350"/>
                    <a:chExt cx="103227" cy="182912"/>
                  </a:xfrm>
                  <a:solidFill>
                    <a:srgbClr val="C95953"/>
                  </a:solidFill>
                </p:grpSpPr>
                <p:sp>
                  <p:nvSpPr>
                    <p:cNvPr id="313" name="Freeform: Shape 864">
                      <a:extLst>
                        <a:ext uri="{FF2B5EF4-FFF2-40B4-BE49-F238E27FC236}">
                          <a16:creationId xmlns:a16="http://schemas.microsoft.com/office/drawing/2014/main" id="{74EB8118-D331-824C-1F77-209F46989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2091" y="4436596"/>
                      <a:ext cx="10901" cy="32533"/>
                    </a:xfrm>
                    <a:custGeom>
                      <a:avLst/>
                      <a:gdLst>
                        <a:gd name="connsiteX0" fmla="*/ 5186 w 10901"/>
                        <a:gd name="connsiteY0" fmla="*/ 32533 h 32533"/>
                        <a:gd name="connsiteX1" fmla="*/ 2328 w 10901"/>
                        <a:gd name="connsiteY1" fmla="*/ 23960 h 32533"/>
                        <a:gd name="connsiteX2" fmla="*/ 423 w 10901"/>
                        <a:gd name="connsiteY2" fmla="*/ 16341 h 32533"/>
                        <a:gd name="connsiteX3" fmla="*/ 423 w 10901"/>
                        <a:gd name="connsiteY3" fmla="*/ 8721 h 32533"/>
                        <a:gd name="connsiteX4" fmla="*/ 423 w 10901"/>
                        <a:gd name="connsiteY4" fmla="*/ 148 h 32533"/>
                        <a:gd name="connsiteX5" fmla="*/ 8044 w 10901"/>
                        <a:gd name="connsiteY5" fmla="*/ 6816 h 32533"/>
                        <a:gd name="connsiteX6" fmla="*/ 10901 w 10901"/>
                        <a:gd name="connsiteY6" fmla="*/ 16341 h 32533"/>
                        <a:gd name="connsiteX7" fmla="*/ 8996 w 10901"/>
                        <a:gd name="connsiteY7" fmla="*/ 25866 h 32533"/>
                        <a:gd name="connsiteX8" fmla="*/ 5186 w 10901"/>
                        <a:gd name="connsiteY8" fmla="*/ 32533 h 3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01" h="32533">
                          <a:moveTo>
                            <a:pt x="5186" y="32533"/>
                          </a:moveTo>
                          <a:cubicBezTo>
                            <a:pt x="3281" y="32533"/>
                            <a:pt x="3281" y="27771"/>
                            <a:pt x="2328" y="23960"/>
                          </a:cubicBezTo>
                          <a:cubicBezTo>
                            <a:pt x="1376" y="20151"/>
                            <a:pt x="423" y="16341"/>
                            <a:pt x="423" y="16341"/>
                          </a:cubicBezTo>
                          <a:cubicBezTo>
                            <a:pt x="423" y="16341"/>
                            <a:pt x="423" y="12531"/>
                            <a:pt x="423" y="8721"/>
                          </a:cubicBezTo>
                          <a:cubicBezTo>
                            <a:pt x="423" y="4910"/>
                            <a:pt x="-529" y="1101"/>
                            <a:pt x="423" y="148"/>
                          </a:cubicBezTo>
                          <a:cubicBezTo>
                            <a:pt x="1376" y="-804"/>
                            <a:pt x="6139" y="3006"/>
                            <a:pt x="8044" y="6816"/>
                          </a:cubicBezTo>
                          <a:cubicBezTo>
                            <a:pt x="10901" y="11578"/>
                            <a:pt x="10901" y="16341"/>
                            <a:pt x="10901" y="16341"/>
                          </a:cubicBezTo>
                          <a:cubicBezTo>
                            <a:pt x="10901" y="16341"/>
                            <a:pt x="10901" y="21103"/>
                            <a:pt x="8996" y="25866"/>
                          </a:cubicBezTo>
                          <a:cubicBezTo>
                            <a:pt x="8996" y="28723"/>
                            <a:pt x="6139" y="32533"/>
                            <a:pt x="5186" y="32533"/>
                          </a:cubicBezTo>
                          <a:close/>
                        </a:path>
                      </a:pathLst>
                    </a:custGeom>
                    <a:solidFill>
                      <a:srgbClr val="C959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865">
                      <a:extLst>
                        <a:ext uri="{FF2B5EF4-FFF2-40B4-BE49-F238E27FC236}">
                          <a16:creationId xmlns:a16="http://schemas.microsoft.com/office/drawing/2014/main" id="{EC7F7527-6B5F-CA77-92E5-AB1EE988A8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9765" y="4324350"/>
                      <a:ext cx="72795" cy="182912"/>
                    </a:xfrm>
                    <a:custGeom>
                      <a:avLst/>
                      <a:gdLst>
                        <a:gd name="connsiteX0" fmla="*/ 72747 w 72795"/>
                        <a:gd name="connsiteY0" fmla="*/ 182880 h 182912"/>
                        <a:gd name="connsiteX1" fmla="*/ 42267 w 72795"/>
                        <a:gd name="connsiteY1" fmla="*/ 141922 h 182912"/>
                        <a:gd name="connsiteX2" fmla="*/ 18454 w 72795"/>
                        <a:gd name="connsiteY2" fmla="*/ 97155 h 182912"/>
                        <a:gd name="connsiteX3" fmla="*/ 12740 w 72795"/>
                        <a:gd name="connsiteY3" fmla="*/ 82868 h 182912"/>
                        <a:gd name="connsiteX4" fmla="*/ 3215 w 72795"/>
                        <a:gd name="connsiteY4" fmla="*/ 49530 h 182912"/>
                        <a:gd name="connsiteX5" fmla="*/ 357 w 72795"/>
                        <a:gd name="connsiteY5" fmla="*/ 15240 h 182912"/>
                        <a:gd name="connsiteX6" fmla="*/ 2262 w 72795"/>
                        <a:gd name="connsiteY6" fmla="*/ 3810 h 182912"/>
                        <a:gd name="connsiteX7" fmla="*/ 4167 w 72795"/>
                        <a:gd name="connsiteY7" fmla="*/ 0 h 182912"/>
                        <a:gd name="connsiteX8" fmla="*/ 5120 w 72795"/>
                        <a:gd name="connsiteY8" fmla="*/ 4763 h 182912"/>
                        <a:gd name="connsiteX9" fmla="*/ 6072 w 72795"/>
                        <a:gd name="connsiteY9" fmla="*/ 16193 h 182912"/>
                        <a:gd name="connsiteX10" fmla="*/ 12740 w 72795"/>
                        <a:gd name="connsiteY10" fmla="*/ 48578 h 182912"/>
                        <a:gd name="connsiteX11" fmla="*/ 24170 w 72795"/>
                        <a:gd name="connsiteY11" fmla="*/ 80010 h 182912"/>
                        <a:gd name="connsiteX12" fmla="*/ 29885 w 72795"/>
                        <a:gd name="connsiteY12" fmla="*/ 94297 h 182912"/>
                        <a:gd name="connsiteX13" fmla="*/ 50840 w 72795"/>
                        <a:gd name="connsiteY13" fmla="*/ 139065 h 182912"/>
                        <a:gd name="connsiteX14" fmla="*/ 72747 w 72795"/>
                        <a:gd name="connsiteY14" fmla="*/ 182880 h 182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2795" h="182912">
                          <a:moveTo>
                            <a:pt x="72747" y="182880"/>
                          </a:moveTo>
                          <a:cubicBezTo>
                            <a:pt x="71795" y="183832"/>
                            <a:pt x="54649" y="163830"/>
                            <a:pt x="42267" y="141922"/>
                          </a:cubicBezTo>
                          <a:cubicBezTo>
                            <a:pt x="28932" y="120015"/>
                            <a:pt x="18454" y="97155"/>
                            <a:pt x="18454" y="97155"/>
                          </a:cubicBezTo>
                          <a:cubicBezTo>
                            <a:pt x="18454" y="97155"/>
                            <a:pt x="16549" y="91440"/>
                            <a:pt x="12740" y="82868"/>
                          </a:cubicBezTo>
                          <a:cubicBezTo>
                            <a:pt x="9882" y="74295"/>
                            <a:pt x="6072" y="61913"/>
                            <a:pt x="3215" y="49530"/>
                          </a:cubicBezTo>
                          <a:cubicBezTo>
                            <a:pt x="357" y="37147"/>
                            <a:pt x="-596" y="24765"/>
                            <a:pt x="357" y="15240"/>
                          </a:cubicBezTo>
                          <a:cubicBezTo>
                            <a:pt x="357" y="10478"/>
                            <a:pt x="1310" y="6668"/>
                            <a:pt x="2262" y="3810"/>
                          </a:cubicBezTo>
                          <a:cubicBezTo>
                            <a:pt x="3215" y="953"/>
                            <a:pt x="3215" y="0"/>
                            <a:pt x="4167" y="0"/>
                          </a:cubicBezTo>
                          <a:cubicBezTo>
                            <a:pt x="4167" y="0"/>
                            <a:pt x="5120" y="1905"/>
                            <a:pt x="5120" y="4763"/>
                          </a:cubicBezTo>
                          <a:cubicBezTo>
                            <a:pt x="5120" y="7620"/>
                            <a:pt x="5120" y="11430"/>
                            <a:pt x="6072" y="16193"/>
                          </a:cubicBezTo>
                          <a:cubicBezTo>
                            <a:pt x="7024" y="25718"/>
                            <a:pt x="8929" y="37147"/>
                            <a:pt x="12740" y="48578"/>
                          </a:cubicBezTo>
                          <a:cubicBezTo>
                            <a:pt x="15597" y="60007"/>
                            <a:pt x="20360" y="71438"/>
                            <a:pt x="24170" y="80010"/>
                          </a:cubicBezTo>
                          <a:cubicBezTo>
                            <a:pt x="27979" y="88582"/>
                            <a:pt x="29885" y="94297"/>
                            <a:pt x="29885" y="94297"/>
                          </a:cubicBezTo>
                          <a:cubicBezTo>
                            <a:pt x="29885" y="94297"/>
                            <a:pt x="39410" y="117157"/>
                            <a:pt x="50840" y="139065"/>
                          </a:cubicBezTo>
                          <a:cubicBezTo>
                            <a:pt x="60365" y="160972"/>
                            <a:pt x="73699" y="181928"/>
                            <a:pt x="72747" y="182880"/>
                          </a:cubicBezTo>
                          <a:close/>
                        </a:path>
                      </a:pathLst>
                    </a:custGeom>
                    <a:solidFill>
                      <a:srgbClr val="C959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8" name="Freeform: Shape 866">
                    <a:extLst>
                      <a:ext uri="{FF2B5EF4-FFF2-40B4-BE49-F238E27FC236}">
                        <a16:creationId xmlns:a16="http://schemas.microsoft.com/office/drawing/2014/main" id="{809ECD8D-410F-F735-EB1F-09FF82555A92}"/>
                      </a:ext>
                    </a:extLst>
                  </p:cNvPr>
                  <p:cNvSpPr/>
                  <p:nvPr/>
                </p:nvSpPr>
                <p:spPr>
                  <a:xfrm>
                    <a:off x="8636043" y="4399811"/>
                    <a:ext cx="23847" cy="36718"/>
                  </a:xfrm>
                  <a:custGeom>
                    <a:avLst/>
                    <a:gdLst>
                      <a:gd name="connsiteX0" fmla="*/ 20276 w 23847"/>
                      <a:gd name="connsiteY0" fmla="*/ 35981 h 36718"/>
                      <a:gd name="connsiteX1" fmla="*/ 3131 w 23847"/>
                      <a:gd name="connsiteY1" fmla="*/ 23598 h 36718"/>
                      <a:gd name="connsiteX2" fmla="*/ 4083 w 23847"/>
                      <a:gd name="connsiteY2" fmla="*/ 738 h 36718"/>
                      <a:gd name="connsiteX3" fmla="*/ 20276 w 23847"/>
                      <a:gd name="connsiteY3" fmla="*/ 13120 h 36718"/>
                      <a:gd name="connsiteX4" fmla="*/ 20276 w 23847"/>
                      <a:gd name="connsiteY4" fmla="*/ 35981 h 3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47" h="36718">
                        <a:moveTo>
                          <a:pt x="20276" y="35981"/>
                        </a:moveTo>
                        <a:cubicBezTo>
                          <a:pt x="15514" y="38838"/>
                          <a:pt x="7894" y="33123"/>
                          <a:pt x="3131" y="23598"/>
                        </a:cubicBezTo>
                        <a:cubicBezTo>
                          <a:pt x="-1631" y="14073"/>
                          <a:pt x="-679" y="3595"/>
                          <a:pt x="4083" y="738"/>
                        </a:cubicBezTo>
                        <a:cubicBezTo>
                          <a:pt x="8846" y="-2119"/>
                          <a:pt x="16466" y="3595"/>
                          <a:pt x="20276" y="13120"/>
                        </a:cubicBezTo>
                        <a:cubicBezTo>
                          <a:pt x="25039" y="22645"/>
                          <a:pt x="25039" y="33123"/>
                          <a:pt x="20276" y="35981"/>
                        </a:cubicBezTo>
                        <a:close/>
                      </a:path>
                    </a:pathLst>
                  </a:custGeom>
                  <a:solidFill>
                    <a:srgbClr val="F9C584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867">
                    <a:extLst>
                      <a:ext uri="{FF2B5EF4-FFF2-40B4-BE49-F238E27FC236}">
                        <a16:creationId xmlns:a16="http://schemas.microsoft.com/office/drawing/2014/main" id="{FF6086B1-CE4E-BDF0-4C29-56E3D3DF6F69}"/>
                      </a:ext>
                    </a:extLst>
                  </p:cNvPr>
                  <p:cNvSpPr/>
                  <p:nvPr/>
                </p:nvSpPr>
                <p:spPr>
                  <a:xfrm>
                    <a:off x="8590597" y="4198089"/>
                    <a:ext cx="286093" cy="666678"/>
                  </a:xfrm>
                  <a:custGeom>
                    <a:avLst/>
                    <a:gdLst>
                      <a:gd name="connsiteX0" fmla="*/ 283845 w 286093"/>
                      <a:gd name="connsiteY0" fmla="*/ 44346 h 666678"/>
                      <a:gd name="connsiteX1" fmla="*/ 269557 w 286093"/>
                      <a:gd name="connsiteY1" fmla="*/ 643468 h 666678"/>
                      <a:gd name="connsiteX2" fmla="*/ 166688 w 286093"/>
                      <a:gd name="connsiteY2" fmla="*/ 658708 h 666678"/>
                      <a:gd name="connsiteX3" fmla="*/ 110490 w 286093"/>
                      <a:gd name="connsiteY3" fmla="*/ 502498 h 666678"/>
                      <a:gd name="connsiteX4" fmla="*/ 144780 w 286093"/>
                      <a:gd name="connsiteY4" fmla="*/ 521548 h 666678"/>
                      <a:gd name="connsiteX5" fmla="*/ 209550 w 286093"/>
                      <a:gd name="connsiteY5" fmla="*/ 207223 h 666678"/>
                      <a:gd name="connsiteX6" fmla="*/ 18097 w 286093"/>
                      <a:gd name="connsiteY6" fmla="*/ 174839 h 666678"/>
                      <a:gd name="connsiteX7" fmla="*/ 0 w 286093"/>
                      <a:gd name="connsiteY7" fmla="*/ 94829 h 666678"/>
                      <a:gd name="connsiteX8" fmla="*/ 20955 w 286093"/>
                      <a:gd name="connsiteY8" fmla="*/ 1483 h 666678"/>
                      <a:gd name="connsiteX9" fmla="*/ 283845 w 286093"/>
                      <a:gd name="connsiteY9" fmla="*/ 44346 h 666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6093" h="666678">
                        <a:moveTo>
                          <a:pt x="283845" y="44346"/>
                        </a:moveTo>
                        <a:cubicBezTo>
                          <a:pt x="293370" y="78636"/>
                          <a:pt x="269557" y="643468"/>
                          <a:pt x="269557" y="643468"/>
                        </a:cubicBezTo>
                        <a:cubicBezTo>
                          <a:pt x="250507" y="684426"/>
                          <a:pt x="166688" y="658708"/>
                          <a:pt x="166688" y="658708"/>
                        </a:cubicBezTo>
                        <a:cubicBezTo>
                          <a:pt x="151447" y="625371"/>
                          <a:pt x="132397" y="568221"/>
                          <a:pt x="110490" y="502498"/>
                        </a:cubicBezTo>
                        <a:cubicBezTo>
                          <a:pt x="120967" y="509166"/>
                          <a:pt x="132397" y="515833"/>
                          <a:pt x="144780" y="521548"/>
                        </a:cubicBezTo>
                        <a:cubicBezTo>
                          <a:pt x="206692" y="551076"/>
                          <a:pt x="218122" y="253896"/>
                          <a:pt x="209550" y="207223"/>
                        </a:cubicBezTo>
                        <a:cubicBezTo>
                          <a:pt x="201930" y="165314"/>
                          <a:pt x="49530" y="172933"/>
                          <a:pt x="18097" y="174839"/>
                        </a:cubicBezTo>
                        <a:cubicBezTo>
                          <a:pt x="10477" y="145311"/>
                          <a:pt x="4763" y="117689"/>
                          <a:pt x="0" y="94829"/>
                        </a:cubicBezTo>
                        <a:cubicBezTo>
                          <a:pt x="3810" y="65301"/>
                          <a:pt x="11430" y="31964"/>
                          <a:pt x="20955" y="1483"/>
                        </a:cubicBezTo>
                        <a:cubicBezTo>
                          <a:pt x="95250" y="-6136"/>
                          <a:pt x="275272" y="16723"/>
                          <a:pt x="283845" y="44346"/>
                        </a:cubicBezTo>
                        <a:close/>
                      </a:path>
                    </a:pathLst>
                  </a:custGeom>
                  <a:solidFill>
                    <a:srgbClr val="EA9B87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4">
                    <a:extLst>
                      <a:ext uri="{FF2B5EF4-FFF2-40B4-BE49-F238E27FC236}">
                        <a16:creationId xmlns:a16="http://schemas.microsoft.com/office/drawing/2014/main" id="{44BA16A0-94CA-0937-41D7-B5D6838F9F34}"/>
                      </a:ext>
                    </a:extLst>
                  </p:cNvPr>
                  <p:cNvGrpSpPr/>
                  <p:nvPr/>
                </p:nvGrpSpPr>
                <p:grpSpPr>
                  <a:xfrm>
                    <a:off x="8550392" y="4800125"/>
                    <a:ext cx="308809" cy="193002"/>
                    <a:chOff x="8550392" y="4800125"/>
                    <a:chExt cx="308809" cy="193002"/>
                  </a:xfrm>
                </p:grpSpPr>
                <p:sp>
                  <p:nvSpPr>
                    <p:cNvPr id="301" name="Freeform: Shape 869">
                      <a:extLst>
                        <a:ext uri="{FF2B5EF4-FFF2-40B4-BE49-F238E27FC236}">
                          <a16:creationId xmlns:a16="http://schemas.microsoft.com/office/drawing/2014/main" id="{70DCA3B0-51DC-BA4C-7665-63CB5C5186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0392" y="4832984"/>
                      <a:ext cx="308809" cy="159190"/>
                    </a:xfrm>
                    <a:custGeom>
                      <a:avLst/>
                      <a:gdLst>
                        <a:gd name="connsiteX0" fmla="*/ 308810 w 308809"/>
                        <a:gd name="connsiteY0" fmla="*/ 0 h 159190"/>
                        <a:gd name="connsiteX1" fmla="*/ 204988 w 308809"/>
                        <a:gd name="connsiteY1" fmla="*/ 10478 h 159190"/>
                        <a:gd name="connsiteX2" fmla="*/ 204988 w 308809"/>
                        <a:gd name="connsiteY2" fmla="*/ 15240 h 159190"/>
                        <a:gd name="connsiteX3" fmla="*/ 200 w 308809"/>
                        <a:gd name="connsiteY3" fmla="*/ 134303 h 159190"/>
                        <a:gd name="connsiteX4" fmla="*/ 303095 w 308809"/>
                        <a:gd name="connsiteY4" fmla="*/ 68580 h 159190"/>
                        <a:gd name="connsiteX5" fmla="*/ 308810 w 308809"/>
                        <a:gd name="connsiteY5" fmla="*/ 0 h 15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8809" h="159190">
                          <a:moveTo>
                            <a:pt x="308810" y="0"/>
                          </a:moveTo>
                          <a:cubicBezTo>
                            <a:pt x="272615" y="32385"/>
                            <a:pt x="229752" y="20955"/>
                            <a:pt x="204988" y="10478"/>
                          </a:cubicBezTo>
                          <a:cubicBezTo>
                            <a:pt x="204988" y="13335"/>
                            <a:pt x="204988" y="15240"/>
                            <a:pt x="204988" y="15240"/>
                          </a:cubicBezTo>
                          <a:cubicBezTo>
                            <a:pt x="204988" y="15240"/>
                            <a:pt x="-7420" y="85725"/>
                            <a:pt x="200" y="134303"/>
                          </a:cubicBezTo>
                          <a:cubicBezTo>
                            <a:pt x="8772" y="182880"/>
                            <a:pt x="262138" y="160020"/>
                            <a:pt x="303095" y="68580"/>
                          </a:cubicBezTo>
                          <a:cubicBezTo>
                            <a:pt x="305953" y="46672"/>
                            <a:pt x="306905" y="23813"/>
                            <a:pt x="308810" y="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870">
                      <a:extLst>
                        <a:ext uri="{FF2B5EF4-FFF2-40B4-BE49-F238E27FC236}">
                          <a16:creationId xmlns:a16="http://schemas.microsoft.com/office/drawing/2014/main" id="{BC9A4799-B571-7DF7-1D9A-DE84643CB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1261" y="4832984"/>
                      <a:ext cx="307940" cy="158238"/>
                    </a:xfrm>
                    <a:custGeom>
                      <a:avLst/>
                      <a:gdLst>
                        <a:gd name="connsiteX0" fmla="*/ 307941 w 307940"/>
                        <a:gd name="connsiteY0" fmla="*/ 0 h 158238"/>
                        <a:gd name="connsiteX1" fmla="*/ 286033 w 307940"/>
                        <a:gd name="connsiteY1" fmla="*/ 14288 h 158238"/>
                        <a:gd name="connsiteX2" fmla="*/ 119346 w 307940"/>
                        <a:gd name="connsiteY2" fmla="*/ 99060 h 158238"/>
                        <a:gd name="connsiteX3" fmla="*/ 44099 w 307940"/>
                        <a:gd name="connsiteY3" fmla="*/ 84772 h 158238"/>
                        <a:gd name="connsiteX4" fmla="*/ 283 w 307940"/>
                        <a:gd name="connsiteY4" fmla="*/ 133350 h 158238"/>
                        <a:gd name="connsiteX5" fmla="*/ 303178 w 307940"/>
                        <a:gd name="connsiteY5" fmla="*/ 67628 h 158238"/>
                        <a:gd name="connsiteX6" fmla="*/ 307941 w 307940"/>
                        <a:gd name="connsiteY6" fmla="*/ 0 h 158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7940" h="158238">
                          <a:moveTo>
                            <a:pt x="307941" y="0"/>
                          </a:moveTo>
                          <a:cubicBezTo>
                            <a:pt x="301274" y="6668"/>
                            <a:pt x="293653" y="11430"/>
                            <a:pt x="286033" y="14288"/>
                          </a:cubicBezTo>
                          <a:cubicBezTo>
                            <a:pt x="277461" y="51435"/>
                            <a:pt x="208881" y="92393"/>
                            <a:pt x="119346" y="99060"/>
                          </a:cubicBezTo>
                          <a:cubicBezTo>
                            <a:pt x="73626" y="102870"/>
                            <a:pt x="52671" y="94297"/>
                            <a:pt x="44099" y="84772"/>
                          </a:cubicBezTo>
                          <a:cubicBezTo>
                            <a:pt x="16476" y="100965"/>
                            <a:pt x="-2574" y="119063"/>
                            <a:pt x="283" y="133350"/>
                          </a:cubicBezTo>
                          <a:cubicBezTo>
                            <a:pt x="8856" y="181928"/>
                            <a:pt x="262221" y="159068"/>
                            <a:pt x="303178" y="67628"/>
                          </a:cubicBezTo>
                          <a:cubicBezTo>
                            <a:pt x="305083" y="46672"/>
                            <a:pt x="306036" y="23813"/>
                            <a:pt x="307941" y="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Freeform: Shape 871">
                      <a:extLst>
                        <a:ext uri="{FF2B5EF4-FFF2-40B4-BE49-F238E27FC236}">
                          <a16:creationId xmlns:a16="http://schemas.microsoft.com/office/drawing/2014/main" id="{C8304B66-ED55-1C05-523D-A99831644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2263" y="4892992"/>
                      <a:ext cx="303128" cy="100135"/>
                    </a:xfrm>
                    <a:custGeom>
                      <a:avLst/>
                      <a:gdLst>
                        <a:gd name="connsiteX0" fmla="*/ 303129 w 303128"/>
                        <a:gd name="connsiteY0" fmla="*/ 0 h 100135"/>
                        <a:gd name="connsiteX1" fmla="*/ 95484 w 303128"/>
                        <a:gd name="connsiteY1" fmla="*/ 66675 h 100135"/>
                        <a:gd name="connsiteX2" fmla="*/ 6901 w 303128"/>
                        <a:gd name="connsiteY2" fmla="*/ 55245 h 100135"/>
                        <a:gd name="connsiteX3" fmla="*/ 234 w 303128"/>
                        <a:gd name="connsiteY3" fmla="*/ 75247 h 100135"/>
                        <a:gd name="connsiteX4" fmla="*/ 303129 w 303128"/>
                        <a:gd name="connsiteY4" fmla="*/ 9525 h 100135"/>
                        <a:gd name="connsiteX5" fmla="*/ 303129 w 303128"/>
                        <a:gd name="connsiteY5" fmla="*/ 0 h 100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3128" h="100135">
                          <a:moveTo>
                            <a:pt x="303129" y="0"/>
                          </a:moveTo>
                          <a:cubicBezTo>
                            <a:pt x="263124" y="32385"/>
                            <a:pt x="185019" y="59055"/>
                            <a:pt x="95484" y="66675"/>
                          </a:cubicBezTo>
                          <a:cubicBezTo>
                            <a:pt x="45001" y="71438"/>
                            <a:pt x="19284" y="64770"/>
                            <a:pt x="6901" y="55245"/>
                          </a:cubicBezTo>
                          <a:cubicBezTo>
                            <a:pt x="1186" y="61913"/>
                            <a:pt x="-719" y="68580"/>
                            <a:pt x="234" y="75247"/>
                          </a:cubicBezTo>
                          <a:cubicBezTo>
                            <a:pt x="8806" y="123825"/>
                            <a:pt x="262172" y="100965"/>
                            <a:pt x="303129" y="9525"/>
                          </a:cubicBezTo>
                          <a:cubicBezTo>
                            <a:pt x="302176" y="5715"/>
                            <a:pt x="302176" y="2857"/>
                            <a:pt x="303129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04" name="Graphic 4">
                      <a:extLst>
                        <a:ext uri="{FF2B5EF4-FFF2-40B4-BE49-F238E27FC236}">
                          <a16:creationId xmlns:a16="http://schemas.microsoft.com/office/drawing/2014/main" id="{4DC36C79-0DFA-8BDD-24CC-3B2294D6B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53389" y="4855216"/>
                      <a:ext cx="109609" cy="66350"/>
                      <a:chOff x="8653389" y="4855216"/>
                      <a:chExt cx="109609" cy="66350"/>
                    </a:xfrm>
                    <a:solidFill>
                      <a:srgbClr val="FFFFFF"/>
                    </a:solidFill>
                  </p:grpSpPr>
                  <p:sp>
                    <p:nvSpPr>
                      <p:cNvPr id="310" name="Freeform: Shape 873">
                        <a:extLst>
                          <a:ext uri="{FF2B5EF4-FFF2-40B4-BE49-F238E27FC236}">
                            <a16:creationId xmlns:a16="http://schemas.microsoft.com/office/drawing/2014/main" id="{D04E2772-5375-C416-EDAA-36ED94108F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53389" y="4880420"/>
                        <a:ext cx="50454" cy="41146"/>
                      </a:xfrm>
                      <a:custGeom>
                        <a:avLst/>
                        <a:gdLst>
                          <a:gd name="connsiteX0" fmla="*/ 35315 w 50454"/>
                          <a:gd name="connsiteY0" fmla="*/ 5904 h 41146"/>
                          <a:gd name="connsiteX1" fmla="*/ 29600 w 50454"/>
                          <a:gd name="connsiteY1" fmla="*/ 3047 h 41146"/>
                          <a:gd name="connsiteX2" fmla="*/ 23885 w 50454"/>
                          <a:gd name="connsiteY2" fmla="*/ 1142 h 41146"/>
                          <a:gd name="connsiteX3" fmla="*/ 17217 w 50454"/>
                          <a:gd name="connsiteY3" fmla="*/ 189 h 41146"/>
                          <a:gd name="connsiteX4" fmla="*/ 73 w 50454"/>
                          <a:gd name="connsiteY4" fmla="*/ 3999 h 41146"/>
                          <a:gd name="connsiteX5" fmla="*/ 16265 w 50454"/>
                          <a:gd name="connsiteY5" fmla="*/ 8762 h 41146"/>
                          <a:gd name="connsiteX6" fmla="*/ 21028 w 50454"/>
                          <a:gd name="connsiteY6" fmla="*/ 10667 h 41146"/>
                          <a:gd name="connsiteX7" fmla="*/ 24837 w 50454"/>
                          <a:gd name="connsiteY7" fmla="*/ 13524 h 41146"/>
                          <a:gd name="connsiteX8" fmla="*/ 28648 w 50454"/>
                          <a:gd name="connsiteY8" fmla="*/ 16382 h 41146"/>
                          <a:gd name="connsiteX9" fmla="*/ 32458 w 50454"/>
                          <a:gd name="connsiteY9" fmla="*/ 19239 h 41146"/>
                          <a:gd name="connsiteX10" fmla="*/ 36267 w 50454"/>
                          <a:gd name="connsiteY10" fmla="*/ 22097 h 41146"/>
                          <a:gd name="connsiteX11" fmla="*/ 40078 w 50454"/>
                          <a:gd name="connsiteY11" fmla="*/ 26859 h 41146"/>
                          <a:gd name="connsiteX12" fmla="*/ 49603 w 50454"/>
                          <a:gd name="connsiteY12" fmla="*/ 41147 h 41146"/>
                          <a:gd name="connsiteX13" fmla="*/ 47698 w 50454"/>
                          <a:gd name="connsiteY13" fmla="*/ 23049 h 41146"/>
                          <a:gd name="connsiteX14" fmla="*/ 35315 w 50454"/>
                          <a:gd name="connsiteY14" fmla="*/ 5904 h 41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50454" h="41146">
                            <a:moveTo>
                              <a:pt x="35315" y="5904"/>
                            </a:moveTo>
                            <a:cubicBezTo>
                              <a:pt x="35315" y="5904"/>
                              <a:pt x="33410" y="4952"/>
                              <a:pt x="29600" y="3047"/>
                            </a:cubicBezTo>
                            <a:cubicBezTo>
                              <a:pt x="27695" y="2094"/>
                              <a:pt x="25790" y="1142"/>
                              <a:pt x="23885" y="1142"/>
                            </a:cubicBezTo>
                            <a:cubicBezTo>
                              <a:pt x="21980" y="1142"/>
                              <a:pt x="19123" y="189"/>
                              <a:pt x="17217" y="189"/>
                            </a:cubicBezTo>
                            <a:cubicBezTo>
                              <a:pt x="7692" y="-763"/>
                              <a:pt x="-880" y="2094"/>
                              <a:pt x="73" y="3999"/>
                            </a:cubicBezTo>
                            <a:cubicBezTo>
                              <a:pt x="73" y="5904"/>
                              <a:pt x="8645" y="5904"/>
                              <a:pt x="16265" y="8762"/>
                            </a:cubicBezTo>
                            <a:cubicBezTo>
                              <a:pt x="18170" y="9714"/>
                              <a:pt x="20075" y="10667"/>
                              <a:pt x="21028" y="10667"/>
                            </a:cubicBezTo>
                            <a:cubicBezTo>
                              <a:pt x="22933" y="11619"/>
                              <a:pt x="23885" y="12572"/>
                              <a:pt x="24837" y="13524"/>
                            </a:cubicBezTo>
                            <a:cubicBezTo>
                              <a:pt x="26742" y="15429"/>
                              <a:pt x="28648" y="16382"/>
                              <a:pt x="28648" y="16382"/>
                            </a:cubicBezTo>
                            <a:cubicBezTo>
                              <a:pt x="28648" y="16382"/>
                              <a:pt x="30553" y="17334"/>
                              <a:pt x="32458" y="19239"/>
                            </a:cubicBezTo>
                            <a:cubicBezTo>
                              <a:pt x="33410" y="20192"/>
                              <a:pt x="35315" y="21144"/>
                              <a:pt x="36267" y="22097"/>
                            </a:cubicBezTo>
                            <a:cubicBezTo>
                              <a:pt x="37220" y="23049"/>
                              <a:pt x="39125" y="24954"/>
                              <a:pt x="40078" y="26859"/>
                            </a:cubicBezTo>
                            <a:cubicBezTo>
                              <a:pt x="44840" y="33527"/>
                              <a:pt x="47698" y="41147"/>
                              <a:pt x="49603" y="41147"/>
                            </a:cubicBezTo>
                            <a:cubicBezTo>
                              <a:pt x="50555" y="41147"/>
                              <a:pt x="51508" y="31622"/>
                              <a:pt x="47698" y="23049"/>
                            </a:cubicBezTo>
                            <a:cubicBezTo>
                              <a:pt x="43887" y="12572"/>
                              <a:pt x="35315" y="5904"/>
                              <a:pt x="35315" y="590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1" name="Freeform: Shape 874">
                        <a:extLst>
                          <a:ext uri="{FF2B5EF4-FFF2-40B4-BE49-F238E27FC236}">
                            <a16:creationId xmlns:a16="http://schemas.microsoft.com/office/drawing/2014/main" id="{1FBE5F41-C858-7FF6-7135-954938DEB3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82037" y="4869028"/>
                        <a:ext cx="51011" cy="40156"/>
                      </a:xfrm>
                      <a:custGeom>
                        <a:avLst/>
                        <a:gdLst>
                          <a:gd name="connsiteX0" fmla="*/ 40957 w 51011"/>
                          <a:gd name="connsiteY0" fmla="*/ 11581 h 40156"/>
                          <a:gd name="connsiteX1" fmla="*/ 36195 w 51011"/>
                          <a:gd name="connsiteY1" fmla="*/ 6819 h 40156"/>
                          <a:gd name="connsiteX2" fmla="*/ 18098 w 51011"/>
                          <a:gd name="connsiteY2" fmla="*/ 152 h 40156"/>
                          <a:gd name="connsiteX3" fmla="*/ 0 w 51011"/>
                          <a:gd name="connsiteY3" fmla="*/ 3962 h 40156"/>
                          <a:gd name="connsiteX4" fmla="*/ 16193 w 51011"/>
                          <a:gd name="connsiteY4" fmla="*/ 7771 h 40156"/>
                          <a:gd name="connsiteX5" fmla="*/ 25718 w 51011"/>
                          <a:gd name="connsiteY5" fmla="*/ 12534 h 40156"/>
                          <a:gd name="connsiteX6" fmla="*/ 29527 w 51011"/>
                          <a:gd name="connsiteY6" fmla="*/ 15391 h 40156"/>
                          <a:gd name="connsiteX7" fmla="*/ 33338 w 51011"/>
                          <a:gd name="connsiteY7" fmla="*/ 18249 h 40156"/>
                          <a:gd name="connsiteX8" fmla="*/ 40957 w 51011"/>
                          <a:gd name="connsiteY8" fmla="*/ 25869 h 40156"/>
                          <a:gd name="connsiteX9" fmla="*/ 50482 w 51011"/>
                          <a:gd name="connsiteY9" fmla="*/ 40156 h 40156"/>
                          <a:gd name="connsiteX10" fmla="*/ 47625 w 51011"/>
                          <a:gd name="connsiteY10" fmla="*/ 22059 h 40156"/>
                          <a:gd name="connsiteX11" fmla="*/ 40957 w 51011"/>
                          <a:gd name="connsiteY11" fmla="*/ 11581 h 40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1011" h="40156">
                            <a:moveTo>
                              <a:pt x="40957" y="11581"/>
                            </a:moveTo>
                            <a:cubicBezTo>
                              <a:pt x="38100" y="8724"/>
                              <a:pt x="36195" y="6819"/>
                              <a:pt x="36195" y="6819"/>
                            </a:cubicBezTo>
                            <a:cubicBezTo>
                              <a:pt x="36195" y="6819"/>
                              <a:pt x="27623" y="1104"/>
                              <a:pt x="18098" y="152"/>
                            </a:cubicBezTo>
                            <a:cubicBezTo>
                              <a:pt x="8573" y="-801"/>
                              <a:pt x="0" y="3009"/>
                              <a:pt x="0" y="3962"/>
                            </a:cubicBezTo>
                            <a:cubicBezTo>
                              <a:pt x="952" y="5866"/>
                              <a:pt x="8573" y="4914"/>
                              <a:pt x="16193" y="7771"/>
                            </a:cubicBezTo>
                            <a:cubicBezTo>
                              <a:pt x="20002" y="9677"/>
                              <a:pt x="23813" y="10629"/>
                              <a:pt x="25718" y="12534"/>
                            </a:cubicBezTo>
                            <a:cubicBezTo>
                              <a:pt x="27623" y="14439"/>
                              <a:pt x="29527" y="15391"/>
                              <a:pt x="29527" y="15391"/>
                            </a:cubicBezTo>
                            <a:cubicBezTo>
                              <a:pt x="29527" y="15391"/>
                              <a:pt x="31432" y="16344"/>
                              <a:pt x="33338" y="18249"/>
                            </a:cubicBezTo>
                            <a:cubicBezTo>
                              <a:pt x="36195" y="20154"/>
                              <a:pt x="38100" y="23012"/>
                              <a:pt x="40957" y="25869"/>
                            </a:cubicBezTo>
                            <a:cubicBezTo>
                              <a:pt x="45720" y="32537"/>
                              <a:pt x="48577" y="40156"/>
                              <a:pt x="50482" y="40156"/>
                            </a:cubicBezTo>
                            <a:cubicBezTo>
                              <a:pt x="51435" y="40156"/>
                              <a:pt x="51435" y="30631"/>
                              <a:pt x="47625" y="22059"/>
                            </a:cubicBezTo>
                            <a:cubicBezTo>
                              <a:pt x="45720" y="18249"/>
                              <a:pt x="43815" y="13487"/>
                              <a:pt x="40957" y="1158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2" name="Freeform: Shape 875">
                        <a:extLst>
                          <a:ext uri="{FF2B5EF4-FFF2-40B4-BE49-F238E27FC236}">
                            <a16:creationId xmlns:a16="http://schemas.microsoft.com/office/drawing/2014/main" id="{14723A33-ED1D-29EA-2363-BC53CE7CD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10546" y="4855216"/>
                        <a:ext cx="52453" cy="42538"/>
                      </a:xfrm>
                      <a:custGeom>
                        <a:avLst/>
                        <a:gdLst>
                          <a:gd name="connsiteX0" fmla="*/ 48643 w 52453"/>
                          <a:gd name="connsiteY0" fmla="*/ 23488 h 42538"/>
                          <a:gd name="connsiteX1" fmla="*/ 36261 w 52453"/>
                          <a:gd name="connsiteY1" fmla="*/ 8248 h 42538"/>
                          <a:gd name="connsiteX2" fmla="*/ 18164 w 52453"/>
                          <a:gd name="connsiteY2" fmla="*/ 628 h 42538"/>
                          <a:gd name="connsiteX3" fmla="*/ 66 w 52453"/>
                          <a:gd name="connsiteY3" fmla="*/ 3486 h 42538"/>
                          <a:gd name="connsiteX4" fmla="*/ 16259 w 52453"/>
                          <a:gd name="connsiteY4" fmla="*/ 9201 h 42538"/>
                          <a:gd name="connsiteX5" fmla="*/ 25784 w 52453"/>
                          <a:gd name="connsiteY5" fmla="*/ 14916 h 42538"/>
                          <a:gd name="connsiteX6" fmla="*/ 29593 w 52453"/>
                          <a:gd name="connsiteY6" fmla="*/ 17773 h 42538"/>
                          <a:gd name="connsiteX7" fmla="*/ 41976 w 52453"/>
                          <a:gd name="connsiteY7" fmla="*/ 28251 h 42538"/>
                          <a:gd name="connsiteX8" fmla="*/ 51501 w 52453"/>
                          <a:gd name="connsiteY8" fmla="*/ 42538 h 42538"/>
                          <a:gd name="connsiteX9" fmla="*/ 48643 w 52453"/>
                          <a:gd name="connsiteY9" fmla="*/ 23488 h 425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453" h="42538">
                            <a:moveTo>
                              <a:pt x="48643" y="23488"/>
                            </a:moveTo>
                            <a:cubicBezTo>
                              <a:pt x="43881" y="14916"/>
                              <a:pt x="36261" y="8248"/>
                              <a:pt x="36261" y="8248"/>
                            </a:cubicBezTo>
                            <a:cubicBezTo>
                              <a:pt x="36261" y="8248"/>
                              <a:pt x="27689" y="2533"/>
                              <a:pt x="18164" y="628"/>
                            </a:cubicBezTo>
                            <a:cubicBezTo>
                              <a:pt x="8639" y="-1277"/>
                              <a:pt x="-886" y="1581"/>
                              <a:pt x="66" y="3486"/>
                            </a:cubicBezTo>
                            <a:cubicBezTo>
                              <a:pt x="66" y="5391"/>
                              <a:pt x="8639" y="5391"/>
                              <a:pt x="16259" y="9201"/>
                            </a:cubicBezTo>
                            <a:cubicBezTo>
                              <a:pt x="20068" y="11106"/>
                              <a:pt x="23878" y="13011"/>
                              <a:pt x="25784" y="14916"/>
                            </a:cubicBezTo>
                            <a:cubicBezTo>
                              <a:pt x="27689" y="16821"/>
                              <a:pt x="29593" y="17773"/>
                              <a:pt x="29593" y="17773"/>
                            </a:cubicBezTo>
                            <a:cubicBezTo>
                              <a:pt x="29593" y="17773"/>
                              <a:pt x="36261" y="21583"/>
                              <a:pt x="41976" y="28251"/>
                            </a:cubicBezTo>
                            <a:cubicBezTo>
                              <a:pt x="47691" y="34918"/>
                              <a:pt x="50548" y="42538"/>
                              <a:pt x="51501" y="42538"/>
                            </a:cubicBezTo>
                            <a:cubicBezTo>
                              <a:pt x="53406" y="42538"/>
                              <a:pt x="52453" y="33013"/>
                              <a:pt x="48643" y="2348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05" name="Freeform: Shape 876">
                      <a:extLst>
                        <a:ext uri="{FF2B5EF4-FFF2-40B4-BE49-F238E27FC236}">
                          <a16:creationId xmlns:a16="http://schemas.microsoft.com/office/drawing/2014/main" id="{A881B070-F94C-C4E8-B31C-22ADEBB63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4402" y="4892992"/>
                      <a:ext cx="300990" cy="97704"/>
                    </a:xfrm>
                    <a:custGeom>
                      <a:avLst/>
                      <a:gdLst>
                        <a:gd name="connsiteX0" fmla="*/ 300990 w 300990"/>
                        <a:gd name="connsiteY0" fmla="*/ 0 h 97704"/>
                        <a:gd name="connsiteX1" fmla="*/ 93345 w 300990"/>
                        <a:gd name="connsiteY1" fmla="*/ 66675 h 97704"/>
                        <a:gd name="connsiteX2" fmla="*/ 4763 w 300990"/>
                        <a:gd name="connsiteY2" fmla="*/ 55245 h 97704"/>
                        <a:gd name="connsiteX3" fmla="*/ 0 w 300990"/>
                        <a:gd name="connsiteY3" fmla="*/ 61913 h 97704"/>
                        <a:gd name="connsiteX4" fmla="*/ 100013 w 300990"/>
                        <a:gd name="connsiteY4" fmla="*/ 73342 h 97704"/>
                        <a:gd name="connsiteX5" fmla="*/ 215265 w 300990"/>
                        <a:gd name="connsiteY5" fmla="*/ 59055 h 97704"/>
                        <a:gd name="connsiteX6" fmla="*/ 1905 w 300990"/>
                        <a:gd name="connsiteY6" fmla="*/ 80963 h 97704"/>
                        <a:gd name="connsiteX7" fmla="*/ 300990 w 300990"/>
                        <a:gd name="connsiteY7" fmla="*/ 7620 h 97704"/>
                        <a:gd name="connsiteX8" fmla="*/ 300990 w 300990"/>
                        <a:gd name="connsiteY8" fmla="*/ 0 h 97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0990" h="97704">
                          <a:moveTo>
                            <a:pt x="300990" y="0"/>
                          </a:moveTo>
                          <a:cubicBezTo>
                            <a:pt x="260985" y="32385"/>
                            <a:pt x="182880" y="59055"/>
                            <a:pt x="93345" y="66675"/>
                          </a:cubicBezTo>
                          <a:cubicBezTo>
                            <a:pt x="42863" y="71438"/>
                            <a:pt x="17145" y="64770"/>
                            <a:pt x="4763" y="55245"/>
                          </a:cubicBezTo>
                          <a:cubicBezTo>
                            <a:pt x="2858" y="57150"/>
                            <a:pt x="1905" y="60007"/>
                            <a:pt x="0" y="61913"/>
                          </a:cubicBezTo>
                          <a:cubicBezTo>
                            <a:pt x="10478" y="69532"/>
                            <a:pt x="38100" y="81915"/>
                            <a:pt x="100013" y="73342"/>
                          </a:cubicBezTo>
                          <a:cubicBezTo>
                            <a:pt x="183833" y="62865"/>
                            <a:pt x="216218" y="51435"/>
                            <a:pt x="215265" y="59055"/>
                          </a:cubicBezTo>
                          <a:cubicBezTo>
                            <a:pt x="214313" y="66675"/>
                            <a:pt x="75248" y="108585"/>
                            <a:pt x="1905" y="80963"/>
                          </a:cubicBezTo>
                          <a:cubicBezTo>
                            <a:pt x="35243" y="118110"/>
                            <a:pt x="262890" y="93345"/>
                            <a:pt x="300990" y="7620"/>
                          </a:cubicBezTo>
                          <a:cubicBezTo>
                            <a:pt x="300038" y="5715"/>
                            <a:pt x="300038" y="2857"/>
                            <a:pt x="300990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06" name="Graphic 4">
                      <a:extLst>
                        <a:ext uri="{FF2B5EF4-FFF2-40B4-BE49-F238E27FC236}">
                          <a16:creationId xmlns:a16="http://schemas.microsoft.com/office/drawing/2014/main" id="{AA6E2D63-95F3-F3DB-E2FF-26D518DF0B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41092" y="4800125"/>
                      <a:ext cx="59788" cy="74769"/>
                      <a:chOff x="8741092" y="4800125"/>
                      <a:chExt cx="59788" cy="74769"/>
                    </a:xfrm>
                  </p:grpSpPr>
                  <p:sp>
                    <p:nvSpPr>
                      <p:cNvPr id="308" name="Freeform: Shape 878">
                        <a:extLst>
                          <a:ext uri="{FF2B5EF4-FFF2-40B4-BE49-F238E27FC236}">
                            <a16:creationId xmlns:a16="http://schemas.microsoft.com/office/drawing/2014/main" id="{5CBBB285-16EA-B42A-61D5-085A2391B0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1320" y="4800125"/>
                        <a:ext cx="59560" cy="74769"/>
                      </a:xfrm>
                      <a:custGeom>
                        <a:avLst/>
                        <a:gdLst>
                          <a:gd name="connsiteX0" fmla="*/ 19774 w 59560"/>
                          <a:gd name="connsiteY0" fmla="*/ 1427 h 74769"/>
                          <a:gd name="connsiteX1" fmla="*/ 4535 w 59560"/>
                          <a:gd name="connsiteY1" fmla="*/ 53814 h 74769"/>
                          <a:gd name="connsiteX2" fmla="*/ 5487 w 59560"/>
                          <a:gd name="connsiteY2" fmla="*/ 52862 h 74769"/>
                          <a:gd name="connsiteX3" fmla="*/ 6440 w 59560"/>
                          <a:gd name="connsiteY3" fmla="*/ 52862 h 74769"/>
                          <a:gd name="connsiteX4" fmla="*/ 38824 w 59560"/>
                          <a:gd name="connsiteY4" fmla="*/ 74769 h 74769"/>
                          <a:gd name="connsiteX5" fmla="*/ 19774 w 59560"/>
                          <a:gd name="connsiteY5" fmla="*/ 1427 h 747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560" h="74769">
                            <a:moveTo>
                              <a:pt x="19774" y="1427"/>
                            </a:moveTo>
                            <a:cubicBezTo>
                              <a:pt x="-12610" y="11904"/>
                              <a:pt x="4535" y="53814"/>
                              <a:pt x="4535" y="53814"/>
                            </a:cubicBezTo>
                            <a:lnTo>
                              <a:pt x="5487" y="52862"/>
                            </a:lnTo>
                            <a:cubicBezTo>
                              <a:pt x="5487" y="52862"/>
                              <a:pt x="5487" y="52862"/>
                              <a:pt x="6440" y="52862"/>
                            </a:cubicBezTo>
                            <a:cubicBezTo>
                              <a:pt x="11202" y="52862"/>
                              <a:pt x="38824" y="74769"/>
                              <a:pt x="38824" y="74769"/>
                            </a:cubicBezTo>
                            <a:cubicBezTo>
                              <a:pt x="80735" y="40479"/>
                              <a:pt x="51207" y="-9051"/>
                              <a:pt x="19774" y="142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9" name="Freeform: Shape 879">
                        <a:extLst>
                          <a:ext uri="{FF2B5EF4-FFF2-40B4-BE49-F238E27FC236}">
                            <a16:creationId xmlns:a16="http://schemas.microsoft.com/office/drawing/2014/main" id="{9D38BB45-FB88-AA9D-84E6-9931B0672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1092" y="4800262"/>
                        <a:ext cx="59615" cy="73680"/>
                      </a:xfrm>
                      <a:custGeom>
                        <a:avLst/>
                        <a:gdLst>
                          <a:gd name="connsiteX0" fmla="*/ 23813 w 59615"/>
                          <a:gd name="connsiteY0" fmla="*/ 338 h 73680"/>
                          <a:gd name="connsiteX1" fmla="*/ 29527 w 59615"/>
                          <a:gd name="connsiteY1" fmla="*/ 55583 h 73680"/>
                          <a:gd name="connsiteX2" fmla="*/ 0 w 59615"/>
                          <a:gd name="connsiteY2" fmla="*/ 36533 h 73680"/>
                          <a:gd name="connsiteX3" fmla="*/ 3810 w 59615"/>
                          <a:gd name="connsiteY3" fmla="*/ 52725 h 73680"/>
                          <a:gd name="connsiteX4" fmla="*/ 4763 w 59615"/>
                          <a:gd name="connsiteY4" fmla="*/ 51773 h 73680"/>
                          <a:gd name="connsiteX5" fmla="*/ 5715 w 59615"/>
                          <a:gd name="connsiteY5" fmla="*/ 51773 h 73680"/>
                          <a:gd name="connsiteX6" fmla="*/ 38100 w 59615"/>
                          <a:gd name="connsiteY6" fmla="*/ 73680 h 73680"/>
                          <a:gd name="connsiteX7" fmla="*/ 23813 w 59615"/>
                          <a:gd name="connsiteY7" fmla="*/ 338 h 73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9615" h="73680">
                            <a:moveTo>
                              <a:pt x="23813" y="338"/>
                            </a:moveTo>
                            <a:cubicBezTo>
                              <a:pt x="43815" y="16530"/>
                              <a:pt x="57150" y="51773"/>
                              <a:pt x="29527" y="55583"/>
                            </a:cubicBezTo>
                            <a:cubicBezTo>
                              <a:pt x="13335" y="58440"/>
                              <a:pt x="4763" y="47963"/>
                              <a:pt x="0" y="36533"/>
                            </a:cubicBezTo>
                            <a:cubicBezTo>
                              <a:pt x="952" y="45105"/>
                              <a:pt x="3810" y="52725"/>
                              <a:pt x="3810" y="52725"/>
                            </a:cubicBezTo>
                            <a:lnTo>
                              <a:pt x="4763" y="51773"/>
                            </a:lnTo>
                            <a:cubicBezTo>
                              <a:pt x="4763" y="51773"/>
                              <a:pt x="4763" y="51773"/>
                              <a:pt x="5715" y="51773"/>
                            </a:cubicBezTo>
                            <a:cubicBezTo>
                              <a:pt x="10477" y="51773"/>
                              <a:pt x="38100" y="73680"/>
                              <a:pt x="38100" y="73680"/>
                            </a:cubicBezTo>
                            <a:cubicBezTo>
                              <a:pt x="79057" y="42248"/>
                              <a:pt x="54293" y="-4425"/>
                              <a:pt x="23813" y="338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07" name="Freeform: Shape 880">
                      <a:extLst>
                        <a:ext uri="{FF2B5EF4-FFF2-40B4-BE49-F238E27FC236}">
                          <a16:creationId xmlns:a16="http://schemas.microsoft.com/office/drawing/2014/main" id="{65EB40CB-BDA6-2B9F-FD87-7739A56E79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16132" y="4898052"/>
                      <a:ext cx="51085" cy="26410"/>
                    </a:xfrm>
                    <a:custGeom>
                      <a:avLst/>
                      <a:gdLst>
                        <a:gd name="connsiteX0" fmla="*/ 50665 w 51085"/>
                        <a:gd name="connsiteY0" fmla="*/ 4465 h 26410"/>
                        <a:gd name="connsiteX1" fmla="*/ 40188 w 51085"/>
                        <a:gd name="connsiteY1" fmla="*/ 16847 h 26410"/>
                        <a:gd name="connsiteX2" fmla="*/ 23995 w 51085"/>
                        <a:gd name="connsiteY2" fmla="*/ 13990 h 26410"/>
                        <a:gd name="connsiteX3" fmla="*/ 34473 w 51085"/>
                        <a:gd name="connsiteY3" fmla="*/ 1607 h 26410"/>
                        <a:gd name="connsiteX4" fmla="*/ 50665 w 51085"/>
                        <a:gd name="connsiteY4" fmla="*/ 4465 h 26410"/>
                        <a:gd name="connsiteX5" fmla="*/ 6850 w 51085"/>
                        <a:gd name="connsiteY5" fmla="*/ 15895 h 26410"/>
                        <a:gd name="connsiteX6" fmla="*/ 182 w 51085"/>
                        <a:gd name="connsiteY6" fmla="*/ 23515 h 26410"/>
                        <a:gd name="connsiteX7" fmla="*/ 10660 w 51085"/>
                        <a:gd name="connsiteY7" fmla="*/ 25420 h 26410"/>
                        <a:gd name="connsiteX8" fmla="*/ 17328 w 51085"/>
                        <a:gd name="connsiteY8" fmla="*/ 17800 h 26410"/>
                        <a:gd name="connsiteX9" fmla="*/ 6850 w 51085"/>
                        <a:gd name="connsiteY9" fmla="*/ 15895 h 26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1085" h="26410">
                          <a:moveTo>
                            <a:pt x="50665" y="4465"/>
                          </a:moveTo>
                          <a:cubicBezTo>
                            <a:pt x="52570" y="8275"/>
                            <a:pt x="47807" y="13990"/>
                            <a:pt x="40188" y="16847"/>
                          </a:cubicBezTo>
                          <a:cubicBezTo>
                            <a:pt x="32568" y="19705"/>
                            <a:pt x="25900" y="17800"/>
                            <a:pt x="23995" y="13990"/>
                          </a:cubicBezTo>
                          <a:cubicBezTo>
                            <a:pt x="22090" y="9227"/>
                            <a:pt x="26853" y="4465"/>
                            <a:pt x="34473" y="1607"/>
                          </a:cubicBezTo>
                          <a:cubicBezTo>
                            <a:pt x="42093" y="-1250"/>
                            <a:pt x="49713" y="-298"/>
                            <a:pt x="50665" y="4465"/>
                          </a:cubicBezTo>
                          <a:close/>
                          <a:moveTo>
                            <a:pt x="6850" y="15895"/>
                          </a:moveTo>
                          <a:cubicBezTo>
                            <a:pt x="2088" y="17800"/>
                            <a:pt x="-770" y="20657"/>
                            <a:pt x="182" y="23515"/>
                          </a:cubicBezTo>
                          <a:cubicBezTo>
                            <a:pt x="1135" y="26372"/>
                            <a:pt x="5898" y="27325"/>
                            <a:pt x="10660" y="25420"/>
                          </a:cubicBezTo>
                          <a:cubicBezTo>
                            <a:pt x="15423" y="23515"/>
                            <a:pt x="18280" y="20657"/>
                            <a:pt x="17328" y="17800"/>
                          </a:cubicBezTo>
                          <a:cubicBezTo>
                            <a:pt x="16375" y="15895"/>
                            <a:pt x="11613" y="14942"/>
                            <a:pt x="6850" y="1589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5" name="Graphic 4">
                  <a:extLst>
                    <a:ext uri="{FF2B5EF4-FFF2-40B4-BE49-F238E27FC236}">
                      <a16:creationId xmlns:a16="http://schemas.microsoft.com/office/drawing/2014/main" id="{2759B7F9-E129-BD4A-0CFC-2D79C2A165F5}"/>
                    </a:ext>
                  </a:extLst>
                </p:cNvPr>
                <p:cNvGrpSpPr/>
                <p:nvPr/>
              </p:nvGrpSpPr>
              <p:grpSpPr>
                <a:xfrm>
                  <a:off x="8074311" y="4190451"/>
                  <a:ext cx="408908" cy="791286"/>
                  <a:chOff x="8074311" y="4190451"/>
                  <a:chExt cx="408908" cy="791286"/>
                </a:xfrm>
              </p:grpSpPr>
              <p:sp>
                <p:nvSpPr>
                  <p:cNvPr id="277" name="Freeform: Shape 882">
                    <a:extLst>
                      <a:ext uri="{FF2B5EF4-FFF2-40B4-BE49-F238E27FC236}">
                        <a16:creationId xmlns:a16="http://schemas.microsoft.com/office/drawing/2014/main" id="{6AF1EE9C-11FD-CB05-0B7B-C4C5DDFA034B}"/>
                      </a:ext>
                    </a:extLst>
                  </p:cNvPr>
                  <p:cNvSpPr/>
                  <p:nvPr/>
                </p:nvSpPr>
                <p:spPr>
                  <a:xfrm>
                    <a:off x="8192747" y="4190451"/>
                    <a:ext cx="290471" cy="684740"/>
                  </a:xfrm>
                  <a:custGeom>
                    <a:avLst/>
                    <a:gdLst>
                      <a:gd name="connsiteX0" fmla="*/ 203540 w 290471"/>
                      <a:gd name="connsiteY0" fmla="*/ 667299 h 684740"/>
                      <a:gd name="connsiteX1" fmla="*/ 290217 w 290471"/>
                      <a:gd name="connsiteY1" fmla="*/ 73891 h 684740"/>
                      <a:gd name="connsiteX2" fmla="*/ 4467 w 290471"/>
                      <a:gd name="connsiteY2" fmla="*/ 5311 h 684740"/>
                      <a:gd name="connsiteX3" fmla="*/ 99717 w 290471"/>
                      <a:gd name="connsiteY3" fmla="*/ 669204 h 684740"/>
                      <a:gd name="connsiteX4" fmla="*/ 203540 w 290471"/>
                      <a:gd name="connsiteY4" fmla="*/ 667299 h 684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0471" h="684740">
                        <a:moveTo>
                          <a:pt x="203540" y="667299"/>
                        </a:moveTo>
                        <a:cubicBezTo>
                          <a:pt x="203540" y="667299"/>
                          <a:pt x="295933" y="109133"/>
                          <a:pt x="290217" y="73891"/>
                        </a:cubicBezTo>
                        <a:cubicBezTo>
                          <a:pt x="284503" y="38648"/>
                          <a:pt x="28280" y="-17549"/>
                          <a:pt x="4467" y="5311"/>
                        </a:cubicBezTo>
                        <a:cubicBezTo>
                          <a:pt x="-19345" y="29123"/>
                          <a:pt x="57808" y="530139"/>
                          <a:pt x="99717" y="669204"/>
                        </a:cubicBezTo>
                        <a:cubicBezTo>
                          <a:pt x="99717" y="669204"/>
                          <a:pt x="179728" y="705399"/>
                          <a:pt x="203540" y="667299"/>
                        </a:cubicBezTo>
                        <a:close/>
                      </a:path>
                    </a:pathLst>
                  </a:custGeom>
                  <a:solidFill>
                    <a:srgbClr val="F3CA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8" name="Graphic 4">
                    <a:extLst>
                      <a:ext uri="{FF2B5EF4-FFF2-40B4-BE49-F238E27FC236}">
                        <a16:creationId xmlns:a16="http://schemas.microsoft.com/office/drawing/2014/main" id="{6DDF9F47-3CF6-B884-9B76-70E74890E4E2}"/>
                      </a:ext>
                    </a:extLst>
                  </p:cNvPr>
                  <p:cNvGrpSpPr/>
                  <p:nvPr/>
                </p:nvGrpSpPr>
                <p:grpSpPr>
                  <a:xfrm>
                    <a:off x="8197541" y="4312919"/>
                    <a:ext cx="90160" cy="189577"/>
                    <a:chOff x="8197541" y="4312919"/>
                    <a:chExt cx="90160" cy="189577"/>
                  </a:xfrm>
                  <a:solidFill>
                    <a:srgbClr val="C95953"/>
                  </a:solidFill>
                </p:grpSpPr>
                <p:sp>
                  <p:nvSpPr>
                    <p:cNvPr id="294" name="Freeform: Shape 884">
                      <a:extLst>
                        <a:ext uri="{FF2B5EF4-FFF2-40B4-BE49-F238E27FC236}">
                          <a16:creationId xmlns:a16="http://schemas.microsoft.com/office/drawing/2014/main" id="{8A1AED75-300F-0703-9A3A-22ABC43E2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7225" y="4432787"/>
                      <a:ext cx="10477" cy="34583"/>
                    </a:xfrm>
                    <a:custGeom>
                      <a:avLst/>
                      <a:gdLst>
                        <a:gd name="connsiteX0" fmla="*/ 2857 w 10477"/>
                        <a:gd name="connsiteY0" fmla="*/ 34437 h 34583"/>
                        <a:gd name="connsiteX1" fmla="*/ 952 w 10477"/>
                        <a:gd name="connsiteY1" fmla="*/ 24912 h 34583"/>
                        <a:gd name="connsiteX2" fmla="*/ 0 w 10477"/>
                        <a:gd name="connsiteY2" fmla="*/ 16340 h 34583"/>
                        <a:gd name="connsiteX3" fmla="*/ 952 w 10477"/>
                        <a:gd name="connsiteY3" fmla="*/ 8719 h 34583"/>
                        <a:gd name="connsiteX4" fmla="*/ 1905 w 10477"/>
                        <a:gd name="connsiteY4" fmla="*/ 147 h 34583"/>
                        <a:gd name="connsiteX5" fmla="*/ 8573 w 10477"/>
                        <a:gd name="connsiteY5" fmla="*/ 7767 h 34583"/>
                        <a:gd name="connsiteX6" fmla="*/ 10477 w 10477"/>
                        <a:gd name="connsiteY6" fmla="*/ 17292 h 34583"/>
                        <a:gd name="connsiteX7" fmla="*/ 7620 w 10477"/>
                        <a:gd name="connsiteY7" fmla="*/ 26817 h 34583"/>
                        <a:gd name="connsiteX8" fmla="*/ 2857 w 10477"/>
                        <a:gd name="connsiteY8" fmla="*/ 34437 h 34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77" h="34583">
                          <a:moveTo>
                            <a:pt x="2857" y="34437"/>
                          </a:moveTo>
                          <a:cubicBezTo>
                            <a:pt x="952" y="33484"/>
                            <a:pt x="1905" y="29675"/>
                            <a:pt x="952" y="24912"/>
                          </a:cubicBezTo>
                          <a:cubicBezTo>
                            <a:pt x="952" y="21102"/>
                            <a:pt x="0" y="16340"/>
                            <a:pt x="0" y="16340"/>
                          </a:cubicBezTo>
                          <a:cubicBezTo>
                            <a:pt x="0" y="16340"/>
                            <a:pt x="952" y="12530"/>
                            <a:pt x="952" y="8719"/>
                          </a:cubicBezTo>
                          <a:cubicBezTo>
                            <a:pt x="952" y="4909"/>
                            <a:pt x="952" y="147"/>
                            <a:pt x="1905" y="147"/>
                          </a:cubicBezTo>
                          <a:cubicBezTo>
                            <a:pt x="2857" y="-806"/>
                            <a:pt x="6668" y="3005"/>
                            <a:pt x="8573" y="7767"/>
                          </a:cubicBezTo>
                          <a:cubicBezTo>
                            <a:pt x="10477" y="12530"/>
                            <a:pt x="10477" y="17292"/>
                            <a:pt x="10477" y="17292"/>
                          </a:cubicBezTo>
                          <a:cubicBezTo>
                            <a:pt x="10477" y="17292"/>
                            <a:pt x="9525" y="22055"/>
                            <a:pt x="7620" y="26817"/>
                          </a:cubicBezTo>
                          <a:cubicBezTo>
                            <a:pt x="6668" y="31580"/>
                            <a:pt x="3810" y="35390"/>
                            <a:pt x="2857" y="34437"/>
                          </a:cubicBezTo>
                          <a:close/>
                        </a:path>
                      </a:pathLst>
                    </a:custGeom>
                    <a:solidFill>
                      <a:srgbClr val="C959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Freeform: Shape 885">
                      <a:extLst>
                        <a:ext uri="{FF2B5EF4-FFF2-40B4-BE49-F238E27FC236}">
                          <a16:creationId xmlns:a16="http://schemas.microsoft.com/office/drawing/2014/main" id="{E381425D-841F-14C7-0921-6BA9DA7D9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7541" y="4312919"/>
                      <a:ext cx="53224" cy="189577"/>
                    </a:xfrm>
                    <a:custGeom>
                      <a:avLst/>
                      <a:gdLst>
                        <a:gd name="connsiteX0" fmla="*/ 53013 w 53224"/>
                        <a:gd name="connsiteY0" fmla="*/ 189548 h 189577"/>
                        <a:gd name="connsiteX1" fmla="*/ 27296 w 53224"/>
                        <a:gd name="connsiteY1" fmla="*/ 145733 h 189577"/>
                        <a:gd name="connsiteX2" fmla="*/ 9198 w 53224"/>
                        <a:gd name="connsiteY2" fmla="*/ 99060 h 189577"/>
                        <a:gd name="connsiteX3" fmla="*/ 5388 w 53224"/>
                        <a:gd name="connsiteY3" fmla="*/ 83820 h 189577"/>
                        <a:gd name="connsiteX4" fmla="*/ 626 w 53224"/>
                        <a:gd name="connsiteY4" fmla="*/ 49530 h 189577"/>
                        <a:gd name="connsiteX5" fmla="*/ 1578 w 53224"/>
                        <a:gd name="connsiteY5" fmla="*/ 15240 h 189577"/>
                        <a:gd name="connsiteX6" fmla="*/ 4436 w 53224"/>
                        <a:gd name="connsiteY6" fmla="*/ 3810 h 189577"/>
                        <a:gd name="connsiteX7" fmla="*/ 6341 w 53224"/>
                        <a:gd name="connsiteY7" fmla="*/ 0 h 189577"/>
                        <a:gd name="connsiteX8" fmla="*/ 6341 w 53224"/>
                        <a:gd name="connsiteY8" fmla="*/ 4763 h 189577"/>
                        <a:gd name="connsiteX9" fmla="*/ 5388 w 53224"/>
                        <a:gd name="connsiteY9" fmla="*/ 16193 h 189577"/>
                        <a:gd name="connsiteX10" fmla="*/ 8246 w 53224"/>
                        <a:gd name="connsiteY10" fmla="*/ 49530 h 189577"/>
                        <a:gd name="connsiteX11" fmla="*/ 15866 w 53224"/>
                        <a:gd name="connsiteY11" fmla="*/ 81915 h 189577"/>
                        <a:gd name="connsiteX12" fmla="*/ 20628 w 53224"/>
                        <a:gd name="connsiteY12" fmla="*/ 96203 h 189577"/>
                        <a:gd name="connsiteX13" fmla="*/ 35869 w 53224"/>
                        <a:gd name="connsiteY13" fmla="*/ 142875 h 189577"/>
                        <a:gd name="connsiteX14" fmla="*/ 53013 w 53224"/>
                        <a:gd name="connsiteY14" fmla="*/ 189548 h 189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53224" h="189577">
                          <a:moveTo>
                            <a:pt x="53013" y="189548"/>
                          </a:moveTo>
                          <a:cubicBezTo>
                            <a:pt x="52061" y="190500"/>
                            <a:pt x="37773" y="168593"/>
                            <a:pt x="27296" y="145733"/>
                          </a:cubicBezTo>
                          <a:cubicBezTo>
                            <a:pt x="16819" y="122873"/>
                            <a:pt x="9198" y="99060"/>
                            <a:pt x="9198" y="99060"/>
                          </a:cubicBezTo>
                          <a:cubicBezTo>
                            <a:pt x="9198" y="99060"/>
                            <a:pt x="7294" y="93345"/>
                            <a:pt x="5388" y="83820"/>
                          </a:cubicBezTo>
                          <a:cubicBezTo>
                            <a:pt x="3483" y="74295"/>
                            <a:pt x="626" y="61913"/>
                            <a:pt x="626" y="49530"/>
                          </a:cubicBezTo>
                          <a:cubicBezTo>
                            <a:pt x="-327" y="37148"/>
                            <a:pt x="-327" y="24765"/>
                            <a:pt x="1578" y="15240"/>
                          </a:cubicBezTo>
                          <a:cubicBezTo>
                            <a:pt x="2531" y="10478"/>
                            <a:pt x="3483" y="6668"/>
                            <a:pt x="4436" y="3810"/>
                          </a:cubicBezTo>
                          <a:cubicBezTo>
                            <a:pt x="5388" y="953"/>
                            <a:pt x="6341" y="0"/>
                            <a:pt x="6341" y="0"/>
                          </a:cubicBezTo>
                          <a:cubicBezTo>
                            <a:pt x="6341" y="0"/>
                            <a:pt x="6341" y="1905"/>
                            <a:pt x="6341" y="4763"/>
                          </a:cubicBezTo>
                          <a:cubicBezTo>
                            <a:pt x="6341" y="7620"/>
                            <a:pt x="5388" y="11430"/>
                            <a:pt x="5388" y="16193"/>
                          </a:cubicBezTo>
                          <a:cubicBezTo>
                            <a:pt x="4436" y="25718"/>
                            <a:pt x="6341" y="37148"/>
                            <a:pt x="8246" y="49530"/>
                          </a:cubicBezTo>
                          <a:cubicBezTo>
                            <a:pt x="10151" y="61913"/>
                            <a:pt x="13008" y="73343"/>
                            <a:pt x="15866" y="81915"/>
                          </a:cubicBezTo>
                          <a:cubicBezTo>
                            <a:pt x="18723" y="90488"/>
                            <a:pt x="20628" y="96203"/>
                            <a:pt x="20628" y="96203"/>
                          </a:cubicBezTo>
                          <a:cubicBezTo>
                            <a:pt x="20628" y="96203"/>
                            <a:pt x="27296" y="120015"/>
                            <a:pt x="35869" y="142875"/>
                          </a:cubicBezTo>
                          <a:cubicBezTo>
                            <a:pt x="43488" y="165735"/>
                            <a:pt x="54919" y="188595"/>
                            <a:pt x="53013" y="189548"/>
                          </a:cubicBezTo>
                          <a:close/>
                        </a:path>
                      </a:pathLst>
                    </a:custGeom>
                    <a:solidFill>
                      <a:srgbClr val="C959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79" name="Freeform: Shape 886">
                    <a:extLst>
                      <a:ext uri="{FF2B5EF4-FFF2-40B4-BE49-F238E27FC236}">
                        <a16:creationId xmlns:a16="http://schemas.microsoft.com/office/drawing/2014/main" id="{F2A0C3FA-F114-556B-C6CE-31FDAEF028E3}"/>
                      </a:ext>
                    </a:extLst>
                  </p:cNvPr>
                  <p:cNvSpPr/>
                  <p:nvPr/>
                </p:nvSpPr>
                <p:spPr>
                  <a:xfrm>
                    <a:off x="8227087" y="4392567"/>
                    <a:ext cx="21953" cy="36920"/>
                  </a:xfrm>
                  <a:custGeom>
                    <a:avLst/>
                    <a:gdLst>
                      <a:gd name="connsiteX0" fmla="*/ 16800 w 21953"/>
                      <a:gd name="connsiteY0" fmla="*/ 36558 h 36920"/>
                      <a:gd name="connsiteX1" fmla="*/ 1561 w 21953"/>
                      <a:gd name="connsiteY1" fmla="*/ 22270 h 36920"/>
                      <a:gd name="connsiteX2" fmla="*/ 5370 w 21953"/>
                      <a:gd name="connsiteY2" fmla="*/ 363 h 36920"/>
                      <a:gd name="connsiteX3" fmla="*/ 20611 w 21953"/>
                      <a:gd name="connsiteY3" fmla="*/ 14651 h 36920"/>
                      <a:gd name="connsiteX4" fmla="*/ 16800 w 21953"/>
                      <a:gd name="connsiteY4" fmla="*/ 36558 h 36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53" h="36920">
                        <a:moveTo>
                          <a:pt x="16800" y="36558"/>
                        </a:moveTo>
                        <a:cubicBezTo>
                          <a:pt x="12038" y="38463"/>
                          <a:pt x="4418" y="32748"/>
                          <a:pt x="1561" y="22270"/>
                        </a:cubicBezTo>
                        <a:cubicBezTo>
                          <a:pt x="-1297" y="11793"/>
                          <a:pt x="-345" y="2268"/>
                          <a:pt x="5370" y="363"/>
                        </a:cubicBezTo>
                        <a:cubicBezTo>
                          <a:pt x="10133" y="-1542"/>
                          <a:pt x="16800" y="4173"/>
                          <a:pt x="20611" y="14651"/>
                        </a:cubicBezTo>
                        <a:cubicBezTo>
                          <a:pt x="23468" y="24176"/>
                          <a:pt x="21563" y="34653"/>
                          <a:pt x="16800" y="36558"/>
                        </a:cubicBezTo>
                        <a:close/>
                      </a:path>
                    </a:pathLst>
                  </a:custGeom>
                  <a:solidFill>
                    <a:srgbClr val="F9C584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887">
                    <a:extLst>
                      <a:ext uri="{FF2B5EF4-FFF2-40B4-BE49-F238E27FC236}">
                        <a16:creationId xmlns:a16="http://schemas.microsoft.com/office/drawing/2014/main" id="{82898B19-2656-1CD0-A4AF-2C773E1DF4EC}"/>
                      </a:ext>
                    </a:extLst>
                  </p:cNvPr>
                  <p:cNvSpPr/>
                  <p:nvPr/>
                </p:nvSpPr>
                <p:spPr>
                  <a:xfrm>
                    <a:off x="8196262" y="4191937"/>
                    <a:ext cx="286956" cy="683519"/>
                  </a:xfrm>
                  <a:custGeom>
                    <a:avLst/>
                    <a:gdLst>
                      <a:gd name="connsiteX0" fmla="*/ 286702 w 286956"/>
                      <a:gd name="connsiteY0" fmla="*/ 72405 h 683519"/>
                      <a:gd name="connsiteX1" fmla="*/ 200025 w 286956"/>
                      <a:gd name="connsiteY1" fmla="*/ 665813 h 683519"/>
                      <a:gd name="connsiteX2" fmla="*/ 96202 w 286956"/>
                      <a:gd name="connsiteY2" fmla="*/ 668670 h 683519"/>
                      <a:gd name="connsiteX3" fmla="*/ 60007 w 286956"/>
                      <a:gd name="connsiteY3" fmla="*/ 506745 h 683519"/>
                      <a:gd name="connsiteX4" fmla="*/ 92393 w 286956"/>
                      <a:gd name="connsiteY4" fmla="*/ 530558 h 683519"/>
                      <a:gd name="connsiteX5" fmla="*/ 195263 w 286956"/>
                      <a:gd name="connsiteY5" fmla="*/ 226710 h 683519"/>
                      <a:gd name="connsiteX6" fmla="*/ 8573 w 286956"/>
                      <a:gd name="connsiteY6" fmla="*/ 171465 h 683519"/>
                      <a:gd name="connsiteX7" fmla="*/ 0 w 286956"/>
                      <a:gd name="connsiteY7" fmla="*/ 89550 h 683519"/>
                      <a:gd name="connsiteX8" fmla="*/ 32385 w 286956"/>
                      <a:gd name="connsiteY8" fmla="*/ 15 h 683519"/>
                      <a:gd name="connsiteX9" fmla="*/ 286702 w 286956"/>
                      <a:gd name="connsiteY9" fmla="*/ 72405 h 683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6956" h="683519">
                        <a:moveTo>
                          <a:pt x="286702" y="72405"/>
                        </a:moveTo>
                        <a:cubicBezTo>
                          <a:pt x="292418" y="107648"/>
                          <a:pt x="200025" y="665813"/>
                          <a:pt x="200025" y="665813"/>
                        </a:cubicBezTo>
                        <a:cubicBezTo>
                          <a:pt x="176213" y="703913"/>
                          <a:pt x="96202" y="668670"/>
                          <a:pt x="96202" y="668670"/>
                        </a:cubicBezTo>
                        <a:cubicBezTo>
                          <a:pt x="85725" y="633428"/>
                          <a:pt x="72390" y="574373"/>
                          <a:pt x="60007" y="506745"/>
                        </a:cubicBezTo>
                        <a:cubicBezTo>
                          <a:pt x="69532" y="515318"/>
                          <a:pt x="80963" y="522938"/>
                          <a:pt x="92393" y="530558"/>
                        </a:cubicBezTo>
                        <a:cubicBezTo>
                          <a:pt x="150495" y="567705"/>
                          <a:pt x="198120" y="273383"/>
                          <a:pt x="195263" y="226710"/>
                        </a:cubicBezTo>
                        <a:cubicBezTo>
                          <a:pt x="192405" y="183848"/>
                          <a:pt x="40957" y="173370"/>
                          <a:pt x="8573" y="171465"/>
                        </a:cubicBezTo>
                        <a:cubicBezTo>
                          <a:pt x="4763" y="140985"/>
                          <a:pt x="1905" y="113363"/>
                          <a:pt x="0" y="89550"/>
                        </a:cubicBezTo>
                        <a:cubicBezTo>
                          <a:pt x="6668" y="60023"/>
                          <a:pt x="19050" y="28590"/>
                          <a:pt x="32385" y="15"/>
                        </a:cubicBezTo>
                        <a:cubicBezTo>
                          <a:pt x="105727" y="-937"/>
                          <a:pt x="281940" y="42878"/>
                          <a:pt x="286702" y="72405"/>
                        </a:cubicBezTo>
                        <a:close/>
                      </a:path>
                    </a:pathLst>
                  </a:custGeom>
                  <a:solidFill>
                    <a:srgbClr val="EA9B87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1" name="Graphic 4">
                    <a:extLst>
                      <a:ext uri="{FF2B5EF4-FFF2-40B4-BE49-F238E27FC236}">
                        <a16:creationId xmlns:a16="http://schemas.microsoft.com/office/drawing/2014/main" id="{8056AB0D-5D5D-05DE-2303-6D645BF60023}"/>
                      </a:ext>
                    </a:extLst>
                  </p:cNvPr>
                  <p:cNvGrpSpPr/>
                  <p:nvPr/>
                </p:nvGrpSpPr>
                <p:grpSpPr>
                  <a:xfrm>
                    <a:off x="8074311" y="4804791"/>
                    <a:ext cx="321976" cy="176946"/>
                    <a:chOff x="8074311" y="4804791"/>
                    <a:chExt cx="321976" cy="176946"/>
                  </a:xfrm>
                </p:grpSpPr>
                <p:sp>
                  <p:nvSpPr>
                    <p:cNvPr id="282" name="Freeform: Shape 889">
                      <a:extLst>
                        <a:ext uri="{FF2B5EF4-FFF2-40B4-BE49-F238E27FC236}">
                          <a16:creationId xmlns:a16="http://schemas.microsoft.com/office/drawing/2014/main" id="{25E10421-9C00-EA41-6910-B38DA74C6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5267" y="4847272"/>
                      <a:ext cx="321020" cy="134465"/>
                    </a:xfrm>
                    <a:custGeom>
                      <a:avLst/>
                      <a:gdLst>
                        <a:gd name="connsiteX0" fmla="*/ 321020 w 321020"/>
                        <a:gd name="connsiteY0" fmla="*/ 1905 h 134465"/>
                        <a:gd name="connsiteX1" fmla="*/ 217197 w 321020"/>
                        <a:gd name="connsiteY1" fmla="*/ 0 h 134465"/>
                        <a:gd name="connsiteX2" fmla="*/ 217197 w 321020"/>
                        <a:gd name="connsiteY2" fmla="*/ 4763 h 134465"/>
                        <a:gd name="connsiteX3" fmla="*/ 28 w 321020"/>
                        <a:gd name="connsiteY3" fmla="*/ 98108 h 134465"/>
                        <a:gd name="connsiteX4" fmla="*/ 308638 w 321020"/>
                        <a:gd name="connsiteY4" fmla="*/ 69533 h 134465"/>
                        <a:gd name="connsiteX5" fmla="*/ 321020 w 321020"/>
                        <a:gd name="connsiteY5" fmla="*/ 1905 h 134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1020" h="134465">
                          <a:moveTo>
                            <a:pt x="321020" y="1905"/>
                          </a:moveTo>
                          <a:cubicBezTo>
                            <a:pt x="281015" y="29528"/>
                            <a:pt x="240058" y="13335"/>
                            <a:pt x="217197" y="0"/>
                          </a:cubicBezTo>
                          <a:cubicBezTo>
                            <a:pt x="217197" y="2858"/>
                            <a:pt x="217197" y="4763"/>
                            <a:pt x="217197" y="4763"/>
                          </a:cubicBezTo>
                          <a:cubicBezTo>
                            <a:pt x="217197" y="4763"/>
                            <a:pt x="-2830" y="49530"/>
                            <a:pt x="28" y="98108"/>
                          </a:cubicBezTo>
                          <a:cubicBezTo>
                            <a:pt x="2885" y="146685"/>
                            <a:pt x="257203" y="155258"/>
                            <a:pt x="308638" y="69533"/>
                          </a:cubicBezTo>
                          <a:cubicBezTo>
                            <a:pt x="313400" y="46672"/>
                            <a:pt x="317210" y="23813"/>
                            <a:pt x="321020" y="190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Freeform: Shape 890">
                      <a:extLst>
                        <a:ext uri="{FF2B5EF4-FFF2-40B4-BE49-F238E27FC236}">
                          <a16:creationId xmlns:a16="http://schemas.microsoft.com/office/drawing/2014/main" id="{0C9D9737-C2B5-BCEF-EB90-1BF435940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4311" y="4849177"/>
                      <a:ext cx="321976" cy="132560"/>
                    </a:xfrm>
                    <a:custGeom>
                      <a:avLst/>
                      <a:gdLst>
                        <a:gd name="connsiteX0" fmla="*/ 321976 w 321976"/>
                        <a:gd name="connsiteY0" fmla="*/ 0 h 132560"/>
                        <a:gd name="connsiteX1" fmla="*/ 298164 w 321976"/>
                        <a:gd name="connsiteY1" fmla="*/ 11430 h 132560"/>
                        <a:gd name="connsiteX2" fmla="*/ 121951 w 321976"/>
                        <a:gd name="connsiteY2" fmla="*/ 75247 h 132560"/>
                        <a:gd name="connsiteX3" fmla="*/ 49561 w 321976"/>
                        <a:gd name="connsiteY3" fmla="*/ 52388 h 132560"/>
                        <a:gd name="connsiteX4" fmla="*/ 31 w 321976"/>
                        <a:gd name="connsiteY4" fmla="*/ 96203 h 132560"/>
                        <a:gd name="connsiteX5" fmla="*/ 308641 w 321976"/>
                        <a:gd name="connsiteY5" fmla="*/ 67628 h 132560"/>
                        <a:gd name="connsiteX6" fmla="*/ 321976 w 321976"/>
                        <a:gd name="connsiteY6" fmla="*/ 0 h 1325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1976" h="132560">
                          <a:moveTo>
                            <a:pt x="321976" y="0"/>
                          </a:moveTo>
                          <a:cubicBezTo>
                            <a:pt x="314356" y="5715"/>
                            <a:pt x="306736" y="9525"/>
                            <a:pt x="298164" y="11430"/>
                          </a:cubicBezTo>
                          <a:cubicBezTo>
                            <a:pt x="284828" y="47625"/>
                            <a:pt x="212439" y="80010"/>
                            <a:pt x="121951" y="75247"/>
                          </a:cubicBezTo>
                          <a:cubicBezTo>
                            <a:pt x="75278" y="73342"/>
                            <a:pt x="56228" y="62865"/>
                            <a:pt x="49561" y="52388"/>
                          </a:cubicBezTo>
                          <a:cubicBezTo>
                            <a:pt x="20033" y="65722"/>
                            <a:pt x="-922" y="80010"/>
                            <a:pt x="31" y="96203"/>
                          </a:cubicBezTo>
                          <a:cubicBezTo>
                            <a:pt x="2889" y="144780"/>
                            <a:pt x="257206" y="153353"/>
                            <a:pt x="308641" y="67628"/>
                          </a:cubicBezTo>
                          <a:cubicBezTo>
                            <a:pt x="314356" y="44767"/>
                            <a:pt x="318166" y="21907"/>
                            <a:pt x="321976" y="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: Shape 891">
                      <a:extLst>
                        <a:ext uri="{FF2B5EF4-FFF2-40B4-BE49-F238E27FC236}">
                          <a16:creationId xmlns:a16="http://schemas.microsoft.com/office/drawing/2014/main" id="{B2E48B7D-45A9-AFAA-6AEC-46F105CFA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5294" y="4907280"/>
                      <a:ext cx="310515" cy="74458"/>
                    </a:xfrm>
                    <a:custGeom>
                      <a:avLst/>
                      <a:gdLst>
                        <a:gd name="connsiteX0" fmla="*/ 310515 w 310515"/>
                        <a:gd name="connsiteY0" fmla="*/ 0 h 74458"/>
                        <a:gd name="connsiteX1" fmla="*/ 96203 w 310515"/>
                        <a:gd name="connsiteY1" fmla="*/ 40957 h 74458"/>
                        <a:gd name="connsiteX2" fmla="*/ 9525 w 310515"/>
                        <a:gd name="connsiteY2" fmla="*/ 19050 h 74458"/>
                        <a:gd name="connsiteX3" fmla="*/ 0 w 310515"/>
                        <a:gd name="connsiteY3" fmla="*/ 38100 h 74458"/>
                        <a:gd name="connsiteX4" fmla="*/ 308610 w 310515"/>
                        <a:gd name="connsiteY4" fmla="*/ 9525 h 74458"/>
                        <a:gd name="connsiteX5" fmla="*/ 310515 w 310515"/>
                        <a:gd name="connsiteY5" fmla="*/ 0 h 74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0515" h="74458">
                          <a:moveTo>
                            <a:pt x="310515" y="0"/>
                          </a:moveTo>
                          <a:cubicBezTo>
                            <a:pt x="267653" y="26670"/>
                            <a:pt x="186690" y="43815"/>
                            <a:pt x="96203" y="40957"/>
                          </a:cubicBezTo>
                          <a:cubicBezTo>
                            <a:pt x="45720" y="39052"/>
                            <a:pt x="20955" y="29527"/>
                            <a:pt x="9525" y="19050"/>
                          </a:cubicBezTo>
                          <a:cubicBezTo>
                            <a:pt x="3810" y="24765"/>
                            <a:pt x="0" y="31432"/>
                            <a:pt x="0" y="38100"/>
                          </a:cubicBezTo>
                          <a:cubicBezTo>
                            <a:pt x="2857" y="86677"/>
                            <a:pt x="257175" y="95250"/>
                            <a:pt x="308610" y="9525"/>
                          </a:cubicBezTo>
                          <a:cubicBezTo>
                            <a:pt x="308610" y="5715"/>
                            <a:pt x="309563" y="2857"/>
                            <a:pt x="31051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5" name="Graphic 4">
                      <a:extLst>
                        <a:ext uri="{FF2B5EF4-FFF2-40B4-BE49-F238E27FC236}">
                          <a16:creationId xmlns:a16="http://schemas.microsoft.com/office/drawing/2014/main" id="{48F2C284-2D7F-DA2D-7004-88271CE3E5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86737" y="4854335"/>
                      <a:ext cx="107394" cy="61516"/>
                      <a:chOff x="8186737" y="4854335"/>
                      <a:chExt cx="107394" cy="61516"/>
                    </a:xfrm>
                    <a:solidFill>
                      <a:srgbClr val="FFFFFF"/>
                    </a:solidFill>
                  </p:grpSpPr>
                  <p:sp>
                    <p:nvSpPr>
                      <p:cNvPr id="291" name="Freeform: Shape 893">
                        <a:extLst>
                          <a:ext uri="{FF2B5EF4-FFF2-40B4-BE49-F238E27FC236}">
                            <a16:creationId xmlns:a16="http://schemas.microsoft.com/office/drawing/2014/main" id="{B3255CB3-9D92-CCB3-C202-492C91722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86737" y="4871248"/>
                        <a:ext cx="45324" cy="44604"/>
                      </a:xfrm>
                      <a:custGeom>
                        <a:avLst/>
                        <a:gdLst>
                          <a:gd name="connsiteX0" fmla="*/ 35243 w 45324"/>
                          <a:gd name="connsiteY0" fmla="*/ 9362 h 44604"/>
                          <a:gd name="connsiteX1" fmla="*/ 30480 w 45324"/>
                          <a:gd name="connsiteY1" fmla="*/ 5552 h 44604"/>
                          <a:gd name="connsiteX2" fmla="*/ 24765 w 45324"/>
                          <a:gd name="connsiteY2" fmla="*/ 2694 h 44604"/>
                          <a:gd name="connsiteX3" fmla="*/ 18098 w 45324"/>
                          <a:gd name="connsiteY3" fmla="*/ 789 h 44604"/>
                          <a:gd name="connsiteX4" fmla="*/ 0 w 45324"/>
                          <a:gd name="connsiteY4" fmla="*/ 2694 h 44604"/>
                          <a:gd name="connsiteX5" fmla="*/ 15240 w 45324"/>
                          <a:gd name="connsiteY5" fmla="*/ 9362 h 44604"/>
                          <a:gd name="connsiteX6" fmla="*/ 20002 w 45324"/>
                          <a:gd name="connsiteY6" fmla="*/ 12219 h 44604"/>
                          <a:gd name="connsiteX7" fmla="*/ 23813 w 45324"/>
                          <a:gd name="connsiteY7" fmla="*/ 15077 h 44604"/>
                          <a:gd name="connsiteX8" fmla="*/ 27623 w 45324"/>
                          <a:gd name="connsiteY8" fmla="*/ 17934 h 44604"/>
                          <a:gd name="connsiteX9" fmla="*/ 30480 w 45324"/>
                          <a:gd name="connsiteY9" fmla="*/ 20792 h 44604"/>
                          <a:gd name="connsiteX10" fmla="*/ 33338 w 45324"/>
                          <a:gd name="connsiteY10" fmla="*/ 24602 h 44604"/>
                          <a:gd name="connsiteX11" fmla="*/ 36195 w 45324"/>
                          <a:gd name="connsiteY11" fmla="*/ 29364 h 44604"/>
                          <a:gd name="connsiteX12" fmla="*/ 43815 w 45324"/>
                          <a:gd name="connsiteY12" fmla="*/ 44604 h 44604"/>
                          <a:gd name="connsiteX13" fmla="*/ 43815 w 45324"/>
                          <a:gd name="connsiteY13" fmla="*/ 26507 h 44604"/>
                          <a:gd name="connsiteX14" fmla="*/ 35243 w 45324"/>
                          <a:gd name="connsiteY14" fmla="*/ 9362 h 44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45324" h="44604">
                            <a:moveTo>
                              <a:pt x="35243" y="9362"/>
                            </a:moveTo>
                            <a:cubicBezTo>
                              <a:pt x="35243" y="9362"/>
                              <a:pt x="33338" y="8409"/>
                              <a:pt x="30480" y="5552"/>
                            </a:cubicBezTo>
                            <a:cubicBezTo>
                              <a:pt x="28575" y="4599"/>
                              <a:pt x="26670" y="3647"/>
                              <a:pt x="24765" y="2694"/>
                            </a:cubicBezTo>
                            <a:cubicBezTo>
                              <a:pt x="22860" y="1742"/>
                              <a:pt x="20002" y="789"/>
                              <a:pt x="18098" y="789"/>
                            </a:cubicBezTo>
                            <a:cubicBezTo>
                              <a:pt x="8573" y="-1116"/>
                              <a:pt x="0" y="789"/>
                              <a:pt x="0" y="2694"/>
                            </a:cubicBezTo>
                            <a:cubicBezTo>
                              <a:pt x="0" y="4599"/>
                              <a:pt x="8573" y="5552"/>
                              <a:pt x="15240" y="9362"/>
                            </a:cubicBezTo>
                            <a:cubicBezTo>
                              <a:pt x="17145" y="10314"/>
                              <a:pt x="19050" y="11267"/>
                              <a:pt x="20002" y="12219"/>
                            </a:cubicBezTo>
                            <a:cubicBezTo>
                              <a:pt x="21907" y="13172"/>
                              <a:pt x="22860" y="14124"/>
                              <a:pt x="23813" y="15077"/>
                            </a:cubicBezTo>
                            <a:cubicBezTo>
                              <a:pt x="25718" y="16982"/>
                              <a:pt x="27623" y="17934"/>
                              <a:pt x="27623" y="17934"/>
                            </a:cubicBezTo>
                            <a:cubicBezTo>
                              <a:pt x="27623" y="17934"/>
                              <a:pt x="28575" y="18887"/>
                              <a:pt x="30480" y="20792"/>
                            </a:cubicBezTo>
                            <a:cubicBezTo>
                              <a:pt x="31432" y="21744"/>
                              <a:pt x="32385" y="22697"/>
                              <a:pt x="33338" y="24602"/>
                            </a:cubicBezTo>
                            <a:cubicBezTo>
                              <a:pt x="34290" y="26507"/>
                              <a:pt x="35243" y="27459"/>
                              <a:pt x="36195" y="29364"/>
                            </a:cubicBezTo>
                            <a:cubicBezTo>
                              <a:pt x="40005" y="36032"/>
                              <a:pt x="41910" y="44604"/>
                              <a:pt x="43815" y="44604"/>
                            </a:cubicBezTo>
                            <a:cubicBezTo>
                              <a:pt x="44768" y="44604"/>
                              <a:pt x="46673" y="36032"/>
                              <a:pt x="43815" y="26507"/>
                            </a:cubicBezTo>
                            <a:cubicBezTo>
                              <a:pt x="41910" y="16982"/>
                              <a:pt x="35243" y="9362"/>
                              <a:pt x="35243" y="936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Freeform: Shape 894">
                        <a:extLst>
                          <a:ext uri="{FF2B5EF4-FFF2-40B4-BE49-F238E27FC236}">
                            <a16:creationId xmlns:a16="http://schemas.microsoft.com/office/drawing/2014/main" id="{0578AA2B-57AE-FCE5-9A3F-069760ED9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7217" y="4864580"/>
                        <a:ext cx="47999" cy="43651"/>
                      </a:xfrm>
                      <a:custGeom>
                        <a:avLst/>
                        <a:gdLst>
                          <a:gd name="connsiteX0" fmla="*/ 39052 w 47999"/>
                          <a:gd name="connsiteY0" fmla="*/ 14124 h 43651"/>
                          <a:gd name="connsiteX1" fmla="*/ 35243 w 47999"/>
                          <a:gd name="connsiteY1" fmla="*/ 9362 h 43651"/>
                          <a:gd name="connsiteX2" fmla="*/ 18097 w 47999"/>
                          <a:gd name="connsiteY2" fmla="*/ 789 h 43651"/>
                          <a:gd name="connsiteX3" fmla="*/ 0 w 47999"/>
                          <a:gd name="connsiteY3" fmla="*/ 2694 h 43651"/>
                          <a:gd name="connsiteX4" fmla="*/ 16193 w 47999"/>
                          <a:gd name="connsiteY4" fmla="*/ 8409 h 43651"/>
                          <a:gd name="connsiteX5" fmla="*/ 24765 w 47999"/>
                          <a:gd name="connsiteY5" fmla="*/ 14124 h 43651"/>
                          <a:gd name="connsiteX6" fmla="*/ 28575 w 47999"/>
                          <a:gd name="connsiteY6" fmla="*/ 16982 h 43651"/>
                          <a:gd name="connsiteX7" fmla="*/ 32385 w 47999"/>
                          <a:gd name="connsiteY7" fmla="*/ 19839 h 43651"/>
                          <a:gd name="connsiteX8" fmla="*/ 39052 w 47999"/>
                          <a:gd name="connsiteY8" fmla="*/ 28412 h 43651"/>
                          <a:gd name="connsiteX9" fmla="*/ 46672 w 47999"/>
                          <a:gd name="connsiteY9" fmla="*/ 43651 h 43651"/>
                          <a:gd name="connsiteX10" fmla="*/ 45720 w 47999"/>
                          <a:gd name="connsiteY10" fmla="*/ 24601 h 43651"/>
                          <a:gd name="connsiteX11" fmla="*/ 39052 w 47999"/>
                          <a:gd name="connsiteY11" fmla="*/ 14124 h 436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7999" h="43651">
                            <a:moveTo>
                              <a:pt x="39052" y="14124"/>
                            </a:moveTo>
                            <a:cubicBezTo>
                              <a:pt x="37147" y="11267"/>
                              <a:pt x="35243" y="9362"/>
                              <a:pt x="35243" y="9362"/>
                            </a:cubicBezTo>
                            <a:cubicBezTo>
                              <a:pt x="35243" y="9362"/>
                              <a:pt x="27622" y="2694"/>
                              <a:pt x="18097" y="789"/>
                            </a:cubicBezTo>
                            <a:cubicBezTo>
                              <a:pt x="8572" y="-1116"/>
                              <a:pt x="0" y="789"/>
                              <a:pt x="0" y="2694"/>
                            </a:cubicBezTo>
                            <a:cubicBezTo>
                              <a:pt x="0" y="4599"/>
                              <a:pt x="8572" y="5551"/>
                              <a:pt x="16193" y="8409"/>
                            </a:cubicBezTo>
                            <a:cubicBezTo>
                              <a:pt x="19050" y="10314"/>
                              <a:pt x="22860" y="12219"/>
                              <a:pt x="24765" y="14124"/>
                            </a:cubicBezTo>
                            <a:cubicBezTo>
                              <a:pt x="26670" y="16029"/>
                              <a:pt x="28575" y="16982"/>
                              <a:pt x="28575" y="16982"/>
                            </a:cubicBezTo>
                            <a:cubicBezTo>
                              <a:pt x="28575" y="16982"/>
                              <a:pt x="29527" y="17934"/>
                              <a:pt x="32385" y="19839"/>
                            </a:cubicBezTo>
                            <a:cubicBezTo>
                              <a:pt x="35243" y="21744"/>
                              <a:pt x="37147" y="24601"/>
                              <a:pt x="39052" y="28412"/>
                            </a:cubicBezTo>
                            <a:cubicBezTo>
                              <a:pt x="42863" y="35079"/>
                              <a:pt x="44768" y="43651"/>
                              <a:pt x="46672" y="43651"/>
                            </a:cubicBezTo>
                            <a:cubicBezTo>
                              <a:pt x="47625" y="43651"/>
                              <a:pt x="49530" y="34126"/>
                              <a:pt x="45720" y="24601"/>
                            </a:cubicBezTo>
                            <a:cubicBezTo>
                              <a:pt x="42863" y="21744"/>
                              <a:pt x="40957" y="16982"/>
                              <a:pt x="39052" y="1412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3" name="Freeform: Shape 895">
                        <a:extLst>
                          <a:ext uri="{FF2B5EF4-FFF2-40B4-BE49-F238E27FC236}">
                            <a16:creationId xmlns:a16="http://schemas.microsoft.com/office/drawing/2014/main" id="{7881F13B-ADD8-77AB-5970-8B25AD01A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45726" y="4854335"/>
                        <a:ext cx="48405" cy="46276"/>
                      </a:xfrm>
                      <a:custGeom>
                        <a:avLst/>
                        <a:gdLst>
                          <a:gd name="connsiteX0" fmla="*/ 45786 w 48405"/>
                          <a:gd name="connsiteY0" fmla="*/ 27227 h 46276"/>
                          <a:gd name="connsiteX1" fmla="*/ 35309 w 48405"/>
                          <a:gd name="connsiteY1" fmla="*/ 11034 h 46276"/>
                          <a:gd name="connsiteX2" fmla="*/ 18163 w 48405"/>
                          <a:gd name="connsiteY2" fmla="*/ 1509 h 46276"/>
                          <a:gd name="connsiteX3" fmla="*/ 66 w 48405"/>
                          <a:gd name="connsiteY3" fmla="*/ 1509 h 46276"/>
                          <a:gd name="connsiteX4" fmla="*/ 15306 w 48405"/>
                          <a:gd name="connsiteY4" fmla="*/ 9129 h 46276"/>
                          <a:gd name="connsiteX5" fmla="*/ 23879 w 48405"/>
                          <a:gd name="connsiteY5" fmla="*/ 15797 h 46276"/>
                          <a:gd name="connsiteX6" fmla="*/ 27688 w 48405"/>
                          <a:gd name="connsiteY6" fmla="*/ 19607 h 46276"/>
                          <a:gd name="connsiteX7" fmla="*/ 38166 w 48405"/>
                          <a:gd name="connsiteY7" fmla="*/ 31037 h 46276"/>
                          <a:gd name="connsiteX8" fmla="*/ 46738 w 48405"/>
                          <a:gd name="connsiteY8" fmla="*/ 46277 h 46276"/>
                          <a:gd name="connsiteX9" fmla="*/ 45786 w 48405"/>
                          <a:gd name="connsiteY9" fmla="*/ 27227 h 462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405" h="46276">
                            <a:moveTo>
                              <a:pt x="45786" y="27227"/>
                            </a:moveTo>
                            <a:cubicBezTo>
                              <a:pt x="41976" y="17702"/>
                              <a:pt x="35309" y="11034"/>
                              <a:pt x="35309" y="11034"/>
                            </a:cubicBezTo>
                            <a:cubicBezTo>
                              <a:pt x="35309" y="11034"/>
                              <a:pt x="27688" y="4367"/>
                              <a:pt x="18163" y="1509"/>
                            </a:cubicBezTo>
                            <a:cubicBezTo>
                              <a:pt x="8638" y="-1348"/>
                              <a:pt x="-887" y="557"/>
                              <a:pt x="66" y="1509"/>
                            </a:cubicBezTo>
                            <a:cubicBezTo>
                              <a:pt x="66" y="3414"/>
                              <a:pt x="8638" y="4367"/>
                              <a:pt x="15306" y="9129"/>
                            </a:cubicBezTo>
                            <a:cubicBezTo>
                              <a:pt x="18163" y="11987"/>
                              <a:pt x="21973" y="12939"/>
                              <a:pt x="23879" y="15797"/>
                            </a:cubicBezTo>
                            <a:cubicBezTo>
                              <a:pt x="25784" y="17702"/>
                              <a:pt x="27688" y="19607"/>
                              <a:pt x="27688" y="19607"/>
                            </a:cubicBezTo>
                            <a:cubicBezTo>
                              <a:pt x="27688" y="19607"/>
                              <a:pt x="33404" y="24369"/>
                              <a:pt x="38166" y="31037"/>
                            </a:cubicBezTo>
                            <a:cubicBezTo>
                              <a:pt x="42929" y="37704"/>
                              <a:pt x="44834" y="46277"/>
                              <a:pt x="46738" y="46277"/>
                            </a:cubicBezTo>
                            <a:cubicBezTo>
                              <a:pt x="48643" y="46277"/>
                              <a:pt x="49596" y="36752"/>
                              <a:pt x="45786" y="2722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86" name="Freeform: Shape 896">
                      <a:extLst>
                        <a:ext uri="{FF2B5EF4-FFF2-40B4-BE49-F238E27FC236}">
                          <a16:creationId xmlns:a16="http://schemas.microsoft.com/office/drawing/2014/main" id="{DF168888-0E55-0CC0-4C43-90D08F126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9105" y="4907280"/>
                      <a:ext cx="306705" cy="73861"/>
                    </a:xfrm>
                    <a:custGeom>
                      <a:avLst/>
                      <a:gdLst>
                        <a:gd name="connsiteX0" fmla="*/ 306705 w 306705"/>
                        <a:gd name="connsiteY0" fmla="*/ 0 h 73861"/>
                        <a:gd name="connsiteX1" fmla="*/ 92393 w 306705"/>
                        <a:gd name="connsiteY1" fmla="*/ 40957 h 73861"/>
                        <a:gd name="connsiteX2" fmla="*/ 5715 w 306705"/>
                        <a:gd name="connsiteY2" fmla="*/ 19050 h 73861"/>
                        <a:gd name="connsiteX3" fmla="*/ 952 w 306705"/>
                        <a:gd name="connsiteY3" fmla="*/ 25717 h 73861"/>
                        <a:gd name="connsiteX4" fmla="*/ 98107 w 306705"/>
                        <a:gd name="connsiteY4" fmla="*/ 49530 h 73861"/>
                        <a:gd name="connsiteX5" fmla="*/ 214313 w 306705"/>
                        <a:gd name="connsiteY5" fmla="*/ 49530 h 73861"/>
                        <a:gd name="connsiteX6" fmla="*/ 0 w 306705"/>
                        <a:gd name="connsiteY6" fmla="*/ 45720 h 73861"/>
                        <a:gd name="connsiteX7" fmla="*/ 305752 w 306705"/>
                        <a:gd name="connsiteY7" fmla="*/ 9525 h 73861"/>
                        <a:gd name="connsiteX8" fmla="*/ 306705 w 306705"/>
                        <a:gd name="connsiteY8" fmla="*/ 0 h 738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6705" h="73861">
                          <a:moveTo>
                            <a:pt x="306705" y="0"/>
                          </a:moveTo>
                          <a:cubicBezTo>
                            <a:pt x="263843" y="26670"/>
                            <a:pt x="182880" y="43815"/>
                            <a:pt x="92393" y="40957"/>
                          </a:cubicBezTo>
                          <a:cubicBezTo>
                            <a:pt x="41910" y="39052"/>
                            <a:pt x="17145" y="29527"/>
                            <a:pt x="5715" y="19050"/>
                          </a:cubicBezTo>
                          <a:cubicBezTo>
                            <a:pt x="3810" y="20955"/>
                            <a:pt x="1905" y="23813"/>
                            <a:pt x="952" y="25717"/>
                          </a:cubicBezTo>
                          <a:cubicBezTo>
                            <a:pt x="10477" y="34290"/>
                            <a:pt x="36195" y="49530"/>
                            <a:pt x="98107" y="49530"/>
                          </a:cubicBezTo>
                          <a:cubicBezTo>
                            <a:pt x="182880" y="49530"/>
                            <a:pt x="216218" y="41910"/>
                            <a:pt x="214313" y="49530"/>
                          </a:cubicBezTo>
                          <a:cubicBezTo>
                            <a:pt x="213360" y="57150"/>
                            <a:pt x="69532" y="80963"/>
                            <a:pt x="0" y="45720"/>
                          </a:cubicBezTo>
                          <a:cubicBezTo>
                            <a:pt x="28575" y="86677"/>
                            <a:pt x="257175" y="89535"/>
                            <a:pt x="305752" y="9525"/>
                          </a:cubicBezTo>
                          <a:cubicBezTo>
                            <a:pt x="304800" y="5715"/>
                            <a:pt x="305752" y="2857"/>
                            <a:pt x="306705" y="0"/>
                          </a:cubicBezTo>
                          <a:close/>
                        </a:path>
                      </a:pathLst>
                    </a:custGeom>
                    <a:solidFill>
                      <a:srgbClr val="8F83FF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7" name="Graphic 4">
                      <a:extLst>
                        <a:ext uri="{FF2B5EF4-FFF2-40B4-BE49-F238E27FC236}">
                          <a16:creationId xmlns:a16="http://schemas.microsoft.com/office/drawing/2014/main" id="{BD9A2C48-5BE3-88B9-BA0C-9864959CB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9130" y="4804791"/>
                      <a:ext cx="59784" cy="75818"/>
                      <a:chOff x="8279130" y="4804791"/>
                      <a:chExt cx="59784" cy="75818"/>
                    </a:xfrm>
                  </p:grpSpPr>
                  <p:sp>
                    <p:nvSpPr>
                      <p:cNvPr id="289" name="Freeform: Shape 898">
                        <a:extLst>
                          <a:ext uri="{FF2B5EF4-FFF2-40B4-BE49-F238E27FC236}">
                            <a16:creationId xmlns:a16="http://schemas.microsoft.com/office/drawing/2014/main" id="{A81BCA17-4AC7-AD49-A205-85DC686743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9143" y="4804791"/>
                        <a:ext cx="59738" cy="74866"/>
                      </a:xfrm>
                      <a:custGeom>
                        <a:avLst/>
                        <a:gdLst>
                          <a:gd name="connsiteX0" fmla="*/ 23799 w 59738"/>
                          <a:gd name="connsiteY0" fmla="*/ 571 h 74866"/>
                          <a:gd name="connsiteX1" fmla="*/ 1891 w 59738"/>
                          <a:gd name="connsiteY1" fmla="*/ 50101 h 74866"/>
                          <a:gd name="connsiteX2" fmla="*/ 2844 w 59738"/>
                          <a:gd name="connsiteY2" fmla="*/ 49149 h 74866"/>
                          <a:gd name="connsiteX3" fmla="*/ 3796 w 59738"/>
                          <a:gd name="connsiteY3" fmla="*/ 49149 h 74866"/>
                          <a:gd name="connsiteX4" fmla="*/ 33324 w 59738"/>
                          <a:gd name="connsiteY4" fmla="*/ 74866 h 74866"/>
                          <a:gd name="connsiteX5" fmla="*/ 23799 w 59738"/>
                          <a:gd name="connsiteY5" fmla="*/ 571 h 74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9738" h="74866">
                            <a:moveTo>
                              <a:pt x="23799" y="571"/>
                            </a:moveTo>
                            <a:cubicBezTo>
                              <a:pt x="-9539" y="7239"/>
                              <a:pt x="1891" y="50101"/>
                              <a:pt x="1891" y="50101"/>
                            </a:cubicBezTo>
                            <a:lnTo>
                              <a:pt x="2844" y="49149"/>
                            </a:lnTo>
                            <a:cubicBezTo>
                              <a:pt x="2844" y="49149"/>
                              <a:pt x="2844" y="49149"/>
                              <a:pt x="3796" y="49149"/>
                            </a:cubicBezTo>
                            <a:cubicBezTo>
                              <a:pt x="8558" y="50101"/>
                              <a:pt x="33324" y="74866"/>
                              <a:pt x="33324" y="74866"/>
                            </a:cubicBezTo>
                            <a:cubicBezTo>
                              <a:pt x="79996" y="47244"/>
                              <a:pt x="57136" y="-6096"/>
                              <a:pt x="23799" y="57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899">
                        <a:extLst>
                          <a:ext uri="{FF2B5EF4-FFF2-40B4-BE49-F238E27FC236}">
                            <a16:creationId xmlns:a16="http://schemas.microsoft.com/office/drawing/2014/main" id="{6ED83B00-DE05-F5A8-F8A4-E43E77FB0E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9130" y="4805309"/>
                        <a:ext cx="59784" cy="75300"/>
                      </a:xfrm>
                      <a:custGeom>
                        <a:avLst/>
                        <a:gdLst>
                          <a:gd name="connsiteX0" fmla="*/ 27622 w 59784"/>
                          <a:gd name="connsiteY0" fmla="*/ 53 h 75300"/>
                          <a:gd name="connsiteX1" fmla="*/ 26670 w 59784"/>
                          <a:gd name="connsiteY1" fmla="*/ 56251 h 75300"/>
                          <a:gd name="connsiteX2" fmla="*/ 0 w 59784"/>
                          <a:gd name="connsiteY2" fmla="*/ 34343 h 75300"/>
                          <a:gd name="connsiteX3" fmla="*/ 1905 w 59784"/>
                          <a:gd name="connsiteY3" fmla="*/ 50536 h 75300"/>
                          <a:gd name="connsiteX4" fmla="*/ 2857 w 59784"/>
                          <a:gd name="connsiteY4" fmla="*/ 49584 h 75300"/>
                          <a:gd name="connsiteX5" fmla="*/ 3810 w 59784"/>
                          <a:gd name="connsiteY5" fmla="*/ 49584 h 75300"/>
                          <a:gd name="connsiteX6" fmla="*/ 33338 w 59784"/>
                          <a:gd name="connsiteY6" fmla="*/ 75301 h 75300"/>
                          <a:gd name="connsiteX7" fmla="*/ 27622 w 59784"/>
                          <a:gd name="connsiteY7" fmla="*/ 53 h 7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9784" h="75300">
                            <a:moveTo>
                              <a:pt x="27622" y="53"/>
                            </a:moveTo>
                            <a:cubicBezTo>
                              <a:pt x="45720" y="19103"/>
                              <a:pt x="54293" y="55298"/>
                              <a:pt x="26670" y="56251"/>
                            </a:cubicBezTo>
                            <a:cubicBezTo>
                              <a:pt x="10477" y="57203"/>
                              <a:pt x="2857" y="45773"/>
                              <a:pt x="0" y="34343"/>
                            </a:cubicBezTo>
                            <a:cubicBezTo>
                              <a:pt x="0" y="43868"/>
                              <a:pt x="1905" y="50536"/>
                              <a:pt x="1905" y="50536"/>
                            </a:cubicBezTo>
                            <a:lnTo>
                              <a:pt x="2857" y="49584"/>
                            </a:lnTo>
                            <a:cubicBezTo>
                              <a:pt x="2857" y="49584"/>
                              <a:pt x="2857" y="49584"/>
                              <a:pt x="3810" y="49584"/>
                            </a:cubicBezTo>
                            <a:cubicBezTo>
                              <a:pt x="8572" y="50536"/>
                              <a:pt x="33338" y="75301"/>
                              <a:pt x="33338" y="75301"/>
                            </a:cubicBezTo>
                            <a:cubicBezTo>
                              <a:pt x="78105" y="47678"/>
                              <a:pt x="59055" y="-1852"/>
                              <a:pt x="27622" y="53"/>
                            </a:cubicBezTo>
                            <a:close/>
                          </a:path>
                        </a:pathLst>
                      </a:custGeom>
                      <a:solidFill>
                        <a:srgbClr val="8F83FF">
                          <a:alpha val="3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88" name="Freeform: Shape 900">
                      <a:extLst>
                        <a:ext uri="{FF2B5EF4-FFF2-40B4-BE49-F238E27FC236}">
                          <a16:creationId xmlns:a16="http://schemas.microsoft.com/office/drawing/2014/main" id="{047C3F83-3DAE-9883-A1B4-E5525D41A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4680" y="4888452"/>
                      <a:ext cx="53591" cy="22885"/>
                    </a:xfrm>
                    <a:custGeom>
                      <a:avLst/>
                      <a:gdLst>
                        <a:gd name="connsiteX0" fmla="*/ 53487 w 53591"/>
                        <a:gd name="connsiteY0" fmla="*/ 5492 h 22885"/>
                        <a:gd name="connsiteX1" fmla="*/ 41105 w 53591"/>
                        <a:gd name="connsiteY1" fmla="*/ 16923 h 22885"/>
                        <a:gd name="connsiteX2" fmla="*/ 25864 w 53591"/>
                        <a:gd name="connsiteY2" fmla="*/ 12160 h 22885"/>
                        <a:gd name="connsiteX3" fmla="*/ 37295 w 53591"/>
                        <a:gd name="connsiteY3" fmla="*/ 730 h 22885"/>
                        <a:gd name="connsiteX4" fmla="*/ 53487 w 53591"/>
                        <a:gd name="connsiteY4" fmla="*/ 5492 h 22885"/>
                        <a:gd name="connsiteX5" fmla="*/ 7767 w 53591"/>
                        <a:gd name="connsiteY5" fmla="*/ 12160 h 22885"/>
                        <a:gd name="connsiteX6" fmla="*/ 147 w 53591"/>
                        <a:gd name="connsiteY6" fmla="*/ 18828 h 22885"/>
                        <a:gd name="connsiteX7" fmla="*/ 9672 w 53591"/>
                        <a:gd name="connsiteY7" fmla="*/ 22638 h 22885"/>
                        <a:gd name="connsiteX8" fmla="*/ 17292 w 53591"/>
                        <a:gd name="connsiteY8" fmla="*/ 15970 h 22885"/>
                        <a:gd name="connsiteX9" fmla="*/ 7767 w 53591"/>
                        <a:gd name="connsiteY9" fmla="*/ 12160 h 22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3591" h="22885">
                          <a:moveTo>
                            <a:pt x="53487" y="5492"/>
                          </a:moveTo>
                          <a:cubicBezTo>
                            <a:pt x="54439" y="10255"/>
                            <a:pt x="48725" y="15017"/>
                            <a:pt x="41105" y="16923"/>
                          </a:cubicBezTo>
                          <a:cubicBezTo>
                            <a:pt x="33484" y="18828"/>
                            <a:pt x="26817" y="15970"/>
                            <a:pt x="25864" y="12160"/>
                          </a:cubicBezTo>
                          <a:cubicBezTo>
                            <a:pt x="24912" y="7398"/>
                            <a:pt x="29675" y="2635"/>
                            <a:pt x="37295" y="730"/>
                          </a:cubicBezTo>
                          <a:cubicBezTo>
                            <a:pt x="44914" y="-1175"/>
                            <a:pt x="51582" y="730"/>
                            <a:pt x="53487" y="5492"/>
                          </a:cubicBezTo>
                          <a:close/>
                          <a:moveTo>
                            <a:pt x="7767" y="12160"/>
                          </a:moveTo>
                          <a:cubicBezTo>
                            <a:pt x="3005" y="13113"/>
                            <a:pt x="-805" y="15970"/>
                            <a:pt x="147" y="18828"/>
                          </a:cubicBezTo>
                          <a:cubicBezTo>
                            <a:pt x="1100" y="21685"/>
                            <a:pt x="4909" y="23590"/>
                            <a:pt x="9672" y="22638"/>
                          </a:cubicBezTo>
                          <a:cubicBezTo>
                            <a:pt x="14434" y="21685"/>
                            <a:pt x="18245" y="18828"/>
                            <a:pt x="17292" y="15970"/>
                          </a:cubicBezTo>
                          <a:cubicBezTo>
                            <a:pt x="17292" y="13113"/>
                            <a:pt x="12530" y="11207"/>
                            <a:pt x="7767" y="1216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6" name="Graphic 4">
                  <a:extLst>
                    <a:ext uri="{FF2B5EF4-FFF2-40B4-BE49-F238E27FC236}">
                      <a16:creationId xmlns:a16="http://schemas.microsoft.com/office/drawing/2014/main" id="{E69C80B5-8B8B-44FF-2521-8469980E1EEF}"/>
                    </a:ext>
                  </a:extLst>
                </p:cNvPr>
                <p:cNvGrpSpPr/>
                <p:nvPr/>
              </p:nvGrpSpPr>
              <p:grpSpPr>
                <a:xfrm>
                  <a:off x="8187277" y="3730942"/>
                  <a:ext cx="723359" cy="686031"/>
                  <a:chOff x="8187277" y="3730942"/>
                  <a:chExt cx="723359" cy="686031"/>
                </a:xfrm>
              </p:grpSpPr>
              <p:grpSp>
                <p:nvGrpSpPr>
                  <p:cNvPr id="253" name="Graphic 4">
                    <a:extLst>
                      <a:ext uri="{FF2B5EF4-FFF2-40B4-BE49-F238E27FC236}">
                        <a16:creationId xmlns:a16="http://schemas.microsoft.com/office/drawing/2014/main" id="{7D17358A-061E-4C9C-0A63-FF73EE6520B6}"/>
                      </a:ext>
                    </a:extLst>
                  </p:cNvPr>
                  <p:cNvGrpSpPr/>
                  <p:nvPr/>
                </p:nvGrpSpPr>
                <p:grpSpPr>
                  <a:xfrm>
                    <a:off x="8187277" y="3730942"/>
                    <a:ext cx="723359" cy="686031"/>
                    <a:chOff x="8187277" y="3730942"/>
                    <a:chExt cx="723359" cy="686031"/>
                  </a:xfrm>
                </p:grpSpPr>
                <p:sp>
                  <p:nvSpPr>
                    <p:cNvPr id="256" name="Freeform: Shape 903">
                      <a:extLst>
                        <a:ext uri="{FF2B5EF4-FFF2-40B4-BE49-F238E27FC236}">
                          <a16:creationId xmlns:a16="http://schemas.microsoft.com/office/drawing/2014/main" id="{85B86958-191B-FC24-FD11-2637E81C42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277" y="3730942"/>
                      <a:ext cx="723359" cy="686031"/>
                    </a:xfrm>
                    <a:custGeom>
                      <a:avLst/>
                      <a:gdLst>
                        <a:gd name="connsiteX0" fmla="*/ 135667 w 723359"/>
                        <a:gd name="connsiteY0" fmla="*/ 681990 h 686031"/>
                        <a:gd name="connsiteX1" fmla="*/ 165195 w 723359"/>
                        <a:gd name="connsiteY1" fmla="*/ 684848 h 686031"/>
                        <a:gd name="connsiteX2" fmla="*/ 250920 w 723359"/>
                        <a:gd name="connsiteY2" fmla="*/ 681990 h 686031"/>
                        <a:gd name="connsiteX3" fmla="*/ 320452 w 723359"/>
                        <a:gd name="connsiteY3" fmla="*/ 541020 h 686031"/>
                        <a:gd name="connsiteX4" fmla="*/ 343312 w 723359"/>
                        <a:gd name="connsiteY4" fmla="*/ 388620 h 686031"/>
                        <a:gd name="connsiteX5" fmla="*/ 404272 w 723359"/>
                        <a:gd name="connsiteY5" fmla="*/ 638175 h 686031"/>
                        <a:gd name="connsiteX6" fmla="*/ 439515 w 723359"/>
                        <a:gd name="connsiteY6" fmla="*/ 665798 h 686031"/>
                        <a:gd name="connsiteX7" fmla="*/ 560482 w 723359"/>
                        <a:gd name="connsiteY7" fmla="*/ 669608 h 686031"/>
                        <a:gd name="connsiteX8" fmla="*/ 663352 w 723359"/>
                        <a:gd name="connsiteY8" fmla="*/ 642938 h 686031"/>
                        <a:gd name="connsiteX9" fmla="*/ 700500 w 723359"/>
                        <a:gd name="connsiteY9" fmla="*/ 619125 h 686031"/>
                        <a:gd name="connsiteX10" fmla="*/ 713835 w 723359"/>
                        <a:gd name="connsiteY10" fmla="*/ 407670 h 686031"/>
                        <a:gd name="connsiteX11" fmla="*/ 723360 w 723359"/>
                        <a:gd name="connsiteY11" fmla="*/ 21908 h 686031"/>
                        <a:gd name="connsiteX12" fmla="*/ 49942 w 723359"/>
                        <a:gd name="connsiteY12" fmla="*/ 0 h 686031"/>
                        <a:gd name="connsiteX13" fmla="*/ 4222 w 723359"/>
                        <a:gd name="connsiteY13" fmla="*/ 459105 h 686031"/>
                        <a:gd name="connsiteX14" fmla="*/ 412 w 723359"/>
                        <a:gd name="connsiteY14" fmla="*/ 566738 h 686031"/>
                        <a:gd name="connsiteX15" fmla="*/ 18510 w 723359"/>
                        <a:gd name="connsiteY15" fmla="*/ 640080 h 686031"/>
                        <a:gd name="connsiteX16" fmla="*/ 135667 w 723359"/>
                        <a:gd name="connsiteY16" fmla="*/ 681990 h 686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23359" h="686031">
                          <a:moveTo>
                            <a:pt x="135667" y="681990"/>
                          </a:moveTo>
                          <a:cubicBezTo>
                            <a:pt x="146145" y="682943"/>
                            <a:pt x="155670" y="683895"/>
                            <a:pt x="165195" y="684848"/>
                          </a:cubicBezTo>
                          <a:cubicBezTo>
                            <a:pt x="194722" y="687705"/>
                            <a:pt x="222345" y="684848"/>
                            <a:pt x="250920" y="681990"/>
                          </a:cubicBezTo>
                          <a:cubicBezTo>
                            <a:pt x="321405" y="675323"/>
                            <a:pt x="312832" y="595313"/>
                            <a:pt x="320452" y="541020"/>
                          </a:cubicBezTo>
                          <a:cubicBezTo>
                            <a:pt x="328072" y="490538"/>
                            <a:pt x="335692" y="439102"/>
                            <a:pt x="343312" y="388620"/>
                          </a:cubicBezTo>
                          <a:cubicBezTo>
                            <a:pt x="361410" y="471488"/>
                            <a:pt x="373792" y="559118"/>
                            <a:pt x="404272" y="638175"/>
                          </a:cubicBezTo>
                          <a:cubicBezTo>
                            <a:pt x="412845" y="659130"/>
                            <a:pt x="417607" y="660083"/>
                            <a:pt x="439515" y="665798"/>
                          </a:cubicBezTo>
                          <a:cubicBezTo>
                            <a:pt x="479520" y="677227"/>
                            <a:pt x="519524" y="680085"/>
                            <a:pt x="560482" y="669608"/>
                          </a:cubicBezTo>
                          <a:cubicBezTo>
                            <a:pt x="594772" y="661035"/>
                            <a:pt x="628110" y="649605"/>
                            <a:pt x="663352" y="642938"/>
                          </a:cubicBezTo>
                          <a:cubicBezTo>
                            <a:pt x="686212" y="638175"/>
                            <a:pt x="694785" y="642938"/>
                            <a:pt x="700500" y="619125"/>
                          </a:cubicBezTo>
                          <a:cubicBezTo>
                            <a:pt x="715740" y="551498"/>
                            <a:pt x="706215" y="477202"/>
                            <a:pt x="713835" y="407670"/>
                          </a:cubicBezTo>
                          <a:cubicBezTo>
                            <a:pt x="723360" y="324803"/>
                            <a:pt x="723360" y="37148"/>
                            <a:pt x="723360" y="21908"/>
                          </a:cubicBezTo>
                          <a:lnTo>
                            <a:pt x="49942" y="0"/>
                          </a:lnTo>
                          <a:cubicBezTo>
                            <a:pt x="49942" y="0"/>
                            <a:pt x="12795" y="287655"/>
                            <a:pt x="4222" y="459105"/>
                          </a:cubicBezTo>
                          <a:cubicBezTo>
                            <a:pt x="2317" y="495300"/>
                            <a:pt x="1365" y="530543"/>
                            <a:pt x="412" y="566738"/>
                          </a:cubicBezTo>
                          <a:cubicBezTo>
                            <a:pt x="412" y="594360"/>
                            <a:pt x="-4351" y="621030"/>
                            <a:pt x="18510" y="640080"/>
                          </a:cubicBezTo>
                          <a:cubicBezTo>
                            <a:pt x="47085" y="667702"/>
                            <a:pt x="94710" y="677227"/>
                            <a:pt x="135667" y="681990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7" name="Graphic 4">
                      <a:extLst>
                        <a:ext uri="{FF2B5EF4-FFF2-40B4-BE49-F238E27FC236}">
                          <a16:creationId xmlns:a16="http://schemas.microsoft.com/office/drawing/2014/main" id="{B3A05AC0-729D-7D1E-5478-F29EBBB566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89921" y="3732847"/>
                      <a:ext cx="720715" cy="682221"/>
                      <a:chOff x="8189921" y="3732847"/>
                      <a:chExt cx="720715" cy="682221"/>
                    </a:xfrm>
                  </p:grpSpPr>
                  <p:sp>
                    <p:nvSpPr>
                      <p:cNvPr id="273" name="Freeform: Shape 905">
                        <a:extLst>
                          <a:ext uri="{FF2B5EF4-FFF2-40B4-BE49-F238E27FC236}">
                            <a16:creationId xmlns:a16="http://schemas.microsoft.com/office/drawing/2014/main" id="{AE9D7A1C-59D3-DAB5-46B5-1AE7981054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89921" y="4094797"/>
                        <a:ext cx="15865" cy="225742"/>
                      </a:xfrm>
                      <a:custGeom>
                        <a:avLst/>
                        <a:gdLst>
                          <a:gd name="connsiteX0" fmla="*/ 15866 w 15865"/>
                          <a:gd name="connsiteY0" fmla="*/ 225743 h 225742"/>
                          <a:gd name="connsiteX1" fmla="*/ 10151 w 15865"/>
                          <a:gd name="connsiteY1" fmla="*/ 42863 h 225742"/>
                          <a:gd name="connsiteX2" fmla="*/ 8246 w 15865"/>
                          <a:gd name="connsiteY2" fmla="*/ 0 h 225742"/>
                          <a:gd name="connsiteX3" fmla="*/ 1578 w 15865"/>
                          <a:gd name="connsiteY3" fmla="*/ 98108 h 225742"/>
                          <a:gd name="connsiteX4" fmla="*/ 626 w 15865"/>
                          <a:gd name="connsiteY4" fmla="*/ 223838 h 225742"/>
                          <a:gd name="connsiteX5" fmla="*/ 15866 w 15865"/>
                          <a:gd name="connsiteY5" fmla="*/ 225743 h 2257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865" h="225742">
                            <a:moveTo>
                              <a:pt x="15866" y="225743"/>
                            </a:moveTo>
                            <a:cubicBezTo>
                              <a:pt x="10151" y="155258"/>
                              <a:pt x="13008" y="80963"/>
                              <a:pt x="10151" y="42863"/>
                            </a:cubicBezTo>
                            <a:cubicBezTo>
                              <a:pt x="9198" y="28575"/>
                              <a:pt x="8246" y="14288"/>
                              <a:pt x="8246" y="0"/>
                            </a:cubicBezTo>
                            <a:cubicBezTo>
                              <a:pt x="5388" y="34290"/>
                              <a:pt x="2530" y="67628"/>
                              <a:pt x="1578" y="98108"/>
                            </a:cubicBezTo>
                            <a:cubicBezTo>
                              <a:pt x="-327" y="128588"/>
                              <a:pt x="-327" y="173355"/>
                              <a:pt x="626" y="223838"/>
                            </a:cubicBezTo>
                            <a:cubicBezTo>
                              <a:pt x="5388" y="223838"/>
                              <a:pt x="10151" y="224790"/>
                              <a:pt x="15866" y="225743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4" name="Freeform: Shape 906">
                        <a:extLst>
                          <a:ext uri="{FF2B5EF4-FFF2-40B4-BE49-F238E27FC236}">
                            <a16:creationId xmlns:a16="http://schemas.microsoft.com/office/drawing/2014/main" id="{174A26B8-7B40-77C7-E88D-53BA30AA3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18232" y="3808940"/>
                        <a:ext cx="192405" cy="587799"/>
                      </a:xfrm>
                      <a:custGeom>
                        <a:avLst/>
                        <a:gdLst>
                          <a:gd name="connsiteX0" fmla="*/ 185738 w 192405"/>
                          <a:gd name="connsiteY0" fmla="*/ 303955 h 587799"/>
                          <a:gd name="connsiteX1" fmla="*/ 186690 w 192405"/>
                          <a:gd name="connsiteY1" fmla="*/ 290620 h 587799"/>
                          <a:gd name="connsiteX2" fmla="*/ 192405 w 192405"/>
                          <a:gd name="connsiteY2" fmla="*/ 56305 h 587799"/>
                          <a:gd name="connsiteX3" fmla="*/ 192405 w 192405"/>
                          <a:gd name="connsiteY3" fmla="*/ 49637 h 587799"/>
                          <a:gd name="connsiteX4" fmla="*/ 192405 w 192405"/>
                          <a:gd name="connsiteY4" fmla="*/ 46780 h 587799"/>
                          <a:gd name="connsiteX5" fmla="*/ 192405 w 192405"/>
                          <a:gd name="connsiteY5" fmla="*/ 107 h 587799"/>
                          <a:gd name="connsiteX6" fmla="*/ 192405 w 192405"/>
                          <a:gd name="connsiteY6" fmla="*/ 107 h 587799"/>
                          <a:gd name="connsiteX7" fmla="*/ 0 w 192405"/>
                          <a:gd name="connsiteY7" fmla="*/ 52495 h 587799"/>
                          <a:gd name="connsiteX8" fmla="*/ 2857 w 192405"/>
                          <a:gd name="connsiteY8" fmla="*/ 64877 h 587799"/>
                          <a:gd name="connsiteX9" fmla="*/ 116205 w 192405"/>
                          <a:gd name="connsiteY9" fmla="*/ 200132 h 587799"/>
                          <a:gd name="connsiteX10" fmla="*/ 104775 w 192405"/>
                          <a:gd name="connsiteY10" fmla="*/ 353485 h 587799"/>
                          <a:gd name="connsiteX11" fmla="*/ 75248 w 192405"/>
                          <a:gd name="connsiteY11" fmla="*/ 559225 h 587799"/>
                          <a:gd name="connsiteX12" fmla="*/ 51435 w 192405"/>
                          <a:gd name="connsiteY12" fmla="*/ 587800 h 587799"/>
                          <a:gd name="connsiteX13" fmla="*/ 133350 w 192405"/>
                          <a:gd name="connsiteY13" fmla="*/ 566845 h 587799"/>
                          <a:gd name="connsiteX14" fmla="*/ 170498 w 192405"/>
                          <a:gd name="connsiteY14" fmla="*/ 543032 h 587799"/>
                          <a:gd name="connsiteX15" fmla="*/ 183832 w 192405"/>
                          <a:gd name="connsiteY15" fmla="*/ 331577 h 587799"/>
                          <a:gd name="connsiteX16" fmla="*/ 185738 w 192405"/>
                          <a:gd name="connsiteY16" fmla="*/ 303955 h 5877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92405" h="587799">
                            <a:moveTo>
                              <a:pt x="185738" y="303955"/>
                            </a:moveTo>
                            <a:cubicBezTo>
                              <a:pt x="185738" y="299192"/>
                              <a:pt x="186690" y="294430"/>
                              <a:pt x="186690" y="290620"/>
                            </a:cubicBezTo>
                            <a:cubicBezTo>
                              <a:pt x="190500" y="228707"/>
                              <a:pt x="191453" y="131552"/>
                              <a:pt x="192405" y="56305"/>
                            </a:cubicBezTo>
                            <a:cubicBezTo>
                              <a:pt x="192405" y="54400"/>
                              <a:pt x="192405" y="51542"/>
                              <a:pt x="192405" y="49637"/>
                            </a:cubicBezTo>
                            <a:cubicBezTo>
                              <a:pt x="192405" y="49637"/>
                              <a:pt x="192405" y="48685"/>
                              <a:pt x="192405" y="46780"/>
                            </a:cubicBezTo>
                            <a:cubicBezTo>
                              <a:pt x="192405" y="29635"/>
                              <a:pt x="192405" y="13442"/>
                              <a:pt x="192405" y="107"/>
                            </a:cubicBezTo>
                            <a:cubicBezTo>
                              <a:pt x="192405" y="107"/>
                              <a:pt x="192405" y="107"/>
                              <a:pt x="192405" y="107"/>
                            </a:cubicBezTo>
                            <a:cubicBezTo>
                              <a:pt x="107632" y="-2750"/>
                              <a:pt x="0" y="52495"/>
                              <a:pt x="0" y="52495"/>
                            </a:cubicBezTo>
                            <a:lnTo>
                              <a:pt x="2857" y="64877"/>
                            </a:lnTo>
                            <a:cubicBezTo>
                              <a:pt x="2857" y="74402"/>
                              <a:pt x="12382" y="178225"/>
                              <a:pt x="116205" y="200132"/>
                            </a:cubicBezTo>
                            <a:cubicBezTo>
                              <a:pt x="118110" y="200132"/>
                              <a:pt x="102870" y="341102"/>
                              <a:pt x="104775" y="353485"/>
                            </a:cubicBezTo>
                            <a:cubicBezTo>
                              <a:pt x="114300" y="418255"/>
                              <a:pt x="106680" y="501122"/>
                              <a:pt x="75248" y="559225"/>
                            </a:cubicBezTo>
                            <a:cubicBezTo>
                              <a:pt x="68580" y="571607"/>
                              <a:pt x="60007" y="580180"/>
                              <a:pt x="51435" y="587800"/>
                            </a:cubicBezTo>
                            <a:cubicBezTo>
                              <a:pt x="79057" y="580180"/>
                              <a:pt x="105728" y="571607"/>
                              <a:pt x="133350" y="566845"/>
                            </a:cubicBezTo>
                            <a:cubicBezTo>
                              <a:pt x="156210" y="562082"/>
                              <a:pt x="164782" y="566845"/>
                              <a:pt x="170498" y="543032"/>
                            </a:cubicBezTo>
                            <a:cubicBezTo>
                              <a:pt x="185738" y="475405"/>
                              <a:pt x="176213" y="401110"/>
                              <a:pt x="183832" y="331577"/>
                            </a:cubicBezTo>
                            <a:cubicBezTo>
                              <a:pt x="183832" y="323957"/>
                              <a:pt x="184785" y="314432"/>
                              <a:pt x="185738" y="303955"/>
                            </a:cubicBezTo>
                            <a:close/>
                          </a:path>
                        </a:pathLst>
                      </a:custGeom>
                      <a:solidFill>
                        <a:srgbClr val="5FB3FF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5" name="Freeform: Shape 907">
                        <a:extLst>
                          <a:ext uri="{FF2B5EF4-FFF2-40B4-BE49-F238E27FC236}">
                            <a16:creationId xmlns:a16="http://schemas.microsoft.com/office/drawing/2014/main" id="{D0A56BF9-A199-7DE3-56CF-118A521DC4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28647" y="4035297"/>
                        <a:ext cx="470534" cy="379770"/>
                      </a:xfrm>
                      <a:custGeom>
                        <a:avLst/>
                        <a:gdLst>
                          <a:gd name="connsiteX0" fmla="*/ 374332 w 470534"/>
                          <a:gd name="connsiteY0" fmla="*/ 350012 h 379770"/>
                          <a:gd name="connsiteX1" fmla="*/ 395288 w 470534"/>
                          <a:gd name="connsiteY1" fmla="*/ 361442 h 379770"/>
                          <a:gd name="connsiteX2" fmla="*/ 399097 w 470534"/>
                          <a:gd name="connsiteY2" fmla="*/ 362395 h 379770"/>
                          <a:gd name="connsiteX3" fmla="*/ 424815 w 470534"/>
                          <a:gd name="connsiteY3" fmla="*/ 368110 h 379770"/>
                          <a:gd name="connsiteX4" fmla="*/ 435292 w 470534"/>
                          <a:gd name="connsiteY4" fmla="*/ 369062 h 379770"/>
                          <a:gd name="connsiteX5" fmla="*/ 461010 w 470534"/>
                          <a:gd name="connsiteY5" fmla="*/ 371920 h 379770"/>
                          <a:gd name="connsiteX6" fmla="*/ 470535 w 470534"/>
                          <a:gd name="connsiteY6" fmla="*/ 371920 h 379770"/>
                          <a:gd name="connsiteX7" fmla="*/ 407670 w 470534"/>
                          <a:gd name="connsiteY7" fmla="*/ 342392 h 379770"/>
                          <a:gd name="connsiteX8" fmla="*/ 388620 w 470534"/>
                          <a:gd name="connsiteY8" fmla="*/ 309055 h 379770"/>
                          <a:gd name="connsiteX9" fmla="*/ 350520 w 470534"/>
                          <a:gd name="connsiteY9" fmla="*/ 194755 h 379770"/>
                          <a:gd name="connsiteX10" fmla="*/ 304800 w 470534"/>
                          <a:gd name="connsiteY10" fmla="*/ 62357 h 379770"/>
                          <a:gd name="connsiteX11" fmla="*/ 202882 w 470534"/>
                          <a:gd name="connsiteY11" fmla="*/ 9017 h 379770"/>
                          <a:gd name="connsiteX12" fmla="*/ 171450 w 470534"/>
                          <a:gd name="connsiteY12" fmla="*/ 294767 h 379770"/>
                          <a:gd name="connsiteX13" fmla="*/ 91440 w 470534"/>
                          <a:gd name="connsiteY13" fmla="*/ 353822 h 379770"/>
                          <a:gd name="connsiteX14" fmla="*/ 9525 w 470534"/>
                          <a:gd name="connsiteY14" fmla="*/ 352870 h 379770"/>
                          <a:gd name="connsiteX15" fmla="*/ 0 w 470534"/>
                          <a:gd name="connsiteY15" fmla="*/ 351917 h 379770"/>
                          <a:gd name="connsiteX16" fmla="*/ 9525 w 470534"/>
                          <a:gd name="connsiteY16" fmla="*/ 355727 h 379770"/>
                          <a:gd name="connsiteX17" fmla="*/ 12382 w 470534"/>
                          <a:gd name="connsiteY17" fmla="*/ 356680 h 379770"/>
                          <a:gd name="connsiteX18" fmla="*/ 21907 w 470534"/>
                          <a:gd name="connsiteY18" fmla="*/ 360490 h 379770"/>
                          <a:gd name="connsiteX19" fmla="*/ 24765 w 470534"/>
                          <a:gd name="connsiteY19" fmla="*/ 361442 h 379770"/>
                          <a:gd name="connsiteX20" fmla="*/ 55245 w 470534"/>
                          <a:gd name="connsiteY20" fmla="*/ 370015 h 379770"/>
                          <a:gd name="connsiteX21" fmla="*/ 60960 w 470534"/>
                          <a:gd name="connsiteY21" fmla="*/ 370967 h 379770"/>
                          <a:gd name="connsiteX22" fmla="*/ 68580 w 470534"/>
                          <a:gd name="connsiteY22" fmla="*/ 371920 h 379770"/>
                          <a:gd name="connsiteX23" fmla="*/ 76200 w 470534"/>
                          <a:gd name="connsiteY23" fmla="*/ 372872 h 379770"/>
                          <a:gd name="connsiteX24" fmla="*/ 81915 w 470534"/>
                          <a:gd name="connsiteY24" fmla="*/ 373825 h 379770"/>
                          <a:gd name="connsiteX25" fmla="*/ 95250 w 470534"/>
                          <a:gd name="connsiteY25" fmla="*/ 375730 h 379770"/>
                          <a:gd name="connsiteX26" fmla="*/ 124777 w 470534"/>
                          <a:gd name="connsiteY26" fmla="*/ 378587 h 379770"/>
                          <a:gd name="connsiteX27" fmla="*/ 210502 w 470534"/>
                          <a:gd name="connsiteY27" fmla="*/ 375730 h 379770"/>
                          <a:gd name="connsiteX28" fmla="*/ 280035 w 470534"/>
                          <a:gd name="connsiteY28" fmla="*/ 234760 h 379770"/>
                          <a:gd name="connsiteX29" fmla="*/ 302895 w 470534"/>
                          <a:gd name="connsiteY29" fmla="*/ 82360 h 379770"/>
                          <a:gd name="connsiteX30" fmla="*/ 363855 w 470534"/>
                          <a:gd name="connsiteY30" fmla="*/ 331915 h 379770"/>
                          <a:gd name="connsiteX31" fmla="*/ 374332 w 470534"/>
                          <a:gd name="connsiteY31" fmla="*/ 350012 h 3797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470534" h="379770">
                            <a:moveTo>
                              <a:pt x="374332" y="350012"/>
                            </a:moveTo>
                            <a:cubicBezTo>
                              <a:pt x="380047" y="354775"/>
                              <a:pt x="386715" y="358585"/>
                              <a:pt x="395288" y="361442"/>
                            </a:cubicBezTo>
                            <a:cubicBezTo>
                              <a:pt x="396240" y="361442"/>
                              <a:pt x="397192" y="362395"/>
                              <a:pt x="399097" y="362395"/>
                            </a:cubicBezTo>
                            <a:cubicBezTo>
                              <a:pt x="407670" y="365252"/>
                              <a:pt x="416242" y="367157"/>
                              <a:pt x="424815" y="368110"/>
                            </a:cubicBezTo>
                            <a:cubicBezTo>
                              <a:pt x="428625" y="368110"/>
                              <a:pt x="431482" y="369062"/>
                              <a:pt x="435292" y="369062"/>
                            </a:cubicBezTo>
                            <a:cubicBezTo>
                              <a:pt x="444817" y="369062"/>
                              <a:pt x="452438" y="370967"/>
                              <a:pt x="461010" y="371920"/>
                            </a:cubicBezTo>
                            <a:cubicBezTo>
                              <a:pt x="463867" y="371920"/>
                              <a:pt x="467677" y="371920"/>
                              <a:pt x="470535" y="371920"/>
                            </a:cubicBezTo>
                            <a:cubicBezTo>
                              <a:pt x="449580" y="362395"/>
                              <a:pt x="424815" y="361442"/>
                              <a:pt x="407670" y="342392"/>
                            </a:cubicBezTo>
                            <a:cubicBezTo>
                              <a:pt x="399097" y="332867"/>
                              <a:pt x="393382" y="320485"/>
                              <a:pt x="388620" y="309055"/>
                            </a:cubicBezTo>
                            <a:cubicBezTo>
                              <a:pt x="371475" y="271907"/>
                              <a:pt x="360045" y="234760"/>
                              <a:pt x="350520" y="194755"/>
                            </a:cubicBezTo>
                            <a:cubicBezTo>
                              <a:pt x="340042" y="153797"/>
                              <a:pt x="333375" y="95695"/>
                              <a:pt x="304800" y="62357"/>
                            </a:cubicBezTo>
                            <a:cubicBezTo>
                              <a:pt x="255270" y="5207"/>
                              <a:pt x="202882" y="-12890"/>
                              <a:pt x="202882" y="9017"/>
                            </a:cubicBezTo>
                            <a:cubicBezTo>
                              <a:pt x="202882" y="71882"/>
                              <a:pt x="212407" y="213805"/>
                              <a:pt x="171450" y="294767"/>
                            </a:cubicBezTo>
                            <a:cubicBezTo>
                              <a:pt x="154305" y="328105"/>
                              <a:pt x="129540" y="350965"/>
                              <a:pt x="91440" y="353822"/>
                            </a:cubicBezTo>
                            <a:cubicBezTo>
                              <a:pt x="65722" y="355727"/>
                              <a:pt x="37147" y="353822"/>
                              <a:pt x="9525" y="352870"/>
                            </a:cubicBezTo>
                            <a:cubicBezTo>
                              <a:pt x="5715" y="352870"/>
                              <a:pt x="2857" y="351917"/>
                              <a:pt x="0" y="351917"/>
                            </a:cubicBezTo>
                            <a:cubicBezTo>
                              <a:pt x="2857" y="353822"/>
                              <a:pt x="5715" y="354775"/>
                              <a:pt x="9525" y="355727"/>
                            </a:cubicBezTo>
                            <a:cubicBezTo>
                              <a:pt x="10477" y="355727"/>
                              <a:pt x="11430" y="356680"/>
                              <a:pt x="12382" y="356680"/>
                            </a:cubicBezTo>
                            <a:cubicBezTo>
                              <a:pt x="15240" y="357632"/>
                              <a:pt x="18097" y="359537"/>
                              <a:pt x="21907" y="360490"/>
                            </a:cubicBezTo>
                            <a:cubicBezTo>
                              <a:pt x="22860" y="360490"/>
                              <a:pt x="23813" y="361442"/>
                              <a:pt x="24765" y="361442"/>
                            </a:cubicBezTo>
                            <a:cubicBezTo>
                              <a:pt x="34290" y="364300"/>
                              <a:pt x="44767" y="367157"/>
                              <a:pt x="55245" y="370015"/>
                            </a:cubicBezTo>
                            <a:cubicBezTo>
                              <a:pt x="57150" y="370015"/>
                              <a:pt x="59055" y="370967"/>
                              <a:pt x="60960" y="370967"/>
                            </a:cubicBezTo>
                            <a:cubicBezTo>
                              <a:pt x="63817" y="371920"/>
                              <a:pt x="65722" y="371920"/>
                              <a:pt x="68580" y="371920"/>
                            </a:cubicBezTo>
                            <a:cubicBezTo>
                              <a:pt x="71438" y="372872"/>
                              <a:pt x="74295" y="372872"/>
                              <a:pt x="76200" y="372872"/>
                            </a:cubicBezTo>
                            <a:cubicBezTo>
                              <a:pt x="78105" y="372872"/>
                              <a:pt x="80010" y="373825"/>
                              <a:pt x="81915" y="373825"/>
                            </a:cubicBezTo>
                            <a:cubicBezTo>
                              <a:pt x="86677" y="374777"/>
                              <a:pt x="91440" y="374777"/>
                              <a:pt x="95250" y="375730"/>
                            </a:cubicBezTo>
                            <a:cubicBezTo>
                              <a:pt x="105727" y="376682"/>
                              <a:pt x="115252" y="377635"/>
                              <a:pt x="124777" y="378587"/>
                            </a:cubicBezTo>
                            <a:cubicBezTo>
                              <a:pt x="154305" y="381445"/>
                              <a:pt x="181927" y="378587"/>
                              <a:pt x="210502" y="375730"/>
                            </a:cubicBezTo>
                            <a:cubicBezTo>
                              <a:pt x="280988" y="369062"/>
                              <a:pt x="272415" y="289052"/>
                              <a:pt x="280035" y="234760"/>
                            </a:cubicBezTo>
                            <a:cubicBezTo>
                              <a:pt x="287655" y="184277"/>
                              <a:pt x="295275" y="132842"/>
                              <a:pt x="302895" y="82360"/>
                            </a:cubicBezTo>
                            <a:cubicBezTo>
                              <a:pt x="320992" y="165227"/>
                              <a:pt x="333375" y="252857"/>
                              <a:pt x="363855" y="331915"/>
                            </a:cubicBezTo>
                            <a:cubicBezTo>
                              <a:pt x="365760" y="340487"/>
                              <a:pt x="369570" y="345250"/>
                              <a:pt x="374332" y="350012"/>
                            </a:cubicBezTo>
                            <a:close/>
                          </a:path>
                        </a:pathLst>
                      </a:custGeom>
                      <a:solidFill>
                        <a:srgbClr val="5FB3FF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6" name="Freeform: Shape 908">
                        <a:extLst>
                          <a:ext uri="{FF2B5EF4-FFF2-40B4-BE49-F238E27FC236}">
                            <a16:creationId xmlns:a16="http://schemas.microsoft.com/office/drawing/2014/main" id="{2003AED0-9616-56AC-CD6A-A82CB96EF9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0550" y="3732847"/>
                        <a:ext cx="124888" cy="226695"/>
                      </a:xfrm>
                      <a:custGeom>
                        <a:avLst/>
                        <a:gdLst>
                          <a:gd name="connsiteX0" fmla="*/ 123825 w 124888"/>
                          <a:gd name="connsiteY0" fmla="*/ 98108 h 226695"/>
                          <a:gd name="connsiteX1" fmla="*/ 0 w 124888"/>
                          <a:gd name="connsiteY1" fmla="*/ 226695 h 226695"/>
                          <a:gd name="connsiteX2" fmla="*/ 25718 w 124888"/>
                          <a:gd name="connsiteY2" fmla="*/ 0 h 226695"/>
                          <a:gd name="connsiteX3" fmla="*/ 84773 w 124888"/>
                          <a:gd name="connsiteY3" fmla="*/ 1905 h 226695"/>
                          <a:gd name="connsiteX4" fmla="*/ 123825 w 124888"/>
                          <a:gd name="connsiteY4" fmla="*/ 98108 h 226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4888" h="226695">
                            <a:moveTo>
                              <a:pt x="123825" y="98108"/>
                            </a:moveTo>
                            <a:cubicBezTo>
                              <a:pt x="136207" y="182880"/>
                              <a:pt x="37148" y="217170"/>
                              <a:pt x="0" y="226695"/>
                            </a:cubicBezTo>
                            <a:cubicBezTo>
                              <a:pt x="12382" y="105728"/>
                              <a:pt x="25718" y="0"/>
                              <a:pt x="25718" y="0"/>
                            </a:cubicBezTo>
                            <a:lnTo>
                              <a:pt x="84773" y="1905"/>
                            </a:lnTo>
                            <a:cubicBezTo>
                              <a:pt x="105727" y="33338"/>
                              <a:pt x="120015" y="70485"/>
                              <a:pt x="123825" y="98108"/>
                            </a:cubicBezTo>
                            <a:close/>
                          </a:path>
                        </a:pathLst>
                      </a:custGeom>
                      <a:solidFill>
                        <a:srgbClr val="5FB3FF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8" name="Graphic 4">
                      <a:extLst>
                        <a:ext uri="{FF2B5EF4-FFF2-40B4-BE49-F238E27FC236}">
                          <a16:creationId xmlns:a16="http://schemas.microsoft.com/office/drawing/2014/main" id="{99468F4E-22C4-1FD0-6914-73BE645871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06366" y="3825240"/>
                      <a:ext cx="652453" cy="588644"/>
                      <a:chOff x="8206366" y="3825240"/>
                      <a:chExt cx="652453" cy="588644"/>
                    </a:xfrm>
                    <a:solidFill>
                      <a:srgbClr val="5FB3FF"/>
                    </a:solidFill>
                  </p:grpSpPr>
                  <p:sp>
                    <p:nvSpPr>
                      <p:cNvPr id="264" name="Freeform: Shape 910">
                        <a:extLst>
                          <a:ext uri="{FF2B5EF4-FFF2-40B4-BE49-F238E27FC236}">
                            <a16:creationId xmlns:a16="http://schemas.microsoft.com/office/drawing/2014/main" id="{540DDF2A-E5BE-78AA-E2F5-5208B2D88F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6294" y="4031932"/>
                        <a:ext cx="93739" cy="139064"/>
                      </a:xfrm>
                      <a:custGeom>
                        <a:avLst/>
                        <a:gdLst>
                          <a:gd name="connsiteX0" fmla="*/ 57150 w 93739"/>
                          <a:gd name="connsiteY0" fmla="*/ 62865 h 139064"/>
                          <a:gd name="connsiteX1" fmla="*/ 49530 w 93739"/>
                          <a:gd name="connsiteY1" fmla="*/ 51435 h 139064"/>
                          <a:gd name="connsiteX2" fmla="*/ 31432 w 93739"/>
                          <a:gd name="connsiteY2" fmla="*/ 28575 h 139064"/>
                          <a:gd name="connsiteX3" fmla="*/ 10478 w 93739"/>
                          <a:gd name="connsiteY3" fmla="*/ 8572 h 139064"/>
                          <a:gd name="connsiteX4" fmla="*/ 2857 w 93739"/>
                          <a:gd name="connsiteY4" fmla="*/ 2858 h 139064"/>
                          <a:gd name="connsiteX5" fmla="*/ 0 w 93739"/>
                          <a:gd name="connsiteY5" fmla="*/ 0 h 139064"/>
                          <a:gd name="connsiteX6" fmla="*/ 3810 w 93739"/>
                          <a:gd name="connsiteY6" fmla="*/ 0 h 139064"/>
                          <a:gd name="connsiteX7" fmla="*/ 13335 w 93739"/>
                          <a:gd name="connsiteY7" fmla="*/ 3810 h 139064"/>
                          <a:gd name="connsiteX8" fmla="*/ 38100 w 93739"/>
                          <a:gd name="connsiteY8" fmla="*/ 21908 h 139064"/>
                          <a:gd name="connsiteX9" fmla="*/ 59055 w 93739"/>
                          <a:gd name="connsiteY9" fmla="*/ 43815 h 139064"/>
                          <a:gd name="connsiteX10" fmla="*/ 67628 w 93739"/>
                          <a:gd name="connsiteY10" fmla="*/ 54292 h 139064"/>
                          <a:gd name="connsiteX11" fmla="*/ 75248 w 93739"/>
                          <a:gd name="connsiteY11" fmla="*/ 66675 h 139064"/>
                          <a:gd name="connsiteX12" fmla="*/ 87630 w 93739"/>
                          <a:gd name="connsiteY12" fmla="*/ 94297 h 139064"/>
                          <a:gd name="connsiteX13" fmla="*/ 92393 w 93739"/>
                          <a:gd name="connsiteY13" fmla="*/ 110490 h 139064"/>
                          <a:gd name="connsiteX14" fmla="*/ 93345 w 93739"/>
                          <a:gd name="connsiteY14" fmla="*/ 124777 h 139064"/>
                          <a:gd name="connsiteX15" fmla="*/ 93345 w 93739"/>
                          <a:gd name="connsiteY15" fmla="*/ 130492 h 139064"/>
                          <a:gd name="connsiteX16" fmla="*/ 92393 w 93739"/>
                          <a:gd name="connsiteY16" fmla="*/ 135255 h 139064"/>
                          <a:gd name="connsiteX17" fmla="*/ 90488 w 93739"/>
                          <a:gd name="connsiteY17" fmla="*/ 139065 h 139064"/>
                          <a:gd name="connsiteX18" fmla="*/ 89535 w 93739"/>
                          <a:gd name="connsiteY18" fmla="*/ 135255 h 139064"/>
                          <a:gd name="connsiteX19" fmla="*/ 89535 w 93739"/>
                          <a:gd name="connsiteY19" fmla="*/ 131445 h 139064"/>
                          <a:gd name="connsiteX20" fmla="*/ 88582 w 93739"/>
                          <a:gd name="connsiteY20" fmla="*/ 125730 h 139064"/>
                          <a:gd name="connsiteX21" fmla="*/ 85725 w 93739"/>
                          <a:gd name="connsiteY21" fmla="*/ 112395 h 139064"/>
                          <a:gd name="connsiteX22" fmla="*/ 80010 w 93739"/>
                          <a:gd name="connsiteY22" fmla="*/ 98108 h 139064"/>
                          <a:gd name="connsiteX23" fmla="*/ 65723 w 93739"/>
                          <a:gd name="connsiteY23" fmla="*/ 73342 h 139064"/>
                          <a:gd name="connsiteX24" fmla="*/ 57150 w 93739"/>
                          <a:gd name="connsiteY24" fmla="*/ 62865 h 1390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93739" h="139064">
                            <a:moveTo>
                              <a:pt x="57150" y="62865"/>
                            </a:moveTo>
                            <a:cubicBezTo>
                              <a:pt x="57150" y="62865"/>
                              <a:pt x="54293" y="58102"/>
                              <a:pt x="49530" y="51435"/>
                            </a:cubicBezTo>
                            <a:cubicBezTo>
                              <a:pt x="44768" y="44767"/>
                              <a:pt x="38100" y="36195"/>
                              <a:pt x="31432" y="28575"/>
                            </a:cubicBezTo>
                            <a:cubicBezTo>
                              <a:pt x="24765" y="20955"/>
                              <a:pt x="16193" y="13335"/>
                              <a:pt x="10478" y="8572"/>
                            </a:cubicBezTo>
                            <a:cubicBezTo>
                              <a:pt x="7620" y="5715"/>
                              <a:pt x="4763" y="4763"/>
                              <a:pt x="2857" y="2858"/>
                            </a:cubicBezTo>
                            <a:cubicBezTo>
                              <a:pt x="953" y="1905"/>
                              <a:pt x="0" y="952"/>
                              <a:pt x="0" y="0"/>
                            </a:cubicBezTo>
                            <a:cubicBezTo>
                              <a:pt x="0" y="0"/>
                              <a:pt x="1905" y="0"/>
                              <a:pt x="3810" y="0"/>
                            </a:cubicBezTo>
                            <a:cubicBezTo>
                              <a:pt x="6668" y="0"/>
                              <a:pt x="9525" y="1905"/>
                              <a:pt x="13335" y="3810"/>
                            </a:cubicBezTo>
                            <a:cubicBezTo>
                              <a:pt x="20955" y="7620"/>
                              <a:pt x="30480" y="14288"/>
                              <a:pt x="38100" y="21908"/>
                            </a:cubicBezTo>
                            <a:cubicBezTo>
                              <a:pt x="46673" y="29527"/>
                              <a:pt x="54293" y="37147"/>
                              <a:pt x="59055" y="43815"/>
                            </a:cubicBezTo>
                            <a:cubicBezTo>
                              <a:pt x="63818" y="50483"/>
                              <a:pt x="67628" y="54292"/>
                              <a:pt x="67628" y="54292"/>
                            </a:cubicBezTo>
                            <a:cubicBezTo>
                              <a:pt x="67628" y="54292"/>
                              <a:pt x="70485" y="59055"/>
                              <a:pt x="75248" y="66675"/>
                            </a:cubicBezTo>
                            <a:cubicBezTo>
                              <a:pt x="79057" y="74295"/>
                              <a:pt x="84773" y="83820"/>
                              <a:pt x="87630" y="94297"/>
                            </a:cubicBezTo>
                            <a:cubicBezTo>
                              <a:pt x="89535" y="99060"/>
                              <a:pt x="90488" y="104775"/>
                              <a:pt x="92393" y="110490"/>
                            </a:cubicBezTo>
                            <a:cubicBezTo>
                              <a:pt x="93345" y="116205"/>
                              <a:pt x="94298" y="120967"/>
                              <a:pt x="93345" y="124777"/>
                            </a:cubicBezTo>
                            <a:cubicBezTo>
                              <a:pt x="93345" y="126683"/>
                              <a:pt x="93345" y="128587"/>
                              <a:pt x="93345" y="130492"/>
                            </a:cubicBezTo>
                            <a:cubicBezTo>
                              <a:pt x="92393" y="132398"/>
                              <a:pt x="92393" y="133350"/>
                              <a:pt x="92393" y="135255"/>
                            </a:cubicBezTo>
                            <a:cubicBezTo>
                              <a:pt x="91440" y="137160"/>
                              <a:pt x="90488" y="139065"/>
                              <a:pt x="90488" y="139065"/>
                            </a:cubicBezTo>
                            <a:cubicBezTo>
                              <a:pt x="90488" y="139065"/>
                              <a:pt x="89535" y="137160"/>
                              <a:pt x="89535" y="135255"/>
                            </a:cubicBezTo>
                            <a:cubicBezTo>
                              <a:pt x="89535" y="134302"/>
                              <a:pt x="89535" y="132398"/>
                              <a:pt x="89535" y="131445"/>
                            </a:cubicBezTo>
                            <a:cubicBezTo>
                              <a:pt x="89535" y="129540"/>
                              <a:pt x="88582" y="127635"/>
                              <a:pt x="88582" y="125730"/>
                            </a:cubicBezTo>
                            <a:cubicBezTo>
                              <a:pt x="88582" y="121920"/>
                              <a:pt x="86678" y="117158"/>
                              <a:pt x="85725" y="112395"/>
                            </a:cubicBezTo>
                            <a:cubicBezTo>
                              <a:pt x="83820" y="107633"/>
                              <a:pt x="81915" y="102870"/>
                              <a:pt x="80010" y="98108"/>
                            </a:cubicBezTo>
                            <a:cubicBezTo>
                              <a:pt x="75248" y="88583"/>
                              <a:pt x="69532" y="80010"/>
                              <a:pt x="65723" y="73342"/>
                            </a:cubicBezTo>
                            <a:cubicBezTo>
                              <a:pt x="60007" y="66675"/>
                              <a:pt x="57150" y="62865"/>
                              <a:pt x="57150" y="62865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5" name="Freeform: Shape 911">
                        <a:extLst>
                          <a:ext uri="{FF2B5EF4-FFF2-40B4-BE49-F238E27FC236}">
                            <a16:creationId xmlns:a16="http://schemas.microsoft.com/office/drawing/2014/main" id="{9F63BCE7-7313-815F-26BF-766AF2A1FE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00110" y="3900487"/>
                        <a:ext cx="12382" cy="99059"/>
                      </a:xfrm>
                      <a:custGeom>
                        <a:avLst/>
                        <a:gdLst>
                          <a:gd name="connsiteX0" fmla="*/ 2857 w 12382"/>
                          <a:gd name="connsiteY0" fmla="*/ 99060 h 99059"/>
                          <a:gd name="connsiteX1" fmla="*/ 1905 w 12382"/>
                          <a:gd name="connsiteY1" fmla="*/ 74295 h 99059"/>
                          <a:gd name="connsiteX2" fmla="*/ 0 w 12382"/>
                          <a:gd name="connsiteY2" fmla="*/ 49530 h 99059"/>
                          <a:gd name="connsiteX3" fmla="*/ 1905 w 12382"/>
                          <a:gd name="connsiteY3" fmla="*/ 24765 h 99059"/>
                          <a:gd name="connsiteX4" fmla="*/ 8572 w 12382"/>
                          <a:gd name="connsiteY4" fmla="*/ 0 h 99059"/>
                          <a:gd name="connsiteX5" fmla="*/ 10477 w 12382"/>
                          <a:gd name="connsiteY5" fmla="*/ 24765 h 99059"/>
                          <a:gd name="connsiteX6" fmla="*/ 12382 w 12382"/>
                          <a:gd name="connsiteY6" fmla="*/ 49530 h 99059"/>
                          <a:gd name="connsiteX7" fmla="*/ 10477 w 12382"/>
                          <a:gd name="connsiteY7" fmla="*/ 75247 h 99059"/>
                          <a:gd name="connsiteX8" fmla="*/ 2857 w 12382"/>
                          <a:gd name="connsiteY8" fmla="*/ 99060 h 990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382" h="99059">
                            <a:moveTo>
                              <a:pt x="2857" y="99060"/>
                            </a:moveTo>
                            <a:cubicBezTo>
                              <a:pt x="952" y="99060"/>
                              <a:pt x="1905" y="86678"/>
                              <a:pt x="1905" y="74295"/>
                            </a:cubicBezTo>
                            <a:cubicBezTo>
                              <a:pt x="952" y="61913"/>
                              <a:pt x="0" y="49530"/>
                              <a:pt x="0" y="49530"/>
                            </a:cubicBezTo>
                            <a:cubicBezTo>
                              <a:pt x="0" y="49530"/>
                              <a:pt x="0" y="37147"/>
                              <a:pt x="1905" y="24765"/>
                            </a:cubicBezTo>
                            <a:cubicBezTo>
                              <a:pt x="3810" y="12383"/>
                              <a:pt x="7620" y="0"/>
                              <a:pt x="8572" y="0"/>
                            </a:cubicBezTo>
                            <a:cubicBezTo>
                              <a:pt x="10477" y="0"/>
                              <a:pt x="9525" y="12383"/>
                              <a:pt x="10477" y="24765"/>
                            </a:cubicBezTo>
                            <a:cubicBezTo>
                              <a:pt x="11430" y="37147"/>
                              <a:pt x="12382" y="49530"/>
                              <a:pt x="12382" y="49530"/>
                            </a:cubicBezTo>
                            <a:cubicBezTo>
                              <a:pt x="12382" y="49530"/>
                              <a:pt x="11430" y="61913"/>
                              <a:pt x="10477" y="75247"/>
                            </a:cubicBezTo>
                            <a:cubicBezTo>
                              <a:pt x="9525" y="87630"/>
                              <a:pt x="4763" y="99060"/>
                              <a:pt x="2857" y="99060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Freeform: Shape 912">
                        <a:extLst>
                          <a:ext uri="{FF2B5EF4-FFF2-40B4-BE49-F238E27FC236}">
                            <a16:creationId xmlns:a16="http://schemas.microsoft.com/office/drawing/2014/main" id="{26CC1483-90D3-D3D9-5162-34D2ED0140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73173" y="3883342"/>
                        <a:ext cx="36528" cy="129595"/>
                      </a:xfrm>
                      <a:custGeom>
                        <a:avLst/>
                        <a:gdLst>
                          <a:gd name="connsiteX0" fmla="*/ 36462 w 36528"/>
                          <a:gd name="connsiteY0" fmla="*/ 129540 h 129595"/>
                          <a:gd name="connsiteX1" fmla="*/ 13602 w 36528"/>
                          <a:gd name="connsiteY1" fmla="*/ 102870 h 129595"/>
                          <a:gd name="connsiteX2" fmla="*/ 7887 w 36528"/>
                          <a:gd name="connsiteY2" fmla="*/ 90488 h 129595"/>
                          <a:gd name="connsiteX3" fmla="*/ 4077 w 36528"/>
                          <a:gd name="connsiteY3" fmla="*/ 80010 h 129595"/>
                          <a:gd name="connsiteX4" fmla="*/ 1219 w 36528"/>
                          <a:gd name="connsiteY4" fmla="*/ 69533 h 129595"/>
                          <a:gd name="connsiteX5" fmla="*/ 267 w 36528"/>
                          <a:gd name="connsiteY5" fmla="*/ 34290 h 129595"/>
                          <a:gd name="connsiteX6" fmla="*/ 5029 w 36528"/>
                          <a:gd name="connsiteY6" fmla="*/ 0 h 129595"/>
                          <a:gd name="connsiteX7" fmla="*/ 9792 w 36528"/>
                          <a:gd name="connsiteY7" fmla="*/ 34290 h 129595"/>
                          <a:gd name="connsiteX8" fmla="*/ 12650 w 36528"/>
                          <a:gd name="connsiteY8" fmla="*/ 57150 h 129595"/>
                          <a:gd name="connsiteX9" fmla="*/ 14554 w 36528"/>
                          <a:gd name="connsiteY9" fmla="*/ 67628 h 129595"/>
                          <a:gd name="connsiteX10" fmla="*/ 16459 w 36528"/>
                          <a:gd name="connsiteY10" fmla="*/ 78105 h 129595"/>
                          <a:gd name="connsiteX11" fmla="*/ 19317 w 36528"/>
                          <a:gd name="connsiteY11" fmla="*/ 88583 h 129595"/>
                          <a:gd name="connsiteX12" fmla="*/ 23127 w 36528"/>
                          <a:gd name="connsiteY12" fmla="*/ 100013 h 129595"/>
                          <a:gd name="connsiteX13" fmla="*/ 36462 w 36528"/>
                          <a:gd name="connsiteY13" fmla="*/ 129540 h 129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6528" h="129595">
                            <a:moveTo>
                              <a:pt x="36462" y="129540"/>
                            </a:moveTo>
                            <a:cubicBezTo>
                              <a:pt x="35509" y="130492"/>
                              <a:pt x="22175" y="119063"/>
                              <a:pt x="13602" y="102870"/>
                            </a:cubicBezTo>
                            <a:cubicBezTo>
                              <a:pt x="11697" y="99060"/>
                              <a:pt x="9792" y="94298"/>
                              <a:pt x="7887" y="90488"/>
                            </a:cubicBezTo>
                            <a:cubicBezTo>
                              <a:pt x="5982" y="86678"/>
                              <a:pt x="5029" y="82867"/>
                              <a:pt x="4077" y="80010"/>
                            </a:cubicBezTo>
                            <a:cubicBezTo>
                              <a:pt x="2172" y="73342"/>
                              <a:pt x="1219" y="69533"/>
                              <a:pt x="1219" y="69533"/>
                            </a:cubicBezTo>
                            <a:cubicBezTo>
                              <a:pt x="1219" y="69533"/>
                              <a:pt x="-686" y="51435"/>
                              <a:pt x="267" y="34290"/>
                            </a:cubicBezTo>
                            <a:cubicBezTo>
                              <a:pt x="1219" y="17145"/>
                              <a:pt x="3125" y="0"/>
                              <a:pt x="5029" y="0"/>
                            </a:cubicBezTo>
                            <a:cubicBezTo>
                              <a:pt x="6934" y="0"/>
                              <a:pt x="7887" y="17145"/>
                              <a:pt x="9792" y="34290"/>
                            </a:cubicBezTo>
                            <a:cubicBezTo>
                              <a:pt x="10744" y="42863"/>
                              <a:pt x="11697" y="51435"/>
                              <a:pt x="12650" y="57150"/>
                            </a:cubicBezTo>
                            <a:cubicBezTo>
                              <a:pt x="13602" y="62865"/>
                              <a:pt x="14554" y="67628"/>
                              <a:pt x="14554" y="67628"/>
                            </a:cubicBezTo>
                            <a:cubicBezTo>
                              <a:pt x="14554" y="67628"/>
                              <a:pt x="15507" y="71438"/>
                              <a:pt x="16459" y="78105"/>
                            </a:cubicBezTo>
                            <a:cubicBezTo>
                              <a:pt x="16459" y="80963"/>
                              <a:pt x="17412" y="84773"/>
                              <a:pt x="19317" y="88583"/>
                            </a:cubicBezTo>
                            <a:cubicBezTo>
                              <a:pt x="20269" y="92392"/>
                              <a:pt x="21222" y="96203"/>
                              <a:pt x="23127" y="100013"/>
                            </a:cubicBezTo>
                            <a:cubicBezTo>
                              <a:pt x="27889" y="114300"/>
                              <a:pt x="37414" y="128588"/>
                              <a:pt x="36462" y="129540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" name="Freeform: Shape 913">
                        <a:extLst>
                          <a:ext uri="{FF2B5EF4-FFF2-40B4-BE49-F238E27FC236}">
                            <a16:creationId xmlns:a16="http://schemas.microsoft.com/office/drawing/2014/main" id="{BB58F1AC-7AE3-01AA-1836-82506805E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04705" y="3825240"/>
                        <a:ext cx="154113" cy="554354"/>
                      </a:xfrm>
                      <a:custGeom>
                        <a:avLst/>
                        <a:gdLst>
                          <a:gd name="connsiteX0" fmla="*/ 153544 w 154113"/>
                          <a:gd name="connsiteY0" fmla="*/ 0 h 554354"/>
                          <a:gd name="connsiteX1" fmla="*/ 151639 w 154113"/>
                          <a:gd name="connsiteY1" fmla="*/ 17145 h 554354"/>
                          <a:gd name="connsiteX2" fmla="*/ 148782 w 154113"/>
                          <a:gd name="connsiteY2" fmla="*/ 61913 h 554354"/>
                          <a:gd name="connsiteX3" fmla="*/ 137351 w 154113"/>
                          <a:gd name="connsiteY3" fmla="*/ 184785 h 554354"/>
                          <a:gd name="connsiteX4" fmla="*/ 127826 w 154113"/>
                          <a:gd name="connsiteY4" fmla="*/ 183832 h 554354"/>
                          <a:gd name="connsiteX5" fmla="*/ 100204 w 154113"/>
                          <a:gd name="connsiteY5" fmla="*/ 174307 h 554354"/>
                          <a:gd name="connsiteX6" fmla="*/ 75439 w 154113"/>
                          <a:gd name="connsiteY6" fmla="*/ 158115 h 554354"/>
                          <a:gd name="connsiteX7" fmla="*/ 65914 w 154113"/>
                          <a:gd name="connsiteY7" fmla="*/ 149542 h 554354"/>
                          <a:gd name="connsiteX8" fmla="*/ 56389 w 154113"/>
                          <a:gd name="connsiteY8" fmla="*/ 140017 h 554354"/>
                          <a:gd name="connsiteX9" fmla="*/ 37339 w 154113"/>
                          <a:gd name="connsiteY9" fmla="*/ 117157 h 554354"/>
                          <a:gd name="connsiteX10" fmla="*/ 25909 w 154113"/>
                          <a:gd name="connsiteY10" fmla="*/ 90488 h 554354"/>
                          <a:gd name="connsiteX11" fmla="*/ 24957 w 154113"/>
                          <a:gd name="connsiteY11" fmla="*/ 80963 h 554354"/>
                          <a:gd name="connsiteX12" fmla="*/ 24004 w 154113"/>
                          <a:gd name="connsiteY12" fmla="*/ 77152 h 554354"/>
                          <a:gd name="connsiteX13" fmla="*/ 22099 w 154113"/>
                          <a:gd name="connsiteY13" fmla="*/ 80963 h 554354"/>
                          <a:gd name="connsiteX14" fmla="*/ 21146 w 154113"/>
                          <a:gd name="connsiteY14" fmla="*/ 91440 h 554354"/>
                          <a:gd name="connsiteX15" fmla="*/ 29719 w 154113"/>
                          <a:gd name="connsiteY15" fmla="*/ 121920 h 554354"/>
                          <a:gd name="connsiteX16" fmla="*/ 47817 w 154113"/>
                          <a:gd name="connsiteY16" fmla="*/ 148590 h 554354"/>
                          <a:gd name="connsiteX17" fmla="*/ 57342 w 154113"/>
                          <a:gd name="connsiteY17" fmla="*/ 159067 h 554354"/>
                          <a:gd name="connsiteX18" fmla="*/ 68771 w 154113"/>
                          <a:gd name="connsiteY18" fmla="*/ 167640 h 554354"/>
                          <a:gd name="connsiteX19" fmla="*/ 96394 w 154113"/>
                          <a:gd name="connsiteY19" fmla="*/ 182880 h 554354"/>
                          <a:gd name="connsiteX20" fmla="*/ 127826 w 154113"/>
                          <a:gd name="connsiteY20" fmla="*/ 188595 h 554354"/>
                          <a:gd name="connsiteX21" fmla="*/ 137351 w 154113"/>
                          <a:gd name="connsiteY21" fmla="*/ 186690 h 554354"/>
                          <a:gd name="connsiteX22" fmla="*/ 136399 w 154113"/>
                          <a:gd name="connsiteY22" fmla="*/ 196215 h 554354"/>
                          <a:gd name="connsiteX23" fmla="*/ 135446 w 154113"/>
                          <a:gd name="connsiteY23" fmla="*/ 205740 h 554354"/>
                          <a:gd name="connsiteX24" fmla="*/ 124969 w 154113"/>
                          <a:gd name="connsiteY24" fmla="*/ 210502 h 554354"/>
                          <a:gd name="connsiteX25" fmla="*/ 92584 w 154113"/>
                          <a:gd name="connsiteY25" fmla="*/ 206692 h 554354"/>
                          <a:gd name="connsiteX26" fmla="*/ 64009 w 154113"/>
                          <a:gd name="connsiteY26" fmla="*/ 187642 h 554354"/>
                          <a:gd name="connsiteX27" fmla="*/ 52579 w 154113"/>
                          <a:gd name="connsiteY27" fmla="*/ 177165 h 554354"/>
                          <a:gd name="connsiteX28" fmla="*/ 41149 w 154113"/>
                          <a:gd name="connsiteY28" fmla="*/ 165735 h 554354"/>
                          <a:gd name="connsiteX29" fmla="*/ 20194 w 154113"/>
                          <a:gd name="connsiteY29" fmla="*/ 138113 h 554354"/>
                          <a:gd name="connsiteX30" fmla="*/ 5907 w 154113"/>
                          <a:gd name="connsiteY30" fmla="*/ 106680 h 554354"/>
                          <a:gd name="connsiteX31" fmla="*/ 3049 w 154113"/>
                          <a:gd name="connsiteY31" fmla="*/ 90488 h 554354"/>
                          <a:gd name="connsiteX32" fmla="*/ 192 w 154113"/>
                          <a:gd name="connsiteY32" fmla="*/ 106680 h 554354"/>
                          <a:gd name="connsiteX33" fmla="*/ 10669 w 154113"/>
                          <a:gd name="connsiteY33" fmla="*/ 141922 h 554354"/>
                          <a:gd name="connsiteX34" fmla="*/ 30671 w 154113"/>
                          <a:gd name="connsiteY34" fmla="*/ 172402 h 554354"/>
                          <a:gd name="connsiteX35" fmla="*/ 42101 w 154113"/>
                          <a:gd name="connsiteY35" fmla="*/ 184785 h 554354"/>
                          <a:gd name="connsiteX36" fmla="*/ 54484 w 154113"/>
                          <a:gd name="connsiteY36" fmla="*/ 195263 h 554354"/>
                          <a:gd name="connsiteX37" fmla="*/ 86869 w 154113"/>
                          <a:gd name="connsiteY37" fmla="*/ 213360 h 554354"/>
                          <a:gd name="connsiteX38" fmla="*/ 106871 w 154113"/>
                          <a:gd name="connsiteY38" fmla="*/ 217170 h 554354"/>
                          <a:gd name="connsiteX39" fmla="*/ 124017 w 154113"/>
                          <a:gd name="connsiteY39" fmla="*/ 213360 h 554354"/>
                          <a:gd name="connsiteX40" fmla="*/ 132589 w 154113"/>
                          <a:gd name="connsiteY40" fmla="*/ 207645 h 554354"/>
                          <a:gd name="connsiteX41" fmla="*/ 119254 w 154113"/>
                          <a:gd name="connsiteY41" fmla="*/ 329565 h 554354"/>
                          <a:gd name="connsiteX42" fmla="*/ 116396 w 154113"/>
                          <a:gd name="connsiteY42" fmla="*/ 374332 h 554354"/>
                          <a:gd name="connsiteX43" fmla="*/ 115444 w 154113"/>
                          <a:gd name="connsiteY43" fmla="*/ 391478 h 554354"/>
                          <a:gd name="connsiteX44" fmla="*/ 115444 w 154113"/>
                          <a:gd name="connsiteY44" fmla="*/ 408622 h 554354"/>
                          <a:gd name="connsiteX45" fmla="*/ 115444 w 154113"/>
                          <a:gd name="connsiteY45" fmla="*/ 523875 h 554354"/>
                          <a:gd name="connsiteX46" fmla="*/ 111634 w 154113"/>
                          <a:gd name="connsiteY46" fmla="*/ 554355 h 554354"/>
                          <a:gd name="connsiteX47" fmla="*/ 129732 w 154113"/>
                          <a:gd name="connsiteY47" fmla="*/ 550545 h 554354"/>
                          <a:gd name="connsiteX48" fmla="*/ 127826 w 154113"/>
                          <a:gd name="connsiteY48" fmla="*/ 408622 h 554354"/>
                          <a:gd name="connsiteX49" fmla="*/ 127826 w 154113"/>
                          <a:gd name="connsiteY49" fmla="*/ 391478 h 554354"/>
                          <a:gd name="connsiteX50" fmla="*/ 128779 w 154113"/>
                          <a:gd name="connsiteY50" fmla="*/ 374332 h 554354"/>
                          <a:gd name="connsiteX51" fmla="*/ 130684 w 154113"/>
                          <a:gd name="connsiteY51" fmla="*/ 329565 h 554354"/>
                          <a:gd name="connsiteX52" fmla="*/ 143067 w 154113"/>
                          <a:gd name="connsiteY52" fmla="*/ 194310 h 554354"/>
                          <a:gd name="connsiteX53" fmla="*/ 151639 w 154113"/>
                          <a:gd name="connsiteY53" fmla="*/ 58102 h 554354"/>
                          <a:gd name="connsiteX54" fmla="*/ 151639 w 154113"/>
                          <a:gd name="connsiteY54" fmla="*/ 13335 h 554354"/>
                          <a:gd name="connsiteX55" fmla="*/ 153544 w 154113"/>
                          <a:gd name="connsiteY55" fmla="*/ 0 h 5543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</a:cxnLst>
                        <a:rect l="l" t="t" r="r" b="b"/>
                        <a:pathLst>
                          <a:path w="154113" h="554354">
                            <a:moveTo>
                              <a:pt x="153544" y="0"/>
                            </a:moveTo>
                            <a:cubicBezTo>
                              <a:pt x="153544" y="0"/>
                              <a:pt x="152592" y="5715"/>
                              <a:pt x="151639" y="17145"/>
                            </a:cubicBezTo>
                            <a:cubicBezTo>
                              <a:pt x="150687" y="27622"/>
                              <a:pt x="150687" y="43815"/>
                              <a:pt x="148782" y="61913"/>
                            </a:cubicBezTo>
                            <a:cubicBezTo>
                              <a:pt x="146876" y="96202"/>
                              <a:pt x="143067" y="140017"/>
                              <a:pt x="137351" y="184785"/>
                            </a:cubicBezTo>
                            <a:cubicBezTo>
                              <a:pt x="134494" y="184785"/>
                              <a:pt x="131637" y="184785"/>
                              <a:pt x="127826" y="183832"/>
                            </a:cubicBezTo>
                            <a:cubicBezTo>
                              <a:pt x="120207" y="182880"/>
                              <a:pt x="109729" y="179070"/>
                              <a:pt x="100204" y="174307"/>
                            </a:cubicBezTo>
                            <a:cubicBezTo>
                              <a:pt x="90679" y="169545"/>
                              <a:pt x="82107" y="162877"/>
                              <a:pt x="75439" y="158115"/>
                            </a:cubicBezTo>
                            <a:cubicBezTo>
                              <a:pt x="69724" y="153352"/>
                              <a:pt x="65914" y="149542"/>
                              <a:pt x="65914" y="149542"/>
                            </a:cubicBezTo>
                            <a:cubicBezTo>
                              <a:pt x="65914" y="149542"/>
                              <a:pt x="62104" y="145732"/>
                              <a:pt x="56389" y="140017"/>
                            </a:cubicBezTo>
                            <a:cubicBezTo>
                              <a:pt x="50674" y="134302"/>
                              <a:pt x="43054" y="126682"/>
                              <a:pt x="37339" y="117157"/>
                            </a:cubicBezTo>
                            <a:cubicBezTo>
                              <a:pt x="31624" y="108585"/>
                              <a:pt x="26862" y="98107"/>
                              <a:pt x="25909" y="90488"/>
                            </a:cubicBezTo>
                            <a:cubicBezTo>
                              <a:pt x="24957" y="86677"/>
                              <a:pt x="24957" y="82867"/>
                              <a:pt x="24957" y="80963"/>
                            </a:cubicBezTo>
                            <a:cubicBezTo>
                              <a:pt x="24957" y="78105"/>
                              <a:pt x="24957" y="77152"/>
                              <a:pt x="24004" y="77152"/>
                            </a:cubicBezTo>
                            <a:cubicBezTo>
                              <a:pt x="24004" y="77152"/>
                              <a:pt x="23051" y="78105"/>
                              <a:pt x="22099" y="80963"/>
                            </a:cubicBezTo>
                            <a:cubicBezTo>
                              <a:pt x="21146" y="83820"/>
                              <a:pt x="20194" y="86677"/>
                              <a:pt x="21146" y="91440"/>
                            </a:cubicBezTo>
                            <a:cubicBezTo>
                              <a:pt x="21146" y="100013"/>
                              <a:pt x="24004" y="111442"/>
                              <a:pt x="29719" y="121920"/>
                            </a:cubicBezTo>
                            <a:cubicBezTo>
                              <a:pt x="34482" y="132397"/>
                              <a:pt x="42101" y="141922"/>
                              <a:pt x="47817" y="148590"/>
                            </a:cubicBezTo>
                            <a:cubicBezTo>
                              <a:pt x="53532" y="155257"/>
                              <a:pt x="57342" y="159067"/>
                              <a:pt x="57342" y="159067"/>
                            </a:cubicBezTo>
                            <a:cubicBezTo>
                              <a:pt x="57342" y="159067"/>
                              <a:pt x="62104" y="162877"/>
                              <a:pt x="68771" y="167640"/>
                            </a:cubicBezTo>
                            <a:cubicBezTo>
                              <a:pt x="76392" y="172402"/>
                              <a:pt x="85917" y="179070"/>
                              <a:pt x="96394" y="182880"/>
                            </a:cubicBezTo>
                            <a:cubicBezTo>
                              <a:pt x="106871" y="186690"/>
                              <a:pt x="118301" y="189547"/>
                              <a:pt x="127826" y="188595"/>
                            </a:cubicBezTo>
                            <a:cubicBezTo>
                              <a:pt x="131637" y="188595"/>
                              <a:pt x="134494" y="187642"/>
                              <a:pt x="137351" y="186690"/>
                            </a:cubicBezTo>
                            <a:cubicBezTo>
                              <a:pt x="137351" y="189547"/>
                              <a:pt x="136399" y="193357"/>
                              <a:pt x="136399" y="196215"/>
                            </a:cubicBezTo>
                            <a:cubicBezTo>
                              <a:pt x="136399" y="199072"/>
                              <a:pt x="135446" y="202882"/>
                              <a:pt x="135446" y="205740"/>
                            </a:cubicBezTo>
                            <a:cubicBezTo>
                              <a:pt x="132589" y="206692"/>
                              <a:pt x="129732" y="208597"/>
                              <a:pt x="124969" y="210502"/>
                            </a:cubicBezTo>
                            <a:cubicBezTo>
                              <a:pt x="116396" y="213360"/>
                              <a:pt x="104014" y="211455"/>
                              <a:pt x="92584" y="206692"/>
                            </a:cubicBezTo>
                            <a:cubicBezTo>
                              <a:pt x="81154" y="201930"/>
                              <a:pt x="71629" y="194310"/>
                              <a:pt x="64009" y="187642"/>
                            </a:cubicBezTo>
                            <a:cubicBezTo>
                              <a:pt x="57342" y="181927"/>
                              <a:pt x="52579" y="177165"/>
                              <a:pt x="52579" y="177165"/>
                            </a:cubicBezTo>
                            <a:cubicBezTo>
                              <a:pt x="52579" y="177165"/>
                              <a:pt x="47817" y="173355"/>
                              <a:pt x="41149" y="165735"/>
                            </a:cubicBezTo>
                            <a:cubicBezTo>
                              <a:pt x="34482" y="159067"/>
                              <a:pt x="26862" y="148590"/>
                              <a:pt x="20194" y="138113"/>
                            </a:cubicBezTo>
                            <a:cubicBezTo>
                              <a:pt x="13526" y="127635"/>
                              <a:pt x="8764" y="116205"/>
                              <a:pt x="5907" y="106680"/>
                            </a:cubicBezTo>
                            <a:cubicBezTo>
                              <a:pt x="3049" y="97155"/>
                              <a:pt x="4954" y="91440"/>
                              <a:pt x="3049" y="90488"/>
                            </a:cubicBezTo>
                            <a:cubicBezTo>
                              <a:pt x="2096" y="90488"/>
                              <a:pt x="-761" y="97155"/>
                              <a:pt x="192" y="106680"/>
                            </a:cubicBezTo>
                            <a:cubicBezTo>
                              <a:pt x="1144" y="117157"/>
                              <a:pt x="4954" y="129540"/>
                              <a:pt x="10669" y="141922"/>
                            </a:cubicBezTo>
                            <a:cubicBezTo>
                              <a:pt x="16384" y="154305"/>
                              <a:pt x="24004" y="164782"/>
                              <a:pt x="30671" y="172402"/>
                            </a:cubicBezTo>
                            <a:cubicBezTo>
                              <a:pt x="37339" y="180022"/>
                              <a:pt x="42101" y="184785"/>
                              <a:pt x="42101" y="184785"/>
                            </a:cubicBezTo>
                            <a:cubicBezTo>
                              <a:pt x="42101" y="184785"/>
                              <a:pt x="46864" y="189547"/>
                              <a:pt x="54484" y="195263"/>
                            </a:cubicBezTo>
                            <a:cubicBezTo>
                              <a:pt x="62104" y="200977"/>
                              <a:pt x="73534" y="208597"/>
                              <a:pt x="86869" y="213360"/>
                            </a:cubicBezTo>
                            <a:cubicBezTo>
                              <a:pt x="93537" y="215265"/>
                              <a:pt x="100204" y="217170"/>
                              <a:pt x="106871" y="217170"/>
                            </a:cubicBezTo>
                            <a:cubicBezTo>
                              <a:pt x="113539" y="217170"/>
                              <a:pt x="119254" y="215265"/>
                              <a:pt x="124017" y="213360"/>
                            </a:cubicBezTo>
                            <a:cubicBezTo>
                              <a:pt x="127826" y="211455"/>
                              <a:pt x="130684" y="209550"/>
                              <a:pt x="132589" y="207645"/>
                            </a:cubicBezTo>
                            <a:cubicBezTo>
                              <a:pt x="127826" y="252413"/>
                              <a:pt x="121159" y="295275"/>
                              <a:pt x="119254" y="329565"/>
                            </a:cubicBezTo>
                            <a:cubicBezTo>
                              <a:pt x="117349" y="347663"/>
                              <a:pt x="117349" y="363855"/>
                              <a:pt x="116396" y="374332"/>
                            </a:cubicBezTo>
                            <a:cubicBezTo>
                              <a:pt x="115444" y="384810"/>
                              <a:pt x="115444" y="391478"/>
                              <a:pt x="115444" y="391478"/>
                            </a:cubicBezTo>
                            <a:cubicBezTo>
                              <a:pt x="115444" y="391478"/>
                              <a:pt x="115444" y="398145"/>
                              <a:pt x="115444" y="408622"/>
                            </a:cubicBezTo>
                            <a:cubicBezTo>
                              <a:pt x="115444" y="446722"/>
                              <a:pt x="119254" y="486728"/>
                              <a:pt x="115444" y="523875"/>
                            </a:cubicBezTo>
                            <a:cubicBezTo>
                              <a:pt x="114492" y="533400"/>
                              <a:pt x="112587" y="543878"/>
                              <a:pt x="111634" y="554355"/>
                            </a:cubicBezTo>
                            <a:cubicBezTo>
                              <a:pt x="117349" y="552450"/>
                              <a:pt x="123064" y="551497"/>
                              <a:pt x="129732" y="550545"/>
                            </a:cubicBezTo>
                            <a:cubicBezTo>
                              <a:pt x="140209" y="510540"/>
                              <a:pt x="127826" y="425767"/>
                              <a:pt x="127826" y="408622"/>
                            </a:cubicBezTo>
                            <a:cubicBezTo>
                              <a:pt x="127826" y="398145"/>
                              <a:pt x="127826" y="391478"/>
                              <a:pt x="127826" y="391478"/>
                            </a:cubicBezTo>
                            <a:cubicBezTo>
                              <a:pt x="127826" y="391478"/>
                              <a:pt x="127826" y="385763"/>
                              <a:pt x="128779" y="374332"/>
                            </a:cubicBezTo>
                            <a:cubicBezTo>
                              <a:pt x="129732" y="363855"/>
                              <a:pt x="128779" y="348615"/>
                              <a:pt x="130684" y="329565"/>
                            </a:cubicBezTo>
                            <a:cubicBezTo>
                              <a:pt x="132589" y="292417"/>
                              <a:pt x="139257" y="243840"/>
                              <a:pt x="143067" y="194310"/>
                            </a:cubicBezTo>
                            <a:cubicBezTo>
                              <a:pt x="147829" y="144780"/>
                              <a:pt x="150687" y="95250"/>
                              <a:pt x="151639" y="58102"/>
                            </a:cubicBezTo>
                            <a:cubicBezTo>
                              <a:pt x="151639" y="39052"/>
                              <a:pt x="151639" y="23813"/>
                              <a:pt x="151639" y="13335"/>
                            </a:cubicBezTo>
                            <a:cubicBezTo>
                              <a:pt x="154496" y="5715"/>
                              <a:pt x="154496" y="0"/>
                              <a:pt x="153544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8" name="Freeform: Shape 914">
                        <a:extLst>
                          <a:ext uri="{FF2B5EF4-FFF2-40B4-BE49-F238E27FC236}">
                            <a16:creationId xmlns:a16="http://schemas.microsoft.com/office/drawing/2014/main" id="{CBAB640E-BA89-BC87-E1C2-7AEBE6347E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6366" y="3864292"/>
                        <a:ext cx="116578" cy="96169"/>
                      </a:xfrm>
                      <a:custGeom>
                        <a:avLst/>
                        <a:gdLst>
                          <a:gd name="connsiteX0" fmla="*/ 2279 w 116578"/>
                          <a:gd name="connsiteY0" fmla="*/ 81915 h 96169"/>
                          <a:gd name="connsiteX1" fmla="*/ 6089 w 116578"/>
                          <a:gd name="connsiteY1" fmla="*/ 83820 h 96169"/>
                          <a:gd name="connsiteX2" fmla="*/ 10851 w 116578"/>
                          <a:gd name="connsiteY2" fmla="*/ 85725 h 96169"/>
                          <a:gd name="connsiteX3" fmla="*/ 36569 w 116578"/>
                          <a:gd name="connsiteY3" fmla="*/ 84773 h 96169"/>
                          <a:gd name="connsiteX4" fmla="*/ 60382 w 116578"/>
                          <a:gd name="connsiteY4" fmla="*/ 72390 h 96169"/>
                          <a:gd name="connsiteX5" fmla="*/ 67049 w 116578"/>
                          <a:gd name="connsiteY5" fmla="*/ 66675 h 96169"/>
                          <a:gd name="connsiteX6" fmla="*/ 69907 w 116578"/>
                          <a:gd name="connsiteY6" fmla="*/ 64770 h 96169"/>
                          <a:gd name="connsiteX7" fmla="*/ 72764 w 116578"/>
                          <a:gd name="connsiteY7" fmla="*/ 62865 h 96169"/>
                          <a:gd name="connsiteX8" fmla="*/ 79432 w 116578"/>
                          <a:gd name="connsiteY8" fmla="*/ 57150 h 96169"/>
                          <a:gd name="connsiteX9" fmla="*/ 97529 w 116578"/>
                          <a:gd name="connsiteY9" fmla="*/ 36195 h 96169"/>
                          <a:gd name="connsiteX10" fmla="*/ 110864 w 116578"/>
                          <a:gd name="connsiteY10" fmla="*/ 12383 h 96169"/>
                          <a:gd name="connsiteX11" fmla="*/ 113721 w 116578"/>
                          <a:gd name="connsiteY11" fmla="*/ 3810 h 96169"/>
                          <a:gd name="connsiteX12" fmla="*/ 115626 w 116578"/>
                          <a:gd name="connsiteY12" fmla="*/ 0 h 96169"/>
                          <a:gd name="connsiteX13" fmla="*/ 116579 w 116578"/>
                          <a:gd name="connsiteY13" fmla="*/ 3810 h 96169"/>
                          <a:gd name="connsiteX14" fmla="*/ 115626 w 116578"/>
                          <a:gd name="connsiteY14" fmla="*/ 13335 h 96169"/>
                          <a:gd name="connsiteX15" fmla="*/ 105149 w 116578"/>
                          <a:gd name="connsiteY15" fmla="*/ 40958 h 96169"/>
                          <a:gd name="connsiteX16" fmla="*/ 88004 w 116578"/>
                          <a:gd name="connsiteY16" fmla="*/ 65723 h 96169"/>
                          <a:gd name="connsiteX17" fmla="*/ 81336 w 116578"/>
                          <a:gd name="connsiteY17" fmla="*/ 73342 h 96169"/>
                          <a:gd name="connsiteX18" fmla="*/ 78479 w 116578"/>
                          <a:gd name="connsiteY18" fmla="*/ 76200 h 96169"/>
                          <a:gd name="connsiteX19" fmla="*/ 75621 w 116578"/>
                          <a:gd name="connsiteY19" fmla="*/ 78105 h 96169"/>
                          <a:gd name="connsiteX20" fmla="*/ 68001 w 116578"/>
                          <a:gd name="connsiteY20" fmla="*/ 83820 h 96169"/>
                          <a:gd name="connsiteX21" fmla="*/ 40379 w 116578"/>
                          <a:gd name="connsiteY21" fmla="*/ 95250 h 96169"/>
                          <a:gd name="connsiteX22" fmla="*/ 9899 w 116578"/>
                          <a:gd name="connsiteY22" fmla="*/ 91440 h 96169"/>
                          <a:gd name="connsiteX23" fmla="*/ 5136 w 116578"/>
                          <a:gd name="connsiteY23" fmla="*/ 88583 h 96169"/>
                          <a:gd name="connsiteX24" fmla="*/ 2279 w 116578"/>
                          <a:gd name="connsiteY24" fmla="*/ 85725 h 96169"/>
                          <a:gd name="connsiteX25" fmla="*/ 374 w 116578"/>
                          <a:gd name="connsiteY25" fmla="*/ 82867 h 96169"/>
                          <a:gd name="connsiteX26" fmla="*/ 2279 w 116578"/>
                          <a:gd name="connsiteY26" fmla="*/ 81915 h 961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116578" h="96169">
                            <a:moveTo>
                              <a:pt x="2279" y="81915"/>
                            </a:moveTo>
                            <a:cubicBezTo>
                              <a:pt x="3232" y="81915"/>
                              <a:pt x="4184" y="82867"/>
                              <a:pt x="6089" y="83820"/>
                            </a:cubicBezTo>
                            <a:cubicBezTo>
                              <a:pt x="7041" y="84773"/>
                              <a:pt x="8946" y="84773"/>
                              <a:pt x="10851" y="85725"/>
                            </a:cubicBezTo>
                            <a:cubicBezTo>
                              <a:pt x="17519" y="88583"/>
                              <a:pt x="27996" y="87630"/>
                              <a:pt x="36569" y="84773"/>
                            </a:cubicBezTo>
                            <a:cubicBezTo>
                              <a:pt x="46094" y="81915"/>
                              <a:pt x="53714" y="76200"/>
                              <a:pt x="60382" y="72390"/>
                            </a:cubicBezTo>
                            <a:cubicBezTo>
                              <a:pt x="63239" y="69533"/>
                              <a:pt x="65144" y="67628"/>
                              <a:pt x="67049" y="66675"/>
                            </a:cubicBezTo>
                            <a:cubicBezTo>
                              <a:pt x="68954" y="65723"/>
                              <a:pt x="69907" y="64770"/>
                              <a:pt x="69907" y="64770"/>
                            </a:cubicBezTo>
                            <a:cubicBezTo>
                              <a:pt x="69907" y="64770"/>
                              <a:pt x="70859" y="63817"/>
                              <a:pt x="72764" y="62865"/>
                            </a:cubicBezTo>
                            <a:cubicBezTo>
                              <a:pt x="74669" y="60960"/>
                              <a:pt x="76574" y="60008"/>
                              <a:pt x="79432" y="57150"/>
                            </a:cubicBezTo>
                            <a:cubicBezTo>
                              <a:pt x="85146" y="51435"/>
                              <a:pt x="91814" y="44767"/>
                              <a:pt x="97529" y="36195"/>
                            </a:cubicBezTo>
                            <a:cubicBezTo>
                              <a:pt x="103244" y="27623"/>
                              <a:pt x="108007" y="19050"/>
                              <a:pt x="110864" y="12383"/>
                            </a:cubicBezTo>
                            <a:cubicBezTo>
                              <a:pt x="112769" y="8573"/>
                              <a:pt x="113721" y="5715"/>
                              <a:pt x="113721" y="3810"/>
                            </a:cubicBezTo>
                            <a:cubicBezTo>
                              <a:pt x="114674" y="1905"/>
                              <a:pt x="114674" y="0"/>
                              <a:pt x="115626" y="0"/>
                            </a:cubicBezTo>
                            <a:cubicBezTo>
                              <a:pt x="115626" y="0"/>
                              <a:pt x="116579" y="953"/>
                              <a:pt x="116579" y="3810"/>
                            </a:cubicBezTo>
                            <a:cubicBezTo>
                              <a:pt x="116579" y="5715"/>
                              <a:pt x="116579" y="9525"/>
                              <a:pt x="115626" y="13335"/>
                            </a:cubicBezTo>
                            <a:cubicBezTo>
                              <a:pt x="114674" y="20955"/>
                              <a:pt x="109911" y="31433"/>
                              <a:pt x="105149" y="40958"/>
                            </a:cubicBezTo>
                            <a:cubicBezTo>
                              <a:pt x="100386" y="50483"/>
                              <a:pt x="93719" y="59055"/>
                              <a:pt x="88004" y="65723"/>
                            </a:cubicBezTo>
                            <a:cubicBezTo>
                              <a:pt x="85146" y="68580"/>
                              <a:pt x="83241" y="71438"/>
                              <a:pt x="81336" y="73342"/>
                            </a:cubicBezTo>
                            <a:cubicBezTo>
                              <a:pt x="79432" y="75248"/>
                              <a:pt x="78479" y="76200"/>
                              <a:pt x="78479" y="76200"/>
                            </a:cubicBezTo>
                            <a:cubicBezTo>
                              <a:pt x="78479" y="76200"/>
                              <a:pt x="77526" y="77153"/>
                              <a:pt x="75621" y="78105"/>
                            </a:cubicBezTo>
                            <a:cubicBezTo>
                              <a:pt x="73716" y="79058"/>
                              <a:pt x="70859" y="81915"/>
                              <a:pt x="68001" y="83820"/>
                            </a:cubicBezTo>
                            <a:cubicBezTo>
                              <a:pt x="60382" y="87630"/>
                              <a:pt x="50857" y="93345"/>
                              <a:pt x="40379" y="95250"/>
                            </a:cubicBezTo>
                            <a:cubicBezTo>
                              <a:pt x="28949" y="97155"/>
                              <a:pt x="17519" y="96203"/>
                              <a:pt x="9899" y="91440"/>
                            </a:cubicBezTo>
                            <a:cubicBezTo>
                              <a:pt x="7994" y="90488"/>
                              <a:pt x="6089" y="89535"/>
                              <a:pt x="5136" y="88583"/>
                            </a:cubicBezTo>
                            <a:cubicBezTo>
                              <a:pt x="4184" y="87630"/>
                              <a:pt x="2279" y="86678"/>
                              <a:pt x="2279" y="85725"/>
                            </a:cubicBezTo>
                            <a:cubicBezTo>
                              <a:pt x="374" y="83820"/>
                              <a:pt x="-579" y="82867"/>
                              <a:pt x="374" y="82867"/>
                            </a:cubicBezTo>
                            <a:cubicBezTo>
                              <a:pt x="1326" y="82867"/>
                              <a:pt x="-579" y="81915"/>
                              <a:pt x="2279" y="81915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Freeform: Shape 915">
                        <a:extLst>
                          <a:ext uri="{FF2B5EF4-FFF2-40B4-BE49-F238E27FC236}">
                            <a16:creationId xmlns:a16="http://schemas.microsoft.com/office/drawing/2014/main" id="{44BD33F0-9D97-7218-BA26-7BC73920C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971" y="3865245"/>
                        <a:ext cx="121071" cy="116977"/>
                      </a:xfrm>
                      <a:custGeom>
                        <a:avLst/>
                        <a:gdLst>
                          <a:gd name="connsiteX0" fmla="*/ 13439 w 121071"/>
                          <a:gd name="connsiteY0" fmla="*/ 110490 h 116977"/>
                          <a:gd name="connsiteX1" fmla="*/ 43918 w 121071"/>
                          <a:gd name="connsiteY1" fmla="*/ 105727 h 116977"/>
                          <a:gd name="connsiteX2" fmla="*/ 69636 w 121071"/>
                          <a:gd name="connsiteY2" fmla="*/ 89535 h 116977"/>
                          <a:gd name="connsiteX3" fmla="*/ 77256 w 121071"/>
                          <a:gd name="connsiteY3" fmla="*/ 82867 h 116977"/>
                          <a:gd name="connsiteX4" fmla="*/ 80114 w 121071"/>
                          <a:gd name="connsiteY4" fmla="*/ 80010 h 116977"/>
                          <a:gd name="connsiteX5" fmla="*/ 82971 w 121071"/>
                          <a:gd name="connsiteY5" fmla="*/ 77152 h 116977"/>
                          <a:gd name="connsiteX6" fmla="*/ 89639 w 121071"/>
                          <a:gd name="connsiteY6" fmla="*/ 69533 h 116977"/>
                          <a:gd name="connsiteX7" fmla="*/ 106784 w 121071"/>
                          <a:gd name="connsiteY7" fmla="*/ 43815 h 116977"/>
                          <a:gd name="connsiteX8" fmla="*/ 116309 w 121071"/>
                          <a:gd name="connsiteY8" fmla="*/ 14288 h 116977"/>
                          <a:gd name="connsiteX9" fmla="*/ 119166 w 121071"/>
                          <a:gd name="connsiteY9" fmla="*/ 0 h 116977"/>
                          <a:gd name="connsiteX10" fmla="*/ 121071 w 121071"/>
                          <a:gd name="connsiteY10" fmla="*/ 15240 h 116977"/>
                          <a:gd name="connsiteX11" fmla="*/ 114403 w 121071"/>
                          <a:gd name="connsiteY11" fmla="*/ 47625 h 116977"/>
                          <a:gd name="connsiteX12" fmla="*/ 99164 w 121071"/>
                          <a:gd name="connsiteY12" fmla="*/ 77152 h 116977"/>
                          <a:gd name="connsiteX13" fmla="*/ 92496 w 121071"/>
                          <a:gd name="connsiteY13" fmla="*/ 85725 h 116977"/>
                          <a:gd name="connsiteX14" fmla="*/ 89639 w 121071"/>
                          <a:gd name="connsiteY14" fmla="*/ 88583 h 116977"/>
                          <a:gd name="connsiteX15" fmla="*/ 86781 w 121071"/>
                          <a:gd name="connsiteY15" fmla="*/ 91440 h 116977"/>
                          <a:gd name="connsiteX16" fmla="*/ 78209 w 121071"/>
                          <a:gd name="connsiteY16" fmla="*/ 99060 h 116977"/>
                          <a:gd name="connsiteX17" fmla="*/ 47728 w 121071"/>
                          <a:gd name="connsiteY17" fmla="*/ 114300 h 116977"/>
                          <a:gd name="connsiteX18" fmla="*/ 14391 w 121071"/>
                          <a:gd name="connsiteY18" fmla="*/ 115252 h 116977"/>
                          <a:gd name="connsiteX19" fmla="*/ 103 w 121071"/>
                          <a:gd name="connsiteY19" fmla="*/ 109538 h 116977"/>
                          <a:gd name="connsiteX20" fmla="*/ 13439 w 121071"/>
                          <a:gd name="connsiteY20" fmla="*/ 110490 h 116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21071" h="116977">
                            <a:moveTo>
                              <a:pt x="13439" y="110490"/>
                            </a:moveTo>
                            <a:cubicBezTo>
                              <a:pt x="22011" y="111442"/>
                              <a:pt x="33441" y="109538"/>
                              <a:pt x="43918" y="105727"/>
                            </a:cubicBezTo>
                            <a:cubicBezTo>
                              <a:pt x="54396" y="101917"/>
                              <a:pt x="62968" y="95250"/>
                              <a:pt x="69636" y="89535"/>
                            </a:cubicBezTo>
                            <a:cubicBezTo>
                              <a:pt x="72493" y="86677"/>
                              <a:pt x="75351" y="83820"/>
                              <a:pt x="77256" y="82867"/>
                            </a:cubicBezTo>
                            <a:cubicBezTo>
                              <a:pt x="79161" y="80963"/>
                              <a:pt x="80114" y="80010"/>
                              <a:pt x="80114" y="80010"/>
                            </a:cubicBezTo>
                            <a:cubicBezTo>
                              <a:pt x="80114" y="80010"/>
                              <a:pt x="81066" y="79058"/>
                              <a:pt x="82971" y="77152"/>
                            </a:cubicBezTo>
                            <a:cubicBezTo>
                              <a:pt x="84876" y="75247"/>
                              <a:pt x="86781" y="73342"/>
                              <a:pt x="89639" y="69533"/>
                            </a:cubicBezTo>
                            <a:cubicBezTo>
                              <a:pt x="95353" y="62865"/>
                              <a:pt x="101068" y="53340"/>
                              <a:pt x="106784" y="43815"/>
                            </a:cubicBezTo>
                            <a:cubicBezTo>
                              <a:pt x="111546" y="33338"/>
                              <a:pt x="115356" y="22860"/>
                              <a:pt x="116309" y="14288"/>
                            </a:cubicBezTo>
                            <a:cubicBezTo>
                              <a:pt x="118214" y="5715"/>
                              <a:pt x="118214" y="0"/>
                              <a:pt x="119166" y="0"/>
                            </a:cubicBezTo>
                            <a:cubicBezTo>
                              <a:pt x="120118" y="0"/>
                              <a:pt x="121071" y="5715"/>
                              <a:pt x="121071" y="15240"/>
                            </a:cubicBezTo>
                            <a:cubicBezTo>
                              <a:pt x="121071" y="24765"/>
                              <a:pt x="118214" y="36195"/>
                              <a:pt x="114403" y="47625"/>
                            </a:cubicBezTo>
                            <a:cubicBezTo>
                              <a:pt x="109641" y="59055"/>
                              <a:pt x="103926" y="69533"/>
                              <a:pt x="99164" y="77152"/>
                            </a:cubicBezTo>
                            <a:cubicBezTo>
                              <a:pt x="96306" y="80963"/>
                              <a:pt x="94401" y="83820"/>
                              <a:pt x="92496" y="85725"/>
                            </a:cubicBezTo>
                            <a:cubicBezTo>
                              <a:pt x="90591" y="87630"/>
                              <a:pt x="89639" y="88583"/>
                              <a:pt x="89639" y="88583"/>
                            </a:cubicBezTo>
                            <a:cubicBezTo>
                              <a:pt x="89639" y="88583"/>
                              <a:pt x="88686" y="89535"/>
                              <a:pt x="86781" y="91440"/>
                            </a:cubicBezTo>
                            <a:cubicBezTo>
                              <a:pt x="84876" y="93345"/>
                              <a:pt x="82018" y="96202"/>
                              <a:pt x="78209" y="99060"/>
                            </a:cubicBezTo>
                            <a:cubicBezTo>
                              <a:pt x="70589" y="104775"/>
                              <a:pt x="60111" y="111442"/>
                              <a:pt x="47728" y="114300"/>
                            </a:cubicBezTo>
                            <a:cubicBezTo>
                              <a:pt x="35346" y="117158"/>
                              <a:pt x="22964" y="118110"/>
                              <a:pt x="14391" y="115252"/>
                            </a:cubicBezTo>
                            <a:cubicBezTo>
                              <a:pt x="5818" y="113347"/>
                              <a:pt x="103" y="109538"/>
                              <a:pt x="103" y="109538"/>
                            </a:cubicBezTo>
                            <a:cubicBezTo>
                              <a:pt x="-849" y="108585"/>
                              <a:pt x="4866" y="109538"/>
                              <a:pt x="13439" y="110490"/>
                            </a:cubicBezTo>
                            <a:close/>
                          </a:path>
                        </a:pathLst>
                      </a:custGeom>
                      <a:solidFill>
                        <a:srgbClr val="5FB3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70" name="Graphic 4">
                        <a:extLst>
                          <a:ext uri="{FF2B5EF4-FFF2-40B4-BE49-F238E27FC236}">
                            <a16:creationId xmlns:a16="http://schemas.microsoft.com/office/drawing/2014/main" id="{D99A1D96-FC72-3116-7682-B94A5C0F3D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421052" y="4080905"/>
                        <a:ext cx="112789" cy="332979"/>
                        <a:chOff x="8421052" y="4080905"/>
                        <a:chExt cx="112789" cy="332979"/>
                      </a:xfrm>
                      <a:solidFill>
                        <a:srgbClr val="5FB3FF"/>
                      </a:solidFill>
                    </p:grpSpPr>
                    <p:sp>
                      <p:nvSpPr>
                        <p:cNvPr id="271" name="Freeform: Shape 917">
                          <a:extLst>
                            <a:ext uri="{FF2B5EF4-FFF2-40B4-BE49-F238E27FC236}">
                              <a16:creationId xmlns:a16="http://schemas.microsoft.com/office/drawing/2014/main" id="{741CBD5C-A7A0-AAAC-291B-0587B93C8A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21052" y="4080905"/>
                          <a:ext cx="109537" cy="332979"/>
                        </a:xfrm>
                        <a:custGeom>
                          <a:avLst/>
                          <a:gdLst>
                            <a:gd name="connsiteX0" fmla="*/ 99060 w 109537"/>
                            <a:gd name="connsiteY0" fmla="*/ 30084 h 332979"/>
                            <a:gd name="connsiteX1" fmla="*/ 85725 w 109537"/>
                            <a:gd name="connsiteY1" fmla="*/ 17702 h 332979"/>
                            <a:gd name="connsiteX2" fmla="*/ 79058 w 109537"/>
                            <a:gd name="connsiteY2" fmla="*/ 11987 h 332979"/>
                            <a:gd name="connsiteX3" fmla="*/ 71438 w 109537"/>
                            <a:gd name="connsiteY3" fmla="*/ 8177 h 332979"/>
                            <a:gd name="connsiteX4" fmla="*/ 54293 w 109537"/>
                            <a:gd name="connsiteY4" fmla="*/ 1509 h 332979"/>
                            <a:gd name="connsiteX5" fmla="*/ 27623 w 109537"/>
                            <a:gd name="connsiteY5" fmla="*/ 1509 h 332979"/>
                            <a:gd name="connsiteX6" fmla="*/ 51435 w 109537"/>
                            <a:gd name="connsiteY6" fmla="*/ 10082 h 332979"/>
                            <a:gd name="connsiteX7" fmla="*/ 62865 w 109537"/>
                            <a:gd name="connsiteY7" fmla="*/ 15797 h 332979"/>
                            <a:gd name="connsiteX8" fmla="*/ 61913 w 109537"/>
                            <a:gd name="connsiteY8" fmla="*/ 22464 h 332979"/>
                            <a:gd name="connsiteX9" fmla="*/ 53340 w 109537"/>
                            <a:gd name="connsiteY9" fmla="*/ 51992 h 332979"/>
                            <a:gd name="connsiteX10" fmla="*/ 41910 w 109537"/>
                            <a:gd name="connsiteY10" fmla="*/ 94854 h 332979"/>
                            <a:gd name="connsiteX11" fmla="*/ 34290 w 109537"/>
                            <a:gd name="connsiteY11" fmla="*/ 145337 h 332979"/>
                            <a:gd name="connsiteX12" fmla="*/ 10478 w 109537"/>
                            <a:gd name="connsiteY12" fmla="*/ 305357 h 332979"/>
                            <a:gd name="connsiteX13" fmla="*/ 0 w 109537"/>
                            <a:gd name="connsiteY13" fmla="*/ 332979 h 332979"/>
                            <a:gd name="connsiteX14" fmla="*/ 18098 w 109537"/>
                            <a:gd name="connsiteY14" fmla="*/ 331074 h 332979"/>
                            <a:gd name="connsiteX15" fmla="*/ 19050 w 109537"/>
                            <a:gd name="connsiteY15" fmla="*/ 331074 h 332979"/>
                            <a:gd name="connsiteX16" fmla="*/ 22860 w 109537"/>
                            <a:gd name="connsiteY16" fmla="*/ 298689 h 332979"/>
                            <a:gd name="connsiteX17" fmla="*/ 41910 w 109537"/>
                            <a:gd name="connsiteY17" fmla="*/ 146289 h 332979"/>
                            <a:gd name="connsiteX18" fmla="*/ 47625 w 109537"/>
                            <a:gd name="connsiteY18" fmla="*/ 95807 h 332979"/>
                            <a:gd name="connsiteX19" fmla="*/ 57150 w 109537"/>
                            <a:gd name="connsiteY19" fmla="*/ 52944 h 332979"/>
                            <a:gd name="connsiteX20" fmla="*/ 63818 w 109537"/>
                            <a:gd name="connsiteY20" fmla="*/ 22464 h 332979"/>
                            <a:gd name="connsiteX21" fmla="*/ 63818 w 109537"/>
                            <a:gd name="connsiteY21" fmla="*/ 16749 h 332979"/>
                            <a:gd name="connsiteX22" fmla="*/ 65723 w 109537"/>
                            <a:gd name="connsiteY22" fmla="*/ 17702 h 332979"/>
                            <a:gd name="connsiteX23" fmla="*/ 72390 w 109537"/>
                            <a:gd name="connsiteY23" fmla="*/ 21512 h 332979"/>
                            <a:gd name="connsiteX24" fmla="*/ 79058 w 109537"/>
                            <a:gd name="connsiteY24" fmla="*/ 25322 h 332979"/>
                            <a:gd name="connsiteX25" fmla="*/ 93345 w 109537"/>
                            <a:gd name="connsiteY25" fmla="*/ 34847 h 332979"/>
                            <a:gd name="connsiteX26" fmla="*/ 108585 w 109537"/>
                            <a:gd name="connsiteY26" fmla="*/ 48182 h 332979"/>
                            <a:gd name="connsiteX27" fmla="*/ 109538 w 109537"/>
                            <a:gd name="connsiteY27" fmla="*/ 41514 h 332979"/>
                            <a:gd name="connsiteX28" fmla="*/ 99060 w 109537"/>
                            <a:gd name="connsiteY28" fmla="*/ 30084 h 3329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</a:cxnLst>
                          <a:rect l="l" t="t" r="r" b="b"/>
                          <a:pathLst>
                            <a:path w="109537" h="332979">
                              <a:moveTo>
                                <a:pt x="99060" y="30084"/>
                              </a:moveTo>
                              <a:cubicBezTo>
                                <a:pt x="94298" y="25322"/>
                                <a:pt x="89535" y="20559"/>
                                <a:pt x="85725" y="17702"/>
                              </a:cubicBezTo>
                              <a:cubicBezTo>
                                <a:pt x="81915" y="14844"/>
                                <a:pt x="79058" y="11987"/>
                                <a:pt x="79058" y="11987"/>
                              </a:cubicBezTo>
                              <a:cubicBezTo>
                                <a:pt x="79058" y="11987"/>
                                <a:pt x="76200" y="10082"/>
                                <a:pt x="71438" y="8177"/>
                              </a:cubicBezTo>
                              <a:cubicBezTo>
                                <a:pt x="66675" y="5319"/>
                                <a:pt x="60008" y="3414"/>
                                <a:pt x="54293" y="1509"/>
                              </a:cubicBezTo>
                              <a:cubicBezTo>
                                <a:pt x="40958" y="-1348"/>
                                <a:pt x="27623" y="557"/>
                                <a:pt x="27623" y="1509"/>
                              </a:cubicBezTo>
                              <a:cubicBezTo>
                                <a:pt x="27623" y="3414"/>
                                <a:pt x="40005" y="4367"/>
                                <a:pt x="51435" y="10082"/>
                              </a:cubicBezTo>
                              <a:cubicBezTo>
                                <a:pt x="55245" y="11987"/>
                                <a:pt x="59055" y="13892"/>
                                <a:pt x="62865" y="15797"/>
                              </a:cubicBezTo>
                              <a:cubicBezTo>
                                <a:pt x="62865" y="17702"/>
                                <a:pt x="61913" y="19607"/>
                                <a:pt x="61913" y="22464"/>
                              </a:cubicBezTo>
                              <a:cubicBezTo>
                                <a:pt x="60008" y="30084"/>
                                <a:pt x="57150" y="39609"/>
                                <a:pt x="53340" y="51992"/>
                              </a:cubicBezTo>
                              <a:cubicBezTo>
                                <a:pt x="49530" y="64374"/>
                                <a:pt x="43815" y="78662"/>
                                <a:pt x="41910" y="94854"/>
                              </a:cubicBezTo>
                              <a:cubicBezTo>
                                <a:pt x="40005" y="111047"/>
                                <a:pt x="37148" y="128192"/>
                                <a:pt x="34290" y="145337"/>
                              </a:cubicBezTo>
                              <a:cubicBezTo>
                                <a:pt x="27623" y="196772"/>
                                <a:pt x="26670" y="255827"/>
                                <a:pt x="10478" y="305357"/>
                              </a:cubicBezTo>
                              <a:cubicBezTo>
                                <a:pt x="6668" y="315834"/>
                                <a:pt x="3810" y="324407"/>
                                <a:pt x="0" y="332979"/>
                              </a:cubicBezTo>
                              <a:cubicBezTo>
                                <a:pt x="5715" y="332027"/>
                                <a:pt x="12383" y="332027"/>
                                <a:pt x="18098" y="331074"/>
                              </a:cubicBezTo>
                              <a:cubicBezTo>
                                <a:pt x="18098" y="331074"/>
                                <a:pt x="19050" y="331074"/>
                                <a:pt x="19050" y="331074"/>
                              </a:cubicBezTo>
                              <a:cubicBezTo>
                                <a:pt x="20955" y="321549"/>
                                <a:pt x="20955" y="307262"/>
                                <a:pt x="22860" y="298689"/>
                              </a:cubicBezTo>
                              <a:cubicBezTo>
                                <a:pt x="37148" y="249159"/>
                                <a:pt x="36195" y="196772"/>
                                <a:pt x="41910" y="146289"/>
                              </a:cubicBezTo>
                              <a:cubicBezTo>
                                <a:pt x="43815" y="129144"/>
                                <a:pt x="45720" y="111999"/>
                                <a:pt x="47625" y="95807"/>
                              </a:cubicBezTo>
                              <a:cubicBezTo>
                                <a:pt x="49530" y="79614"/>
                                <a:pt x="53340" y="65327"/>
                                <a:pt x="57150" y="52944"/>
                              </a:cubicBezTo>
                              <a:cubicBezTo>
                                <a:pt x="60960" y="40562"/>
                                <a:pt x="62865" y="30084"/>
                                <a:pt x="63818" y="22464"/>
                              </a:cubicBezTo>
                              <a:cubicBezTo>
                                <a:pt x="63818" y="19607"/>
                                <a:pt x="63818" y="17702"/>
                                <a:pt x="63818" y="16749"/>
                              </a:cubicBezTo>
                              <a:cubicBezTo>
                                <a:pt x="64770" y="16749"/>
                                <a:pt x="64770" y="17702"/>
                                <a:pt x="65723" y="17702"/>
                              </a:cubicBezTo>
                              <a:cubicBezTo>
                                <a:pt x="69533" y="20559"/>
                                <a:pt x="72390" y="21512"/>
                                <a:pt x="72390" y="21512"/>
                              </a:cubicBezTo>
                              <a:cubicBezTo>
                                <a:pt x="72390" y="21512"/>
                                <a:pt x="75248" y="23417"/>
                                <a:pt x="79058" y="25322"/>
                              </a:cubicBezTo>
                              <a:cubicBezTo>
                                <a:pt x="82868" y="27227"/>
                                <a:pt x="87630" y="31037"/>
                                <a:pt x="93345" y="34847"/>
                              </a:cubicBezTo>
                              <a:cubicBezTo>
                                <a:pt x="99060" y="39609"/>
                                <a:pt x="104775" y="45324"/>
                                <a:pt x="108585" y="48182"/>
                              </a:cubicBezTo>
                              <a:cubicBezTo>
                                <a:pt x="108585" y="46277"/>
                                <a:pt x="109538" y="43419"/>
                                <a:pt x="109538" y="41514"/>
                              </a:cubicBezTo>
                              <a:cubicBezTo>
                                <a:pt x="106680" y="39609"/>
                                <a:pt x="102870" y="34847"/>
                                <a:pt x="99060" y="3008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FB3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72" name="Freeform: Shape 918">
                          <a:extLst>
                            <a:ext uri="{FF2B5EF4-FFF2-40B4-BE49-F238E27FC236}">
                              <a16:creationId xmlns:a16="http://schemas.microsoft.com/office/drawing/2014/main" id="{EC571DF7-4980-AAD9-F361-53F9196500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32494" y="4129087"/>
                          <a:ext cx="1347" cy="4762"/>
                        </a:xfrm>
                        <a:custGeom>
                          <a:avLst/>
                          <a:gdLst>
                            <a:gd name="connsiteX0" fmla="*/ 953 w 1347"/>
                            <a:gd name="connsiteY0" fmla="*/ 4763 h 4762"/>
                            <a:gd name="connsiteX1" fmla="*/ 953 w 1347"/>
                            <a:gd name="connsiteY1" fmla="*/ 4763 h 4762"/>
                            <a:gd name="connsiteX2" fmla="*/ 0 w 1347"/>
                            <a:gd name="connsiteY2" fmla="*/ 0 h 4762"/>
                            <a:gd name="connsiteX3" fmla="*/ 953 w 1347"/>
                            <a:gd name="connsiteY3" fmla="*/ 4763 h 47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347" h="4762">
                              <a:moveTo>
                                <a:pt x="953" y="4763"/>
                              </a:moveTo>
                              <a:cubicBezTo>
                                <a:pt x="953" y="4763"/>
                                <a:pt x="953" y="4763"/>
                                <a:pt x="953" y="4763"/>
                              </a:cubicBezTo>
                              <a:cubicBezTo>
                                <a:pt x="1905" y="4763"/>
                                <a:pt x="953" y="2858"/>
                                <a:pt x="0" y="0"/>
                              </a:cubicBezTo>
                              <a:cubicBezTo>
                                <a:pt x="953" y="1905"/>
                                <a:pt x="953" y="3810"/>
                                <a:pt x="953" y="4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FB3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259" name="Freeform: Shape 919">
                      <a:extLst>
                        <a:ext uri="{FF2B5EF4-FFF2-40B4-BE49-F238E27FC236}">
                          <a16:creationId xmlns:a16="http://schemas.microsoft.com/office/drawing/2014/main" id="{429B43C3-859A-BD85-C452-C517C8AE3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1027" y="3732847"/>
                      <a:ext cx="689610" cy="216626"/>
                    </a:xfrm>
                    <a:custGeom>
                      <a:avLst/>
                      <a:gdLst>
                        <a:gd name="connsiteX0" fmla="*/ 0 w 689610"/>
                        <a:gd name="connsiteY0" fmla="*/ 133350 h 216626"/>
                        <a:gd name="connsiteX1" fmla="*/ 16193 w 689610"/>
                        <a:gd name="connsiteY1" fmla="*/ 0 h 216626"/>
                        <a:gd name="connsiteX2" fmla="*/ 689610 w 689610"/>
                        <a:gd name="connsiteY2" fmla="*/ 21908 h 216626"/>
                        <a:gd name="connsiteX3" fmla="*/ 688658 w 689610"/>
                        <a:gd name="connsiteY3" fmla="*/ 178118 h 216626"/>
                        <a:gd name="connsiteX4" fmla="*/ 0 w 689610"/>
                        <a:gd name="connsiteY4" fmla="*/ 133350 h 216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9610" h="216626">
                          <a:moveTo>
                            <a:pt x="0" y="133350"/>
                          </a:moveTo>
                          <a:cubicBezTo>
                            <a:pt x="8573" y="56198"/>
                            <a:pt x="16193" y="0"/>
                            <a:pt x="16193" y="0"/>
                          </a:cubicBezTo>
                          <a:lnTo>
                            <a:pt x="689610" y="21908"/>
                          </a:lnTo>
                          <a:cubicBezTo>
                            <a:pt x="689610" y="29528"/>
                            <a:pt x="689610" y="99060"/>
                            <a:pt x="688658" y="178118"/>
                          </a:cubicBezTo>
                          <a:cubicBezTo>
                            <a:pt x="319088" y="280988"/>
                            <a:pt x="27623" y="146685"/>
                            <a:pt x="0" y="133350"/>
                          </a:cubicBezTo>
                          <a:close/>
                        </a:path>
                      </a:pathLst>
                    </a:custGeom>
                    <a:solidFill>
                      <a:srgbClr val="5FB3FF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920">
                      <a:extLst>
                        <a:ext uri="{FF2B5EF4-FFF2-40B4-BE49-F238E27FC236}">
                          <a16:creationId xmlns:a16="http://schemas.microsoft.com/office/drawing/2014/main" id="{B20F1599-B531-F398-AFB6-8519C0640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0631" y="4205416"/>
                      <a:ext cx="21846" cy="34984"/>
                    </a:xfrm>
                    <a:custGeom>
                      <a:avLst/>
                      <a:gdLst>
                        <a:gd name="connsiteX0" fmla="*/ 17591 w 21846"/>
                        <a:gd name="connsiteY0" fmla="*/ 34161 h 34984"/>
                        <a:gd name="connsiteX1" fmla="*/ 19496 w 21846"/>
                        <a:gd name="connsiteY1" fmla="*/ 12253 h 34984"/>
                        <a:gd name="connsiteX2" fmla="*/ 4256 w 21846"/>
                        <a:gd name="connsiteY2" fmla="*/ 824 h 34984"/>
                        <a:gd name="connsiteX3" fmla="*/ 2351 w 21846"/>
                        <a:gd name="connsiteY3" fmla="*/ 22731 h 34984"/>
                        <a:gd name="connsiteX4" fmla="*/ 17591 w 21846"/>
                        <a:gd name="connsiteY4" fmla="*/ 34161 h 34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846" h="34984">
                          <a:moveTo>
                            <a:pt x="17591" y="34161"/>
                          </a:moveTo>
                          <a:cubicBezTo>
                            <a:pt x="22354" y="31303"/>
                            <a:pt x="23306" y="21778"/>
                            <a:pt x="19496" y="12253"/>
                          </a:cubicBezTo>
                          <a:cubicBezTo>
                            <a:pt x="15686" y="2728"/>
                            <a:pt x="9018" y="-2034"/>
                            <a:pt x="4256" y="824"/>
                          </a:cubicBezTo>
                          <a:cubicBezTo>
                            <a:pt x="-507" y="3681"/>
                            <a:pt x="-1459" y="13206"/>
                            <a:pt x="2351" y="22731"/>
                          </a:cubicBezTo>
                          <a:cubicBezTo>
                            <a:pt x="6161" y="32256"/>
                            <a:pt x="12829" y="37019"/>
                            <a:pt x="17591" y="34161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Freeform: Shape 921">
                      <a:extLst>
                        <a:ext uri="{FF2B5EF4-FFF2-40B4-BE49-F238E27FC236}">
                          <a16:creationId xmlns:a16="http://schemas.microsoft.com/office/drawing/2014/main" id="{101C1C41-7EC0-D571-11CF-027757EAF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5165" y="4172578"/>
                      <a:ext cx="19343" cy="36843"/>
                    </a:xfrm>
                    <a:custGeom>
                      <a:avLst/>
                      <a:gdLst>
                        <a:gd name="connsiteX0" fmla="*/ 11577 w 19343"/>
                        <a:gd name="connsiteY0" fmla="*/ 36519 h 36843"/>
                        <a:gd name="connsiteX1" fmla="*/ 19197 w 19343"/>
                        <a:gd name="connsiteY1" fmla="*/ 15564 h 36843"/>
                        <a:gd name="connsiteX2" fmla="*/ 7767 w 19343"/>
                        <a:gd name="connsiteY2" fmla="*/ 324 h 36843"/>
                        <a:gd name="connsiteX3" fmla="*/ 147 w 19343"/>
                        <a:gd name="connsiteY3" fmla="*/ 21279 h 36843"/>
                        <a:gd name="connsiteX4" fmla="*/ 11577 w 19343"/>
                        <a:gd name="connsiteY4" fmla="*/ 36519 h 36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343" h="36843">
                          <a:moveTo>
                            <a:pt x="11577" y="36519"/>
                          </a:moveTo>
                          <a:cubicBezTo>
                            <a:pt x="16339" y="34614"/>
                            <a:pt x="20149" y="26042"/>
                            <a:pt x="19197" y="15564"/>
                          </a:cubicBezTo>
                          <a:cubicBezTo>
                            <a:pt x="18245" y="5087"/>
                            <a:pt x="13482" y="-1581"/>
                            <a:pt x="7767" y="324"/>
                          </a:cubicBezTo>
                          <a:cubicBezTo>
                            <a:pt x="3004" y="2229"/>
                            <a:pt x="-805" y="10802"/>
                            <a:pt x="147" y="21279"/>
                          </a:cubicBezTo>
                          <a:cubicBezTo>
                            <a:pt x="2052" y="31757"/>
                            <a:pt x="6814" y="38424"/>
                            <a:pt x="11577" y="36519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: Shape 922">
                      <a:extLst>
                        <a:ext uri="{FF2B5EF4-FFF2-40B4-BE49-F238E27FC236}">
                          <a16:creationId xmlns:a16="http://schemas.microsoft.com/office/drawing/2014/main" id="{0269B981-C783-ECAE-0803-1403EE1BE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035" y="4226952"/>
                      <a:ext cx="26512" cy="50724"/>
                    </a:xfrm>
                    <a:custGeom>
                      <a:avLst/>
                      <a:gdLst>
                        <a:gd name="connsiteX0" fmla="*/ 9896 w 26512"/>
                        <a:gd name="connsiteY0" fmla="*/ 49772 h 50724"/>
                        <a:gd name="connsiteX1" fmla="*/ 16564 w 26512"/>
                        <a:gd name="connsiteY1" fmla="*/ 50725 h 50724"/>
                        <a:gd name="connsiteX2" fmla="*/ 26089 w 26512"/>
                        <a:gd name="connsiteY2" fmla="*/ 22150 h 50724"/>
                        <a:gd name="connsiteX3" fmla="*/ 10849 w 26512"/>
                        <a:gd name="connsiteY3" fmla="*/ 242 h 50724"/>
                        <a:gd name="connsiteX4" fmla="*/ 371 w 26512"/>
                        <a:gd name="connsiteY4" fmla="*/ 29770 h 50724"/>
                        <a:gd name="connsiteX5" fmla="*/ 9896 w 26512"/>
                        <a:gd name="connsiteY5" fmla="*/ 49772 h 5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512" h="50724">
                          <a:moveTo>
                            <a:pt x="9896" y="49772"/>
                          </a:moveTo>
                          <a:cubicBezTo>
                            <a:pt x="11802" y="49772"/>
                            <a:pt x="14659" y="50725"/>
                            <a:pt x="16564" y="50725"/>
                          </a:cubicBezTo>
                          <a:cubicBezTo>
                            <a:pt x="23232" y="47867"/>
                            <a:pt x="27994" y="35485"/>
                            <a:pt x="26089" y="22150"/>
                          </a:cubicBezTo>
                          <a:cubicBezTo>
                            <a:pt x="25137" y="7862"/>
                            <a:pt x="17516" y="-1663"/>
                            <a:pt x="10849" y="242"/>
                          </a:cubicBezTo>
                          <a:cubicBezTo>
                            <a:pt x="4182" y="2147"/>
                            <a:pt x="-1534" y="15482"/>
                            <a:pt x="371" y="29770"/>
                          </a:cubicBezTo>
                          <a:cubicBezTo>
                            <a:pt x="2277" y="39295"/>
                            <a:pt x="6087" y="46915"/>
                            <a:pt x="9896" y="49772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923">
                      <a:extLst>
                        <a:ext uri="{FF2B5EF4-FFF2-40B4-BE49-F238E27FC236}">
                          <a16:creationId xmlns:a16="http://schemas.microsoft.com/office/drawing/2014/main" id="{5B583378-4E11-30C1-0635-C42060884A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2135" y="4251717"/>
                      <a:ext cx="26512" cy="50724"/>
                    </a:xfrm>
                    <a:custGeom>
                      <a:avLst/>
                      <a:gdLst>
                        <a:gd name="connsiteX0" fmla="*/ 9896 w 26512"/>
                        <a:gd name="connsiteY0" fmla="*/ 49772 h 50724"/>
                        <a:gd name="connsiteX1" fmla="*/ 16564 w 26512"/>
                        <a:gd name="connsiteY1" fmla="*/ 50725 h 50724"/>
                        <a:gd name="connsiteX2" fmla="*/ 26089 w 26512"/>
                        <a:gd name="connsiteY2" fmla="*/ 22150 h 50724"/>
                        <a:gd name="connsiteX3" fmla="*/ 10849 w 26512"/>
                        <a:gd name="connsiteY3" fmla="*/ 242 h 50724"/>
                        <a:gd name="connsiteX4" fmla="*/ 371 w 26512"/>
                        <a:gd name="connsiteY4" fmla="*/ 29770 h 50724"/>
                        <a:gd name="connsiteX5" fmla="*/ 9896 w 26512"/>
                        <a:gd name="connsiteY5" fmla="*/ 49772 h 5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512" h="50724">
                          <a:moveTo>
                            <a:pt x="9896" y="49772"/>
                          </a:moveTo>
                          <a:cubicBezTo>
                            <a:pt x="11802" y="49772"/>
                            <a:pt x="14659" y="50725"/>
                            <a:pt x="16564" y="50725"/>
                          </a:cubicBezTo>
                          <a:cubicBezTo>
                            <a:pt x="23232" y="47867"/>
                            <a:pt x="27994" y="35485"/>
                            <a:pt x="26089" y="22150"/>
                          </a:cubicBezTo>
                          <a:cubicBezTo>
                            <a:pt x="25137" y="7862"/>
                            <a:pt x="17516" y="-1663"/>
                            <a:pt x="10849" y="242"/>
                          </a:cubicBezTo>
                          <a:cubicBezTo>
                            <a:pt x="4182" y="2147"/>
                            <a:pt x="-1534" y="15482"/>
                            <a:pt x="371" y="29770"/>
                          </a:cubicBezTo>
                          <a:cubicBezTo>
                            <a:pt x="1324" y="39295"/>
                            <a:pt x="5134" y="45962"/>
                            <a:pt x="9896" y="49772"/>
                          </a:cubicBezTo>
                          <a:close/>
                        </a:path>
                      </a:pathLst>
                    </a:custGeom>
                    <a:solidFill>
                      <a:srgbClr val="5FB3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4" name="Freeform: Shape 924">
                    <a:extLst>
                      <a:ext uri="{FF2B5EF4-FFF2-40B4-BE49-F238E27FC236}">
                        <a16:creationId xmlns:a16="http://schemas.microsoft.com/office/drawing/2014/main" id="{47342C3C-3A97-9F15-AC8C-7B9DB979E822}"/>
                      </a:ext>
                    </a:extLst>
                  </p:cNvPr>
                  <p:cNvSpPr/>
                  <p:nvPr/>
                </p:nvSpPr>
                <p:spPr>
                  <a:xfrm>
                    <a:off x="8209597" y="4347209"/>
                    <a:ext cx="218122" cy="52149"/>
                  </a:xfrm>
                  <a:custGeom>
                    <a:avLst/>
                    <a:gdLst>
                      <a:gd name="connsiteX0" fmla="*/ 218122 w 218122"/>
                      <a:gd name="connsiteY0" fmla="*/ 40958 h 52149"/>
                      <a:gd name="connsiteX1" fmla="*/ 160972 w 218122"/>
                      <a:gd name="connsiteY1" fmla="*/ 51435 h 52149"/>
                      <a:gd name="connsiteX2" fmla="*/ 120967 w 218122"/>
                      <a:gd name="connsiteY2" fmla="*/ 51435 h 52149"/>
                      <a:gd name="connsiteX3" fmla="*/ 102870 w 218122"/>
                      <a:gd name="connsiteY3" fmla="*/ 49530 h 52149"/>
                      <a:gd name="connsiteX4" fmla="*/ 84772 w 218122"/>
                      <a:gd name="connsiteY4" fmla="*/ 46672 h 52149"/>
                      <a:gd name="connsiteX5" fmla="*/ 46672 w 218122"/>
                      <a:gd name="connsiteY5" fmla="*/ 34290 h 52149"/>
                      <a:gd name="connsiteX6" fmla="*/ 12382 w 218122"/>
                      <a:gd name="connsiteY6" fmla="*/ 13335 h 52149"/>
                      <a:gd name="connsiteX7" fmla="*/ 2857 w 218122"/>
                      <a:gd name="connsiteY7" fmla="*/ 3810 h 52149"/>
                      <a:gd name="connsiteX8" fmla="*/ 0 w 218122"/>
                      <a:gd name="connsiteY8" fmla="*/ 0 h 52149"/>
                      <a:gd name="connsiteX9" fmla="*/ 3810 w 218122"/>
                      <a:gd name="connsiteY9" fmla="*/ 2858 h 52149"/>
                      <a:gd name="connsiteX10" fmla="*/ 14288 w 218122"/>
                      <a:gd name="connsiteY10" fmla="*/ 11430 h 52149"/>
                      <a:gd name="connsiteX11" fmla="*/ 48577 w 218122"/>
                      <a:gd name="connsiteY11" fmla="*/ 29528 h 52149"/>
                      <a:gd name="connsiteX12" fmla="*/ 86677 w 218122"/>
                      <a:gd name="connsiteY12" fmla="*/ 39053 h 52149"/>
                      <a:gd name="connsiteX13" fmla="*/ 104775 w 218122"/>
                      <a:gd name="connsiteY13" fmla="*/ 41910 h 52149"/>
                      <a:gd name="connsiteX14" fmla="*/ 122872 w 218122"/>
                      <a:gd name="connsiteY14" fmla="*/ 43815 h 52149"/>
                      <a:gd name="connsiteX15" fmla="*/ 161925 w 218122"/>
                      <a:gd name="connsiteY15" fmla="*/ 45720 h 52149"/>
                      <a:gd name="connsiteX16" fmla="*/ 218122 w 218122"/>
                      <a:gd name="connsiteY16" fmla="*/ 40958 h 52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18122" h="52149">
                        <a:moveTo>
                          <a:pt x="218122" y="40958"/>
                        </a:moveTo>
                        <a:cubicBezTo>
                          <a:pt x="218122" y="41910"/>
                          <a:pt x="190500" y="50483"/>
                          <a:pt x="160972" y="51435"/>
                        </a:cubicBezTo>
                        <a:cubicBezTo>
                          <a:pt x="146685" y="52388"/>
                          <a:pt x="131445" y="52388"/>
                          <a:pt x="120967" y="51435"/>
                        </a:cubicBezTo>
                        <a:cubicBezTo>
                          <a:pt x="109538" y="50483"/>
                          <a:pt x="102870" y="49530"/>
                          <a:pt x="102870" y="49530"/>
                        </a:cubicBezTo>
                        <a:cubicBezTo>
                          <a:pt x="102870" y="49530"/>
                          <a:pt x="95250" y="48578"/>
                          <a:pt x="84772" y="46672"/>
                        </a:cubicBezTo>
                        <a:cubicBezTo>
                          <a:pt x="74295" y="43815"/>
                          <a:pt x="60007" y="40958"/>
                          <a:pt x="46672" y="34290"/>
                        </a:cubicBezTo>
                        <a:cubicBezTo>
                          <a:pt x="33338" y="28575"/>
                          <a:pt x="20002" y="20955"/>
                          <a:pt x="12382" y="13335"/>
                        </a:cubicBezTo>
                        <a:cubicBezTo>
                          <a:pt x="7620" y="9525"/>
                          <a:pt x="5715" y="5715"/>
                          <a:pt x="2857" y="3810"/>
                        </a:cubicBezTo>
                        <a:cubicBezTo>
                          <a:pt x="952" y="953"/>
                          <a:pt x="0" y="0"/>
                          <a:pt x="0" y="0"/>
                        </a:cubicBezTo>
                        <a:cubicBezTo>
                          <a:pt x="0" y="0"/>
                          <a:pt x="1905" y="953"/>
                          <a:pt x="3810" y="2858"/>
                        </a:cubicBezTo>
                        <a:cubicBezTo>
                          <a:pt x="6667" y="4763"/>
                          <a:pt x="9525" y="8572"/>
                          <a:pt x="14288" y="11430"/>
                        </a:cubicBezTo>
                        <a:cubicBezTo>
                          <a:pt x="22860" y="18097"/>
                          <a:pt x="35242" y="24765"/>
                          <a:pt x="48577" y="29528"/>
                        </a:cubicBezTo>
                        <a:cubicBezTo>
                          <a:pt x="61913" y="34290"/>
                          <a:pt x="76200" y="37147"/>
                          <a:pt x="86677" y="39053"/>
                        </a:cubicBezTo>
                        <a:cubicBezTo>
                          <a:pt x="97155" y="40958"/>
                          <a:pt x="104775" y="41910"/>
                          <a:pt x="104775" y="41910"/>
                        </a:cubicBezTo>
                        <a:cubicBezTo>
                          <a:pt x="104775" y="41910"/>
                          <a:pt x="111442" y="42863"/>
                          <a:pt x="122872" y="43815"/>
                        </a:cubicBezTo>
                        <a:cubicBezTo>
                          <a:pt x="133350" y="44768"/>
                          <a:pt x="147638" y="45720"/>
                          <a:pt x="161925" y="45720"/>
                        </a:cubicBezTo>
                        <a:cubicBezTo>
                          <a:pt x="189547" y="45720"/>
                          <a:pt x="218122" y="39053"/>
                          <a:pt x="218122" y="40958"/>
                        </a:cubicBezTo>
                        <a:close/>
                      </a:path>
                    </a:pathLst>
                  </a:custGeom>
                  <a:solidFill>
                    <a:srgbClr val="5FB3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925">
                    <a:extLst>
                      <a:ext uri="{FF2B5EF4-FFF2-40B4-BE49-F238E27FC236}">
                        <a16:creationId xmlns:a16="http://schemas.microsoft.com/office/drawing/2014/main" id="{552E09F4-B240-0419-900F-3F0AE9C78737}"/>
                      </a:ext>
                    </a:extLst>
                  </p:cNvPr>
                  <p:cNvSpPr/>
                  <p:nvPr/>
                </p:nvSpPr>
                <p:spPr>
                  <a:xfrm>
                    <a:off x="8619172" y="4308157"/>
                    <a:ext cx="251459" cy="73342"/>
                  </a:xfrm>
                  <a:custGeom>
                    <a:avLst/>
                    <a:gdLst>
                      <a:gd name="connsiteX0" fmla="*/ 251460 w 251459"/>
                      <a:gd name="connsiteY0" fmla="*/ 0 h 73342"/>
                      <a:gd name="connsiteX1" fmla="*/ 248602 w 251459"/>
                      <a:gd name="connsiteY1" fmla="*/ 4763 h 73342"/>
                      <a:gd name="connsiteX2" fmla="*/ 244792 w 251459"/>
                      <a:gd name="connsiteY2" fmla="*/ 10478 h 73342"/>
                      <a:gd name="connsiteX3" fmla="*/ 238125 w 251459"/>
                      <a:gd name="connsiteY3" fmla="*/ 16193 h 73342"/>
                      <a:gd name="connsiteX4" fmla="*/ 220980 w 251459"/>
                      <a:gd name="connsiteY4" fmla="*/ 30480 h 73342"/>
                      <a:gd name="connsiteX5" fmla="*/ 199072 w 251459"/>
                      <a:gd name="connsiteY5" fmla="*/ 42863 h 73342"/>
                      <a:gd name="connsiteX6" fmla="*/ 155257 w 251459"/>
                      <a:gd name="connsiteY6" fmla="*/ 60960 h 73342"/>
                      <a:gd name="connsiteX7" fmla="*/ 140017 w 251459"/>
                      <a:gd name="connsiteY7" fmla="*/ 64770 h 73342"/>
                      <a:gd name="connsiteX8" fmla="*/ 134302 w 251459"/>
                      <a:gd name="connsiteY8" fmla="*/ 66675 h 73342"/>
                      <a:gd name="connsiteX9" fmla="*/ 128588 w 251459"/>
                      <a:gd name="connsiteY9" fmla="*/ 67628 h 73342"/>
                      <a:gd name="connsiteX10" fmla="*/ 113347 w 251459"/>
                      <a:gd name="connsiteY10" fmla="*/ 70485 h 73342"/>
                      <a:gd name="connsiteX11" fmla="*/ 91440 w 251459"/>
                      <a:gd name="connsiteY11" fmla="*/ 72390 h 73342"/>
                      <a:gd name="connsiteX12" fmla="*/ 79057 w 251459"/>
                      <a:gd name="connsiteY12" fmla="*/ 73343 h 73342"/>
                      <a:gd name="connsiteX13" fmla="*/ 65722 w 251459"/>
                      <a:gd name="connsiteY13" fmla="*/ 73343 h 73342"/>
                      <a:gd name="connsiteX14" fmla="*/ 19050 w 251459"/>
                      <a:gd name="connsiteY14" fmla="*/ 64770 h 73342"/>
                      <a:gd name="connsiteX15" fmla="*/ 4763 w 251459"/>
                      <a:gd name="connsiteY15" fmla="*/ 58103 h 73342"/>
                      <a:gd name="connsiteX16" fmla="*/ 0 w 251459"/>
                      <a:gd name="connsiteY16" fmla="*/ 54293 h 73342"/>
                      <a:gd name="connsiteX17" fmla="*/ 5715 w 251459"/>
                      <a:gd name="connsiteY17" fmla="*/ 56198 h 73342"/>
                      <a:gd name="connsiteX18" fmla="*/ 20002 w 251459"/>
                      <a:gd name="connsiteY18" fmla="*/ 60960 h 73342"/>
                      <a:gd name="connsiteX19" fmla="*/ 65722 w 251459"/>
                      <a:gd name="connsiteY19" fmla="*/ 66675 h 73342"/>
                      <a:gd name="connsiteX20" fmla="*/ 78105 w 251459"/>
                      <a:gd name="connsiteY20" fmla="*/ 66675 h 73342"/>
                      <a:gd name="connsiteX21" fmla="*/ 90488 w 251459"/>
                      <a:gd name="connsiteY21" fmla="*/ 65723 h 73342"/>
                      <a:gd name="connsiteX22" fmla="*/ 111442 w 251459"/>
                      <a:gd name="connsiteY22" fmla="*/ 62865 h 73342"/>
                      <a:gd name="connsiteX23" fmla="*/ 126682 w 251459"/>
                      <a:gd name="connsiteY23" fmla="*/ 60008 h 73342"/>
                      <a:gd name="connsiteX24" fmla="*/ 132397 w 251459"/>
                      <a:gd name="connsiteY24" fmla="*/ 59055 h 73342"/>
                      <a:gd name="connsiteX25" fmla="*/ 138113 w 251459"/>
                      <a:gd name="connsiteY25" fmla="*/ 58103 h 73342"/>
                      <a:gd name="connsiteX26" fmla="*/ 153352 w 251459"/>
                      <a:gd name="connsiteY26" fmla="*/ 54293 h 73342"/>
                      <a:gd name="connsiteX27" fmla="*/ 197167 w 251459"/>
                      <a:gd name="connsiteY27" fmla="*/ 38100 h 73342"/>
                      <a:gd name="connsiteX28" fmla="*/ 219075 w 251459"/>
                      <a:gd name="connsiteY28" fmla="*/ 26670 h 73342"/>
                      <a:gd name="connsiteX29" fmla="*/ 237172 w 251459"/>
                      <a:gd name="connsiteY29" fmla="*/ 14288 h 73342"/>
                      <a:gd name="connsiteX30" fmla="*/ 243840 w 251459"/>
                      <a:gd name="connsiteY30" fmla="*/ 8573 h 73342"/>
                      <a:gd name="connsiteX31" fmla="*/ 248602 w 251459"/>
                      <a:gd name="connsiteY31" fmla="*/ 3810 h 73342"/>
                      <a:gd name="connsiteX32" fmla="*/ 251460 w 251459"/>
                      <a:gd name="connsiteY32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251459" h="73342">
                        <a:moveTo>
                          <a:pt x="251460" y="0"/>
                        </a:moveTo>
                        <a:cubicBezTo>
                          <a:pt x="251460" y="0"/>
                          <a:pt x="250507" y="1905"/>
                          <a:pt x="248602" y="4763"/>
                        </a:cubicBezTo>
                        <a:cubicBezTo>
                          <a:pt x="247650" y="6668"/>
                          <a:pt x="245745" y="7620"/>
                          <a:pt x="244792" y="10478"/>
                        </a:cubicBezTo>
                        <a:cubicBezTo>
                          <a:pt x="242888" y="12383"/>
                          <a:pt x="240982" y="14288"/>
                          <a:pt x="238125" y="16193"/>
                        </a:cubicBezTo>
                        <a:cubicBezTo>
                          <a:pt x="233363" y="20955"/>
                          <a:pt x="227647" y="24765"/>
                          <a:pt x="220980" y="30480"/>
                        </a:cubicBezTo>
                        <a:cubicBezTo>
                          <a:pt x="214313" y="34290"/>
                          <a:pt x="206692" y="39053"/>
                          <a:pt x="199072" y="42863"/>
                        </a:cubicBezTo>
                        <a:cubicBezTo>
                          <a:pt x="183832" y="51435"/>
                          <a:pt x="167640" y="56198"/>
                          <a:pt x="155257" y="60960"/>
                        </a:cubicBezTo>
                        <a:cubicBezTo>
                          <a:pt x="148590" y="62865"/>
                          <a:pt x="143827" y="63818"/>
                          <a:pt x="140017" y="64770"/>
                        </a:cubicBezTo>
                        <a:cubicBezTo>
                          <a:pt x="136207" y="65723"/>
                          <a:pt x="134302" y="66675"/>
                          <a:pt x="134302" y="66675"/>
                        </a:cubicBezTo>
                        <a:cubicBezTo>
                          <a:pt x="134302" y="66675"/>
                          <a:pt x="132397" y="66675"/>
                          <a:pt x="128588" y="67628"/>
                        </a:cubicBezTo>
                        <a:cubicBezTo>
                          <a:pt x="124777" y="68580"/>
                          <a:pt x="120015" y="69533"/>
                          <a:pt x="113347" y="70485"/>
                        </a:cubicBezTo>
                        <a:cubicBezTo>
                          <a:pt x="106680" y="71438"/>
                          <a:pt x="99060" y="72390"/>
                          <a:pt x="91440" y="72390"/>
                        </a:cubicBezTo>
                        <a:cubicBezTo>
                          <a:pt x="87630" y="72390"/>
                          <a:pt x="82867" y="72390"/>
                          <a:pt x="79057" y="73343"/>
                        </a:cubicBezTo>
                        <a:cubicBezTo>
                          <a:pt x="75247" y="73343"/>
                          <a:pt x="70485" y="73343"/>
                          <a:pt x="65722" y="73343"/>
                        </a:cubicBezTo>
                        <a:cubicBezTo>
                          <a:pt x="48577" y="72390"/>
                          <a:pt x="31432" y="69533"/>
                          <a:pt x="19050" y="64770"/>
                        </a:cubicBezTo>
                        <a:cubicBezTo>
                          <a:pt x="12382" y="62865"/>
                          <a:pt x="8572" y="60008"/>
                          <a:pt x="4763" y="58103"/>
                        </a:cubicBezTo>
                        <a:cubicBezTo>
                          <a:pt x="1905" y="56198"/>
                          <a:pt x="0" y="55245"/>
                          <a:pt x="0" y="54293"/>
                        </a:cubicBezTo>
                        <a:cubicBezTo>
                          <a:pt x="0" y="54293"/>
                          <a:pt x="1905" y="54293"/>
                          <a:pt x="5715" y="56198"/>
                        </a:cubicBezTo>
                        <a:cubicBezTo>
                          <a:pt x="9525" y="57150"/>
                          <a:pt x="14288" y="60008"/>
                          <a:pt x="20002" y="60960"/>
                        </a:cubicBezTo>
                        <a:cubicBezTo>
                          <a:pt x="32385" y="64770"/>
                          <a:pt x="48577" y="66675"/>
                          <a:pt x="65722" y="66675"/>
                        </a:cubicBezTo>
                        <a:cubicBezTo>
                          <a:pt x="69532" y="66675"/>
                          <a:pt x="74295" y="66675"/>
                          <a:pt x="78105" y="66675"/>
                        </a:cubicBezTo>
                        <a:cubicBezTo>
                          <a:pt x="81915" y="66675"/>
                          <a:pt x="86677" y="65723"/>
                          <a:pt x="90488" y="65723"/>
                        </a:cubicBezTo>
                        <a:cubicBezTo>
                          <a:pt x="98107" y="64770"/>
                          <a:pt x="105727" y="63818"/>
                          <a:pt x="111442" y="62865"/>
                        </a:cubicBezTo>
                        <a:cubicBezTo>
                          <a:pt x="118110" y="61913"/>
                          <a:pt x="122872" y="60960"/>
                          <a:pt x="126682" y="60008"/>
                        </a:cubicBezTo>
                        <a:cubicBezTo>
                          <a:pt x="130492" y="59055"/>
                          <a:pt x="132397" y="59055"/>
                          <a:pt x="132397" y="59055"/>
                        </a:cubicBezTo>
                        <a:cubicBezTo>
                          <a:pt x="132397" y="59055"/>
                          <a:pt x="134302" y="59055"/>
                          <a:pt x="138113" y="58103"/>
                        </a:cubicBezTo>
                        <a:cubicBezTo>
                          <a:pt x="141922" y="57150"/>
                          <a:pt x="146685" y="56198"/>
                          <a:pt x="153352" y="54293"/>
                        </a:cubicBezTo>
                        <a:cubicBezTo>
                          <a:pt x="165735" y="50483"/>
                          <a:pt x="181927" y="45720"/>
                          <a:pt x="197167" y="38100"/>
                        </a:cubicBezTo>
                        <a:cubicBezTo>
                          <a:pt x="204788" y="35243"/>
                          <a:pt x="212407" y="30480"/>
                          <a:pt x="219075" y="26670"/>
                        </a:cubicBezTo>
                        <a:cubicBezTo>
                          <a:pt x="225742" y="21908"/>
                          <a:pt x="232410" y="19050"/>
                          <a:pt x="237172" y="14288"/>
                        </a:cubicBezTo>
                        <a:cubicBezTo>
                          <a:pt x="240030" y="12383"/>
                          <a:pt x="241935" y="10478"/>
                          <a:pt x="243840" y="8573"/>
                        </a:cubicBezTo>
                        <a:cubicBezTo>
                          <a:pt x="245745" y="6668"/>
                          <a:pt x="247650" y="4763"/>
                          <a:pt x="248602" y="3810"/>
                        </a:cubicBezTo>
                        <a:cubicBezTo>
                          <a:pt x="249555" y="1905"/>
                          <a:pt x="251460" y="0"/>
                          <a:pt x="251460" y="0"/>
                        </a:cubicBezTo>
                        <a:close/>
                      </a:path>
                    </a:pathLst>
                  </a:custGeom>
                  <a:solidFill>
                    <a:srgbClr val="5FB3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aphic 4">
                  <a:extLst>
                    <a:ext uri="{FF2B5EF4-FFF2-40B4-BE49-F238E27FC236}">
                      <a16:creationId xmlns:a16="http://schemas.microsoft.com/office/drawing/2014/main" id="{D38F33D6-9CE3-3F13-10E9-347252BB693F}"/>
                    </a:ext>
                  </a:extLst>
                </p:cNvPr>
                <p:cNvGrpSpPr/>
                <p:nvPr/>
              </p:nvGrpSpPr>
              <p:grpSpPr>
                <a:xfrm>
                  <a:off x="8582025" y="2948779"/>
                  <a:ext cx="511492" cy="818358"/>
                  <a:chOff x="8582025" y="2948779"/>
                  <a:chExt cx="511492" cy="818358"/>
                </a:xfrm>
              </p:grpSpPr>
              <p:sp>
                <p:nvSpPr>
                  <p:cNvPr id="250" name="Freeform: Shape 927">
                    <a:extLst>
                      <a:ext uri="{FF2B5EF4-FFF2-40B4-BE49-F238E27FC236}">
                        <a16:creationId xmlns:a16="http://schemas.microsoft.com/office/drawing/2014/main" id="{09E085C3-D5B1-0354-C77B-7E254D9CC84E}"/>
                      </a:ext>
                    </a:extLst>
                  </p:cNvPr>
                  <p:cNvSpPr/>
                  <p:nvPr/>
                </p:nvSpPr>
                <p:spPr>
                  <a:xfrm>
                    <a:off x="8592502" y="2948779"/>
                    <a:ext cx="501015" cy="812643"/>
                  </a:xfrm>
                  <a:custGeom>
                    <a:avLst/>
                    <a:gdLst>
                      <a:gd name="connsiteX0" fmla="*/ 501015 w 501015"/>
                      <a:gd name="connsiteY0" fmla="*/ 793593 h 812643"/>
                      <a:gd name="connsiteX1" fmla="*/ 237173 w 501015"/>
                      <a:gd name="connsiteY1" fmla="*/ 118271 h 812643"/>
                      <a:gd name="connsiteX2" fmla="*/ 23813 w 501015"/>
                      <a:gd name="connsiteY2" fmla="*/ 161 h 812643"/>
                      <a:gd name="connsiteX3" fmla="*/ 0 w 501015"/>
                      <a:gd name="connsiteY3" fmla="*/ 71598 h 812643"/>
                      <a:gd name="connsiteX4" fmla="*/ 223838 w 501015"/>
                      <a:gd name="connsiteY4" fmla="*/ 246858 h 812643"/>
                      <a:gd name="connsiteX5" fmla="*/ 407670 w 501015"/>
                      <a:gd name="connsiteY5" fmla="*/ 812643 h 812643"/>
                      <a:gd name="connsiteX6" fmla="*/ 501015 w 501015"/>
                      <a:gd name="connsiteY6" fmla="*/ 793593 h 81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1015" h="812643">
                        <a:moveTo>
                          <a:pt x="501015" y="793593"/>
                        </a:moveTo>
                        <a:cubicBezTo>
                          <a:pt x="494348" y="790736"/>
                          <a:pt x="344805" y="245906"/>
                          <a:pt x="237173" y="118271"/>
                        </a:cubicBezTo>
                        <a:cubicBezTo>
                          <a:pt x="129540" y="-9364"/>
                          <a:pt x="23813" y="161"/>
                          <a:pt x="23813" y="161"/>
                        </a:cubicBezTo>
                        <a:lnTo>
                          <a:pt x="0" y="71598"/>
                        </a:lnTo>
                        <a:cubicBezTo>
                          <a:pt x="0" y="71598"/>
                          <a:pt x="163830" y="94458"/>
                          <a:pt x="223838" y="246858"/>
                        </a:cubicBezTo>
                        <a:cubicBezTo>
                          <a:pt x="283845" y="399258"/>
                          <a:pt x="407670" y="812643"/>
                          <a:pt x="407670" y="812643"/>
                        </a:cubicBezTo>
                        <a:lnTo>
                          <a:pt x="501015" y="793593"/>
                        </a:lnTo>
                        <a:close/>
                      </a:path>
                    </a:pathLst>
                  </a:custGeom>
                  <a:solidFill>
                    <a:srgbClr val="BF590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: Shape 928">
                    <a:extLst>
                      <a:ext uri="{FF2B5EF4-FFF2-40B4-BE49-F238E27FC236}">
                        <a16:creationId xmlns:a16="http://schemas.microsoft.com/office/drawing/2014/main" id="{F66EB304-1752-E9CF-7341-3A1013848017}"/>
                      </a:ext>
                    </a:extLst>
                  </p:cNvPr>
                  <p:cNvSpPr/>
                  <p:nvPr/>
                </p:nvSpPr>
                <p:spPr>
                  <a:xfrm>
                    <a:off x="8582025" y="2954494"/>
                    <a:ext cx="501014" cy="812643"/>
                  </a:xfrm>
                  <a:custGeom>
                    <a:avLst/>
                    <a:gdLst>
                      <a:gd name="connsiteX0" fmla="*/ 501015 w 501014"/>
                      <a:gd name="connsiteY0" fmla="*/ 793593 h 812643"/>
                      <a:gd name="connsiteX1" fmla="*/ 237173 w 501014"/>
                      <a:gd name="connsiteY1" fmla="*/ 118271 h 812643"/>
                      <a:gd name="connsiteX2" fmla="*/ 23813 w 501014"/>
                      <a:gd name="connsiteY2" fmla="*/ 161 h 812643"/>
                      <a:gd name="connsiteX3" fmla="*/ 0 w 501014"/>
                      <a:gd name="connsiteY3" fmla="*/ 71598 h 812643"/>
                      <a:gd name="connsiteX4" fmla="*/ 223838 w 501014"/>
                      <a:gd name="connsiteY4" fmla="*/ 246858 h 812643"/>
                      <a:gd name="connsiteX5" fmla="*/ 407670 w 501014"/>
                      <a:gd name="connsiteY5" fmla="*/ 812643 h 812643"/>
                      <a:gd name="connsiteX6" fmla="*/ 501015 w 501014"/>
                      <a:gd name="connsiteY6" fmla="*/ 793593 h 81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1014" h="812643">
                        <a:moveTo>
                          <a:pt x="501015" y="793593"/>
                        </a:moveTo>
                        <a:cubicBezTo>
                          <a:pt x="494348" y="790736"/>
                          <a:pt x="344805" y="245906"/>
                          <a:pt x="237173" y="118271"/>
                        </a:cubicBezTo>
                        <a:cubicBezTo>
                          <a:pt x="129540" y="-9364"/>
                          <a:pt x="23813" y="161"/>
                          <a:pt x="23813" y="161"/>
                        </a:cubicBezTo>
                        <a:lnTo>
                          <a:pt x="0" y="71598"/>
                        </a:lnTo>
                        <a:cubicBezTo>
                          <a:pt x="0" y="71598"/>
                          <a:pt x="163830" y="94458"/>
                          <a:pt x="223838" y="246858"/>
                        </a:cubicBezTo>
                        <a:cubicBezTo>
                          <a:pt x="283845" y="399258"/>
                          <a:pt x="407670" y="812643"/>
                          <a:pt x="407670" y="812643"/>
                        </a:cubicBezTo>
                        <a:lnTo>
                          <a:pt x="501015" y="793593"/>
                        </a:lnTo>
                        <a:close/>
                      </a:path>
                    </a:pathLst>
                  </a:custGeom>
                  <a:solidFill>
                    <a:srgbClr val="F7D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: Shape 929">
                    <a:extLst>
                      <a:ext uri="{FF2B5EF4-FFF2-40B4-BE49-F238E27FC236}">
                        <a16:creationId xmlns:a16="http://schemas.microsoft.com/office/drawing/2014/main" id="{DDFC5250-E094-B437-E919-DEAC1585887B}"/>
                      </a:ext>
                    </a:extLst>
                  </p:cNvPr>
                  <p:cNvSpPr/>
                  <p:nvPr/>
                </p:nvSpPr>
                <p:spPr>
                  <a:xfrm>
                    <a:off x="8582977" y="2965132"/>
                    <a:ext cx="471487" cy="801052"/>
                  </a:xfrm>
                  <a:custGeom>
                    <a:avLst/>
                    <a:gdLst>
                      <a:gd name="connsiteX0" fmla="*/ 407670 w 471487"/>
                      <a:gd name="connsiteY0" fmla="*/ 801052 h 801052"/>
                      <a:gd name="connsiteX1" fmla="*/ 223838 w 471487"/>
                      <a:gd name="connsiteY1" fmla="*/ 235267 h 801052"/>
                      <a:gd name="connsiteX2" fmla="*/ 0 w 471487"/>
                      <a:gd name="connsiteY2" fmla="*/ 60008 h 801052"/>
                      <a:gd name="connsiteX3" fmla="*/ 20003 w 471487"/>
                      <a:gd name="connsiteY3" fmla="*/ 0 h 801052"/>
                      <a:gd name="connsiteX4" fmla="*/ 209550 w 471487"/>
                      <a:gd name="connsiteY4" fmla="*/ 117158 h 801052"/>
                      <a:gd name="connsiteX5" fmla="*/ 471488 w 471487"/>
                      <a:gd name="connsiteY5" fmla="*/ 787718 h 801052"/>
                      <a:gd name="connsiteX6" fmla="*/ 407670 w 471487"/>
                      <a:gd name="connsiteY6" fmla="*/ 801052 h 80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1487" h="801052">
                        <a:moveTo>
                          <a:pt x="407670" y="801052"/>
                        </a:moveTo>
                        <a:cubicBezTo>
                          <a:pt x="407670" y="801052"/>
                          <a:pt x="283845" y="387667"/>
                          <a:pt x="223838" y="235267"/>
                        </a:cubicBezTo>
                        <a:cubicBezTo>
                          <a:pt x="163830" y="82867"/>
                          <a:pt x="0" y="60008"/>
                          <a:pt x="0" y="60008"/>
                        </a:cubicBezTo>
                        <a:lnTo>
                          <a:pt x="20003" y="0"/>
                        </a:lnTo>
                        <a:cubicBezTo>
                          <a:pt x="57150" y="4763"/>
                          <a:pt x="132398" y="26670"/>
                          <a:pt x="209550" y="117158"/>
                        </a:cubicBezTo>
                        <a:cubicBezTo>
                          <a:pt x="311468" y="239077"/>
                          <a:pt x="452438" y="736283"/>
                          <a:pt x="471488" y="787718"/>
                        </a:cubicBezTo>
                        <a:lnTo>
                          <a:pt x="407670" y="801052"/>
                        </a:lnTo>
                        <a:close/>
                      </a:path>
                    </a:pathLst>
                  </a:custGeom>
                  <a:solidFill>
                    <a:srgbClr val="F7D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aphic 4">
                  <a:extLst>
                    <a:ext uri="{FF2B5EF4-FFF2-40B4-BE49-F238E27FC236}">
                      <a16:creationId xmlns:a16="http://schemas.microsoft.com/office/drawing/2014/main" id="{0F43ABEF-53A2-3AEF-527C-DB9C8C3CA598}"/>
                    </a:ext>
                  </a:extLst>
                </p:cNvPr>
                <p:cNvGrpSpPr/>
                <p:nvPr/>
              </p:nvGrpSpPr>
              <p:grpSpPr>
                <a:xfrm>
                  <a:off x="7777809" y="2958994"/>
                  <a:ext cx="715633" cy="656127"/>
                  <a:chOff x="7777809" y="2958994"/>
                  <a:chExt cx="715633" cy="656127"/>
                </a:xfrm>
              </p:grpSpPr>
              <p:grpSp>
                <p:nvGrpSpPr>
                  <p:cNvPr id="221" name="Graphic 4">
                    <a:extLst>
                      <a:ext uri="{FF2B5EF4-FFF2-40B4-BE49-F238E27FC236}">
                        <a16:creationId xmlns:a16="http://schemas.microsoft.com/office/drawing/2014/main" id="{271E2743-BBAF-DD7F-FD55-1EA048961C36}"/>
                      </a:ext>
                    </a:extLst>
                  </p:cNvPr>
                  <p:cNvGrpSpPr/>
                  <p:nvPr/>
                </p:nvGrpSpPr>
                <p:grpSpPr>
                  <a:xfrm>
                    <a:off x="7777809" y="2958994"/>
                    <a:ext cx="709679" cy="656127"/>
                    <a:chOff x="7777809" y="2958994"/>
                    <a:chExt cx="709679" cy="656127"/>
                  </a:xfrm>
                </p:grpSpPr>
                <p:grpSp>
                  <p:nvGrpSpPr>
                    <p:cNvPr id="230" name="Graphic 4">
                      <a:extLst>
                        <a:ext uri="{FF2B5EF4-FFF2-40B4-BE49-F238E27FC236}">
                          <a16:creationId xmlns:a16="http://schemas.microsoft.com/office/drawing/2014/main" id="{17DC18EA-C3E5-ADAA-088E-91C5270B22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66624" y="3011804"/>
                      <a:ext cx="520864" cy="603316"/>
                      <a:chOff x="7966624" y="3011804"/>
                      <a:chExt cx="520864" cy="603316"/>
                    </a:xfrm>
                  </p:grpSpPr>
                  <p:sp>
                    <p:nvSpPr>
                      <p:cNvPr id="245" name="Freeform: Shape 933">
                        <a:extLst>
                          <a:ext uri="{FF2B5EF4-FFF2-40B4-BE49-F238E27FC236}">
                            <a16:creationId xmlns:a16="http://schemas.microsoft.com/office/drawing/2014/main" id="{6EC65C9E-0E50-32EC-91AC-486B031FF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7167" y="3011804"/>
                        <a:ext cx="520321" cy="603316"/>
                      </a:xfrm>
                      <a:custGeom>
                        <a:avLst/>
                        <a:gdLst>
                          <a:gd name="connsiteX0" fmla="*/ 519607 w 520321"/>
                          <a:gd name="connsiteY0" fmla="*/ 72390 h 603316"/>
                          <a:gd name="connsiteX1" fmla="*/ 513893 w 520321"/>
                          <a:gd name="connsiteY1" fmla="*/ 48578 h 603316"/>
                          <a:gd name="connsiteX2" fmla="*/ 431977 w 520321"/>
                          <a:gd name="connsiteY2" fmla="*/ 0 h 603316"/>
                          <a:gd name="connsiteX3" fmla="*/ 339585 w 520321"/>
                          <a:gd name="connsiteY3" fmla="*/ 41910 h 603316"/>
                          <a:gd name="connsiteX4" fmla="*/ 255765 w 520321"/>
                          <a:gd name="connsiteY4" fmla="*/ 193358 h 603316"/>
                          <a:gd name="connsiteX5" fmla="*/ 192900 w 520321"/>
                          <a:gd name="connsiteY5" fmla="*/ 425767 h 603316"/>
                          <a:gd name="connsiteX6" fmla="*/ 92887 w 520321"/>
                          <a:gd name="connsiteY6" fmla="*/ 248603 h 603316"/>
                          <a:gd name="connsiteX7" fmla="*/ 5257 w 520321"/>
                          <a:gd name="connsiteY7" fmla="*/ 249555 h 603316"/>
                          <a:gd name="connsiteX8" fmla="*/ 12877 w 520321"/>
                          <a:gd name="connsiteY8" fmla="*/ 381000 h 603316"/>
                          <a:gd name="connsiteX9" fmla="*/ 184327 w 520321"/>
                          <a:gd name="connsiteY9" fmla="*/ 601980 h 603316"/>
                          <a:gd name="connsiteX10" fmla="*/ 340537 w 520321"/>
                          <a:gd name="connsiteY10" fmla="*/ 468630 h 603316"/>
                          <a:gd name="connsiteX11" fmla="*/ 489127 w 520321"/>
                          <a:gd name="connsiteY11" fmla="*/ 195263 h 603316"/>
                          <a:gd name="connsiteX12" fmla="*/ 519607 w 520321"/>
                          <a:gd name="connsiteY12" fmla="*/ 95250 h 603316"/>
                          <a:gd name="connsiteX13" fmla="*/ 519607 w 520321"/>
                          <a:gd name="connsiteY13" fmla="*/ 72390 h 6033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520321" h="603316">
                            <a:moveTo>
                              <a:pt x="519607" y="72390"/>
                            </a:moveTo>
                            <a:cubicBezTo>
                              <a:pt x="518655" y="63817"/>
                              <a:pt x="516750" y="55245"/>
                              <a:pt x="513893" y="48578"/>
                            </a:cubicBezTo>
                            <a:cubicBezTo>
                              <a:pt x="499605" y="20003"/>
                              <a:pt x="461505" y="0"/>
                              <a:pt x="431977" y="0"/>
                            </a:cubicBezTo>
                            <a:cubicBezTo>
                              <a:pt x="396735" y="0"/>
                              <a:pt x="361493" y="16192"/>
                              <a:pt x="339585" y="41910"/>
                            </a:cubicBezTo>
                            <a:cubicBezTo>
                              <a:pt x="302437" y="86678"/>
                              <a:pt x="282435" y="141923"/>
                              <a:pt x="255765" y="193358"/>
                            </a:cubicBezTo>
                            <a:cubicBezTo>
                              <a:pt x="222427" y="257175"/>
                              <a:pt x="221475" y="359092"/>
                              <a:pt x="192900" y="425767"/>
                            </a:cubicBezTo>
                            <a:cubicBezTo>
                              <a:pt x="163372" y="395288"/>
                              <a:pt x="104318" y="287655"/>
                              <a:pt x="92887" y="248603"/>
                            </a:cubicBezTo>
                            <a:cubicBezTo>
                              <a:pt x="76695" y="196215"/>
                              <a:pt x="25260" y="189548"/>
                              <a:pt x="5257" y="249555"/>
                            </a:cubicBezTo>
                            <a:cubicBezTo>
                              <a:pt x="-9030" y="290513"/>
                              <a:pt x="10020" y="329565"/>
                              <a:pt x="12877" y="381000"/>
                            </a:cubicBezTo>
                            <a:cubicBezTo>
                              <a:pt x="18593" y="483870"/>
                              <a:pt x="71932" y="618173"/>
                              <a:pt x="184327" y="601980"/>
                            </a:cubicBezTo>
                            <a:cubicBezTo>
                              <a:pt x="251955" y="592455"/>
                              <a:pt x="303390" y="519113"/>
                              <a:pt x="340537" y="468630"/>
                            </a:cubicBezTo>
                            <a:cubicBezTo>
                              <a:pt x="400545" y="385763"/>
                              <a:pt x="451027" y="292417"/>
                              <a:pt x="489127" y="195263"/>
                            </a:cubicBezTo>
                            <a:cubicBezTo>
                              <a:pt x="501510" y="163830"/>
                              <a:pt x="515797" y="130492"/>
                              <a:pt x="519607" y="95250"/>
                            </a:cubicBezTo>
                            <a:cubicBezTo>
                              <a:pt x="520560" y="89535"/>
                              <a:pt x="520560" y="80963"/>
                              <a:pt x="519607" y="72390"/>
                            </a:cubicBezTo>
                            <a:close/>
                          </a:path>
                        </a:pathLst>
                      </a:custGeom>
                      <a:solidFill>
                        <a:srgbClr val="F3CA9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934">
                        <a:extLst>
                          <a:ext uri="{FF2B5EF4-FFF2-40B4-BE49-F238E27FC236}">
                            <a16:creationId xmlns:a16="http://schemas.microsoft.com/office/drawing/2014/main" id="{37A744B3-7E22-7FF3-5EA5-DD213D27C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6624" y="3206115"/>
                        <a:ext cx="449665" cy="408998"/>
                      </a:xfrm>
                      <a:custGeom>
                        <a:avLst/>
                        <a:gdLst>
                          <a:gd name="connsiteX0" fmla="*/ 4848 w 449665"/>
                          <a:gd name="connsiteY0" fmla="*/ 55245 h 408998"/>
                          <a:gd name="connsiteX1" fmla="*/ 53425 w 449665"/>
                          <a:gd name="connsiteY1" fmla="*/ 12382 h 408998"/>
                          <a:gd name="connsiteX2" fmla="*/ 92478 w 449665"/>
                          <a:gd name="connsiteY2" fmla="*/ 53340 h 408998"/>
                          <a:gd name="connsiteX3" fmla="*/ 102003 w 449665"/>
                          <a:gd name="connsiteY3" fmla="*/ 77152 h 408998"/>
                          <a:gd name="connsiteX4" fmla="*/ 51520 w 449665"/>
                          <a:gd name="connsiteY4" fmla="*/ 178117 h 408998"/>
                          <a:gd name="connsiteX5" fmla="*/ 163915 w 449665"/>
                          <a:gd name="connsiteY5" fmla="*/ 320992 h 408998"/>
                          <a:gd name="connsiteX6" fmla="*/ 180108 w 449665"/>
                          <a:gd name="connsiteY6" fmla="*/ 214313 h 408998"/>
                          <a:gd name="connsiteX7" fmla="*/ 193443 w 449665"/>
                          <a:gd name="connsiteY7" fmla="*/ 230505 h 408998"/>
                          <a:gd name="connsiteX8" fmla="*/ 209636 w 449665"/>
                          <a:gd name="connsiteY8" fmla="*/ 180022 h 408998"/>
                          <a:gd name="connsiteX9" fmla="*/ 265833 w 449665"/>
                          <a:gd name="connsiteY9" fmla="*/ 256222 h 408998"/>
                          <a:gd name="connsiteX10" fmla="*/ 333461 w 449665"/>
                          <a:gd name="connsiteY10" fmla="*/ 122872 h 408998"/>
                          <a:gd name="connsiteX11" fmla="*/ 233448 w 449665"/>
                          <a:gd name="connsiteY11" fmla="*/ 61913 h 408998"/>
                          <a:gd name="connsiteX12" fmla="*/ 255355 w 449665"/>
                          <a:gd name="connsiteY12" fmla="*/ 0 h 408998"/>
                          <a:gd name="connsiteX13" fmla="*/ 449665 w 449665"/>
                          <a:gd name="connsiteY13" fmla="*/ 91440 h 408998"/>
                          <a:gd name="connsiteX14" fmla="*/ 449665 w 449665"/>
                          <a:gd name="connsiteY14" fmla="*/ 91440 h 408998"/>
                          <a:gd name="connsiteX15" fmla="*/ 400136 w 449665"/>
                          <a:gd name="connsiteY15" fmla="*/ 183832 h 408998"/>
                          <a:gd name="connsiteX16" fmla="*/ 397278 w 449665"/>
                          <a:gd name="connsiteY16" fmla="*/ 188595 h 408998"/>
                          <a:gd name="connsiteX17" fmla="*/ 374418 w 449665"/>
                          <a:gd name="connsiteY17" fmla="*/ 224790 h 408998"/>
                          <a:gd name="connsiteX18" fmla="*/ 369655 w 449665"/>
                          <a:gd name="connsiteY18" fmla="*/ 231457 h 408998"/>
                          <a:gd name="connsiteX19" fmla="*/ 367750 w 449665"/>
                          <a:gd name="connsiteY19" fmla="*/ 234315 h 408998"/>
                          <a:gd name="connsiteX20" fmla="*/ 357273 w 449665"/>
                          <a:gd name="connsiteY20" fmla="*/ 249555 h 408998"/>
                          <a:gd name="connsiteX21" fmla="*/ 340128 w 449665"/>
                          <a:gd name="connsiteY21" fmla="*/ 274320 h 408998"/>
                          <a:gd name="connsiteX22" fmla="*/ 183918 w 449665"/>
                          <a:gd name="connsiteY22" fmla="*/ 407670 h 408998"/>
                          <a:gd name="connsiteX23" fmla="*/ 12468 w 449665"/>
                          <a:gd name="connsiteY23" fmla="*/ 186690 h 408998"/>
                          <a:gd name="connsiteX24" fmla="*/ 4848 w 449665"/>
                          <a:gd name="connsiteY24" fmla="*/ 55245 h 4089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49665" h="408998">
                            <a:moveTo>
                              <a:pt x="4848" y="55245"/>
                            </a:moveTo>
                            <a:cubicBezTo>
                              <a:pt x="14373" y="27622"/>
                              <a:pt x="33423" y="14288"/>
                              <a:pt x="53425" y="12382"/>
                            </a:cubicBezTo>
                            <a:cubicBezTo>
                              <a:pt x="69618" y="14288"/>
                              <a:pt x="84858" y="28575"/>
                              <a:pt x="92478" y="53340"/>
                            </a:cubicBezTo>
                            <a:cubicBezTo>
                              <a:pt x="94383" y="60007"/>
                              <a:pt x="97240" y="67627"/>
                              <a:pt x="102003" y="77152"/>
                            </a:cubicBezTo>
                            <a:cubicBezTo>
                              <a:pt x="73428" y="87630"/>
                              <a:pt x="46758" y="112395"/>
                              <a:pt x="51520" y="178117"/>
                            </a:cubicBezTo>
                            <a:cubicBezTo>
                              <a:pt x="61998" y="311467"/>
                              <a:pt x="135340" y="358140"/>
                              <a:pt x="163915" y="320992"/>
                            </a:cubicBezTo>
                            <a:cubicBezTo>
                              <a:pt x="178203" y="301942"/>
                              <a:pt x="181061" y="255270"/>
                              <a:pt x="180108" y="214313"/>
                            </a:cubicBezTo>
                            <a:cubicBezTo>
                              <a:pt x="184870" y="220980"/>
                              <a:pt x="189633" y="226695"/>
                              <a:pt x="193443" y="230505"/>
                            </a:cubicBezTo>
                            <a:cubicBezTo>
                              <a:pt x="200111" y="215265"/>
                              <a:pt x="204873" y="198120"/>
                              <a:pt x="209636" y="180022"/>
                            </a:cubicBezTo>
                            <a:cubicBezTo>
                              <a:pt x="224875" y="222885"/>
                              <a:pt x="245830" y="267652"/>
                              <a:pt x="265833" y="256222"/>
                            </a:cubicBezTo>
                            <a:cubicBezTo>
                              <a:pt x="302980" y="235267"/>
                              <a:pt x="353463" y="147638"/>
                              <a:pt x="333461" y="122872"/>
                            </a:cubicBezTo>
                            <a:cubicBezTo>
                              <a:pt x="321078" y="107632"/>
                              <a:pt x="269643" y="80010"/>
                              <a:pt x="233448" y="61913"/>
                            </a:cubicBezTo>
                            <a:cubicBezTo>
                              <a:pt x="239163" y="39052"/>
                              <a:pt x="245830" y="18097"/>
                              <a:pt x="255355" y="0"/>
                            </a:cubicBezTo>
                            <a:cubicBezTo>
                              <a:pt x="300123" y="20955"/>
                              <a:pt x="395373" y="64770"/>
                              <a:pt x="449665" y="91440"/>
                            </a:cubicBezTo>
                            <a:cubicBezTo>
                              <a:pt x="449665" y="91440"/>
                              <a:pt x="449665" y="91440"/>
                              <a:pt x="449665" y="91440"/>
                            </a:cubicBezTo>
                            <a:cubicBezTo>
                              <a:pt x="434425" y="122872"/>
                              <a:pt x="417280" y="154305"/>
                              <a:pt x="400136" y="183832"/>
                            </a:cubicBezTo>
                            <a:cubicBezTo>
                              <a:pt x="399183" y="185738"/>
                              <a:pt x="398230" y="186690"/>
                              <a:pt x="397278" y="188595"/>
                            </a:cubicBezTo>
                            <a:cubicBezTo>
                              <a:pt x="389658" y="200977"/>
                              <a:pt x="382038" y="212407"/>
                              <a:pt x="374418" y="224790"/>
                            </a:cubicBezTo>
                            <a:cubicBezTo>
                              <a:pt x="372513" y="226695"/>
                              <a:pt x="371561" y="229552"/>
                              <a:pt x="369655" y="231457"/>
                            </a:cubicBezTo>
                            <a:cubicBezTo>
                              <a:pt x="368703" y="232410"/>
                              <a:pt x="368703" y="233363"/>
                              <a:pt x="367750" y="234315"/>
                            </a:cubicBezTo>
                            <a:cubicBezTo>
                              <a:pt x="363940" y="239077"/>
                              <a:pt x="361083" y="244792"/>
                              <a:pt x="357273" y="249555"/>
                            </a:cubicBezTo>
                            <a:cubicBezTo>
                              <a:pt x="351558" y="258127"/>
                              <a:pt x="345843" y="265747"/>
                              <a:pt x="340128" y="274320"/>
                            </a:cubicBezTo>
                            <a:cubicBezTo>
                              <a:pt x="303933" y="324802"/>
                              <a:pt x="251545" y="398145"/>
                              <a:pt x="183918" y="407670"/>
                            </a:cubicBezTo>
                            <a:cubicBezTo>
                              <a:pt x="71523" y="423863"/>
                              <a:pt x="18183" y="288607"/>
                              <a:pt x="12468" y="186690"/>
                            </a:cubicBezTo>
                            <a:cubicBezTo>
                              <a:pt x="9611" y="135255"/>
                              <a:pt x="-8487" y="96202"/>
                              <a:pt x="4848" y="55245"/>
                            </a:cubicBezTo>
                            <a:close/>
                          </a:path>
                        </a:pathLst>
                      </a:custGeom>
                      <a:solidFill>
                        <a:srgbClr val="EA9B87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7" name="Graphic 4">
                        <a:extLst>
                          <a:ext uri="{FF2B5EF4-FFF2-40B4-BE49-F238E27FC236}">
                            <a16:creationId xmlns:a16="http://schemas.microsoft.com/office/drawing/2014/main" id="{29B77C73-E7F4-5C86-815A-DBDC2D7750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00060" y="3429000"/>
                        <a:ext cx="84772" cy="163272"/>
                        <a:chOff x="8100060" y="3429000"/>
                        <a:chExt cx="84772" cy="163272"/>
                      </a:xfrm>
                      <a:solidFill>
                        <a:srgbClr val="C95953"/>
                      </a:solidFill>
                    </p:grpSpPr>
                    <p:sp>
                      <p:nvSpPr>
                        <p:cNvPr id="248" name="Freeform: Shape 936">
                          <a:extLst>
                            <a:ext uri="{FF2B5EF4-FFF2-40B4-BE49-F238E27FC236}">
                              <a16:creationId xmlns:a16="http://schemas.microsoft.com/office/drawing/2014/main" id="{6A2FBFE4-22B6-B4F7-A6E8-A56A480ACF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60507" y="3429000"/>
                          <a:ext cx="24325" cy="96202"/>
                        </a:xfrm>
                        <a:custGeom>
                          <a:avLst/>
                          <a:gdLst>
                            <a:gd name="connsiteX0" fmla="*/ 19563 w 24325"/>
                            <a:gd name="connsiteY0" fmla="*/ 96203 h 96202"/>
                            <a:gd name="connsiteX1" fmla="*/ 18611 w 24325"/>
                            <a:gd name="connsiteY1" fmla="*/ 88583 h 96202"/>
                            <a:gd name="connsiteX2" fmla="*/ 17658 w 24325"/>
                            <a:gd name="connsiteY2" fmla="*/ 80963 h 96202"/>
                            <a:gd name="connsiteX3" fmla="*/ 16705 w 24325"/>
                            <a:gd name="connsiteY3" fmla="*/ 72390 h 96202"/>
                            <a:gd name="connsiteX4" fmla="*/ 12895 w 24325"/>
                            <a:gd name="connsiteY4" fmla="*/ 56197 h 96202"/>
                            <a:gd name="connsiteX5" fmla="*/ 10991 w 24325"/>
                            <a:gd name="connsiteY5" fmla="*/ 48578 h 96202"/>
                            <a:gd name="connsiteX6" fmla="*/ 5275 w 24325"/>
                            <a:gd name="connsiteY6" fmla="*/ 24765 h 96202"/>
                            <a:gd name="connsiteX7" fmla="*/ 513 w 24325"/>
                            <a:gd name="connsiteY7" fmla="*/ 0 h 96202"/>
                            <a:gd name="connsiteX8" fmla="*/ 12895 w 24325"/>
                            <a:gd name="connsiteY8" fmla="*/ 22860 h 96202"/>
                            <a:gd name="connsiteX9" fmla="*/ 21468 w 24325"/>
                            <a:gd name="connsiteY9" fmla="*/ 46672 h 96202"/>
                            <a:gd name="connsiteX10" fmla="*/ 22420 w 24325"/>
                            <a:gd name="connsiteY10" fmla="*/ 54292 h 96202"/>
                            <a:gd name="connsiteX11" fmla="*/ 24325 w 24325"/>
                            <a:gd name="connsiteY11" fmla="*/ 71438 h 96202"/>
                            <a:gd name="connsiteX12" fmla="*/ 24325 w 24325"/>
                            <a:gd name="connsiteY12" fmla="*/ 80963 h 96202"/>
                            <a:gd name="connsiteX13" fmla="*/ 23373 w 24325"/>
                            <a:gd name="connsiteY13" fmla="*/ 88583 h 96202"/>
                            <a:gd name="connsiteX14" fmla="*/ 19563 w 24325"/>
                            <a:gd name="connsiteY14" fmla="*/ 96203 h 962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4325" h="96202">
                              <a:moveTo>
                                <a:pt x="19563" y="96203"/>
                              </a:moveTo>
                              <a:cubicBezTo>
                                <a:pt x="18611" y="96203"/>
                                <a:pt x="18611" y="92392"/>
                                <a:pt x="18611" y="88583"/>
                              </a:cubicBezTo>
                              <a:cubicBezTo>
                                <a:pt x="18611" y="86678"/>
                                <a:pt x="18611" y="83820"/>
                                <a:pt x="17658" y="80963"/>
                              </a:cubicBezTo>
                              <a:cubicBezTo>
                                <a:pt x="16705" y="78105"/>
                                <a:pt x="16705" y="75247"/>
                                <a:pt x="16705" y="72390"/>
                              </a:cubicBezTo>
                              <a:cubicBezTo>
                                <a:pt x="15753" y="66675"/>
                                <a:pt x="13848" y="60960"/>
                                <a:pt x="12895" y="56197"/>
                              </a:cubicBezTo>
                              <a:cubicBezTo>
                                <a:pt x="11943" y="51435"/>
                                <a:pt x="10991" y="48578"/>
                                <a:pt x="10991" y="48578"/>
                              </a:cubicBezTo>
                              <a:cubicBezTo>
                                <a:pt x="10991" y="48578"/>
                                <a:pt x="8133" y="36195"/>
                                <a:pt x="5275" y="24765"/>
                              </a:cubicBezTo>
                              <a:cubicBezTo>
                                <a:pt x="2418" y="12383"/>
                                <a:pt x="-1392" y="953"/>
                                <a:pt x="513" y="0"/>
                              </a:cubicBezTo>
                              <a:cubicBezTo>
                                <a:pt x="2418" y="0"/>
                                <a:pt x="8133" y="10478"/>
                                <a:pt x="12895" y="22860"/>
                              </a:cubicBezTo>
                              <a:cubicBezTo>
                                <a:pt x="17658" y="34290"/>
                                <a:pt x="21468" y="46672"/>
                                <a:pt x="21468" y="46672"/>
                              </a:cubicBezTo>
                              <a:cubicBezTo>
                                <a:pt x="21468" y="46672"/>
                                <a:pt x="22420" y="49530"/>
                                <a:pt x="22420" y="54292"/>
                              </a:cubicBezTo>
                              <a:cubicBezTo>
                                <a:pt x="23373" y="59055"/>
                                <a:pt x="24325" y="65722"/>
                                <a:pt x="24325" y="71438"/>
                              </a:cubicBezTo>
                              <a:cubicBezTo>
                                <a:pt x="24325" y="74295"/>
                                <a:pt x="24325" y="78105"/>
                                <a:pt x="24325" y="80963"/>
                              </a:cubicBezTo>
                              <a:cubicBezTo>
                                <a:pt x="24325" y="83820"/>
                                <a:pt x="24325" y="86678"/>
                                <a:pt x="23373" y="88583"/>
                              </a:cubicBezTo>
                              <a:cubicBezTo>
                                <a:pt x="21468" y="93345"/>
                                <a:pt x="20516" y="96203"/>
                                <a:pt x="19563" y="962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9" name="Freeform: Shape 937">
                          <a:extLst>
                            <a:ext uri="{FF2B5EF4-FFF2-40B4-BE49-F238E27FC236}">
                              <a16:creationId xmlns:a16="http://schemas.microsoft.com/office/drawing/2014/main" id="{C483D55F-9923-F6D7-BE6E-DA2F8799A8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00060" y="3578542"/>
                          <a:ext cx="24060" cy="13729"/>
                        </a:xfrm>
                        <a:custGeom>
                          <a:avLst/>
                          <a:gdLst>
                            <a:gd name="connsiteX0" fmla="*/ 23813 w 24060"/>
                            <a:gd name="connsiteY0" fmla="*/ 13335 h 13729"/>
                            <a:gd name="connsiteX1" fmla="*/ 16192 w 24060"/>
                            <a:gd name="connsiteY1" fmla="*/ 12383 h 13729"/>
                            <a:gd name="connsiteX2" fmla="*/ 10477 w 24060"/>
                            <a:gd name="connsiteY2" fmla="*/ 11430 h 13729"/>
                            <a:gd name="connsiteX3" fmla="*/ 5715 w 24060"/>
                            <a:gd name="connsiteY3" fmla="*/ 7620 h 13729"/>
                            <a:gd name="connsiteX4" fmla="*/ 0 w 24060"/>
                            <a:gd name="connsiteY4" fmla="*/ 2858 h 13729"/>
                            <a:gd name="connsiteX5" fmla="*/ 6667 w 24060"/>
                            <a:gd name="connsiteY5" fmla="*/ 0 h 13729"/>
                            <a:gd name="connsiteX6" fmla="*/ 14288 w 24060"/>
                            <a:gd name="connsiteY6" fmla="*/ 953 h 13729"/>
                            <a:gd name="connsiteX7" fmla="*/ 20002 w 24060"/>
                            <a:gd name="connsiteY7" fmla="*/ 5715 h 13729"/>
                            <a:gd name="connsiteX8" fmla="*/ 23813 w 24060"/>
                            <a:gd name="connsiteY8" fmla="*/ 13335 h 137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4060" h="13729">
                              <a:moveTo>
                                <a:pt x="23813" y="13335"/>
                              </a:moveTo>
                              <a:cubicBezTo>
                                <a:pt x="22860" y="14288"/>
                                <a:pt x="19050" y="13335"/>
                                <a:pt x="16192" y="12383"/>
                              </a:cubicBezTo>
                              <a:cubicBezTo>
                                <a:pt x="13335" y="12383"/>
                                <a:pt x="10477" y="11430"/>
                                <a:pt x="10477" y="11430"/>
                              </a:cubicBezTo>
                              <a:cubicBezTo>
                                <a:pt x="10477" y="11430"/>
                                <a:pt x="7620" y="10478"/>
                                <a:pt x="5715" y="7620"/>
                              </a:cubicBezTo>
                              <a:cubicBezTo>
                                <a:pt x="2857" y="6667"/>
                                <a:pt x="0" y="4763"/>
                                <a:pt x="0" y="2858"/>
                              </a:cubicBezTo>
                              <a:cubicBezTo>
                                <a:pt x="0" y="953"/>
                                <a:pt x="2857" y="0"/>
                                <a:pt x="6667" y="0"/>
                              </a:cubicBezTo>
                              <a:cubicBezTo>
                                <a:pt x="10477" y="0"/>
                                <a:pt x="14288" y="953"/>
                                <a:pt x="14288" y="953"/>
                              </a:cubicBezTo>
                              <a:cubicBezTo>
                                <a:pt x="14288" y="953"/>
                                <a:pt x="17145" y="2858"/>
                                <a:pt x="20002" y="5715"/>
                              </a:cubicBezTo>
                              <a:cubicBezTo>
                                <a:pt x="22860" y="9525"/>
                                <a:pt x="24765" y="12383"/>
                                <a:pt x="23813" y="133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1" name="Graphic 4">
                      <a:extLst>
                        <a:ext uri="{FF2B5EF4-FFF2-40B4-BE49-F238E27FC236}">
                          <a16:creationId xmlns:a16="http://schemas.microsoft.com/office/drawing/2014/main" id="{A00B6F46-9333-8D18-1AE8-7FC8DE689C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77809" y="2958994"/>
                      <a:ext cx="297485" cy="336655"/>
                      <a:chOff x="7777809" y="2958994"/>
                      <a:chExt cx="297485" cy="336655"/>
                    </a:xfrm>
                  </p:grpSpPr>
                  <p:sp>
                    <p:nvSpPr>
                      <p:cNvPr id="232" name="Freeform: Shape 939">
                        <a:extLst>
                          <a:ext uri="{FF2B5EF4-FFF2-40B4-BE49-F238E27FC236}">
                            <a16:creationId xmlns:a16="http://schemas.microsoft.com/office/drawing/2014/main" id="{40087D5C-09FF-F295-D9AE-670DA3BE50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7809" y="2960163"/>
                        <a:ext cx="293714" cy="334054"/>
                      </a:xfrm>
                      <a:custGeom>
                        <a:avLst/>
                        <a:gdLst>
                          <a:gd name="connsiteX0" fmla="*/ 242241 w 293714"/>
                          <a:gd name="connsiteY0" fmla="*/ 317389 h 334054"/>
                          <a:gd name="connsiteX1" fmla="*/ 122226 w 293714"/>
                          <a:gd name="connsiteY1" fmla="*/ 301196 h 334054"/>
                          <a:gd name="connsiteX2" fmla="*/ 3163 w 293714"/>
                          <a:gd name="connsiteY2" fmla="*/ 145939 h 334054"/>
                          <a:gd name="connsiteX3" fmla="*/ 81268 w 293714"/>
                          <a:gd name="connsiteY3" fmla="*/ 177371 h 334054"/>
                          <a:gd name="connsiteX4" fmla="*/ 97461 w 293714"/>
                          <a:gd name="connsiteY4" fmla="*/ 3064 h 334054"/>
                          <a:gd name="connsiteX5" fmla="*/ 223191 w 293714"/>
                          <a:gd name="connsiteY5" fmla="*/ 132604 h 334054"/>
                          <a:gd name="connsiteX6" fmla="*/ 268911 w 293714"/>
                          <a:gd name="connsiteY6" fmla="*/ 64976 h 334054"/>
                          <a:gd name="connsiteX7" fmla="*/ 285103 w 293714"/>
                          <a:gd name="connsiteY7" fmla="*/ 184991 h 334054"/>
                          <a:gd name="connsiteX8" fmla="*/ 242241 w 293714"/>
                          <a:gd name="connsiteY8" fmla="*/ 317389 h 3340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93714" h="334054">
                            <a:moveTo>
                              <a:pt x="242241" y="317389"/>
                            </a:moveTo>
                            <a:cubicBezTo>
                              <a:pt x="242241" y="317389"/>
                              <a:pt x="182233" y="364061"/>
                              <a:pt x="122226" y="301196"/>
                            </a:cubicBezTo>
                            <a:cubicBezTo>
                              <a:pt x="62218" y="239284"/>
                              <a:pt x="-16839" y="166894"/>
                              <a:pt x="3163" y="145939"/>
                            </a:cubicBezTo>
                            <a:cubicBezTo>
                              <a:pt x="16498" y="131651"/>
                              <a:pt x="81268" y="177371"/>
                              <a:pt x="81268" y="177371"/>
                            </a:cubicBezTo>
                            <a:cubicBezTo>
                              <a:pt x="81268" y="177371"/>
                              <a:pt x="10783" y="35449"/>
                              <a:pt x="97461" y="3064"/>
                            </a:cubicBezTo>
                            <a:cubicBezTo>
                              <a:pt x="166993" y="-23606"/>
                              <a:pt x="223191" y="132604"/>
                              <a:pt x="223191" y="132604"/>
                            </a:cubicBezTo>
                            <a:cubicBezTo>
                              <a:pt x="223191" y="132604"/>
                              <a:pt x="234621" y="58309"/>
                              <a:pt x="268911" y="64976"/>
                            </a:cubicBezTo>
                            <a:cubicBezTo>
                              <a:pt x="303201" y="71644"/>
                              <a:pt x="285103" y="184991"/>
                              <a:pt x="285103" y="184991"/>
                            </a:cubicBezTo>
                            <a:cubicBezTo>
                              <a:pt x="285103" y="184991"/>
                              <a:pt x="322251" y="283099"/>
                              <a:pt x="242241" y="317389"/>
                            </a:cubicBezTo>
                            <a:close/>
                          </a:path>
                        </a:pathLst>
                      </a:custGeom>
                      <a:solidFill>
                        <a:srgbClr val="F3CA9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33" name="Graphic 4">
                        <a:extLst>
                          <a:ext uri="{FF2B5EF4-FFF2-40B4-BE49-F238E27FC236}">
                            <a16:creationId xmlns:a16="http://schemas.microsoft.com/office/drawing/2014/main" id="{7F955788-0DEC-E483-B7FC-1AF764EFA1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0019" y="3038475"/>
                        <a:ext cx="292456" cy="255332"/>
                        <a:chOff x="7780019" y="3038475"/>
                        <a:chExt cx="292456" cy="255332"/>
                      </a:xfrm>
                      <a:solidFill>
                        <a:srgbClr val="EA9B87">
                          <a:alpha val="50000"/>
                        </a:srgbClr>
                      </a:solidFill>
                    </p:grpSpPr>
                    <p:sp>
                      <p:nvSpPr>
                        <p:cNvPr id="243" name="Freeform: Shape 941">
                          <a:extLst>
                            <a:ext uri="{FF2B5EF4-FFF2-40B4-BE49-F238E27FC236}">
                              <a16:creationId xmlns:a16="http://schemas.microsoft.com/office/drawing/2014/main" id="{F6C8F81F-C494-A43B-8F92-597347C6A3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0019" y="3038475"/>
                          <a:ext cx="292456" cy="255332"/>
                        </a:xfrm>
                        <a:custGeom>
                          <a:avLst/>
                          <a:gdLst>
                            <a:gd name="connsiteX0" fmla="*/ 1905 w 292456"/>
                            <a:gd name="connsiteY0" fmla="*/ 67628 h 255332"/>
                            <a:gd name="connsiteX1" fmla="*/ 1905 w 292456"/>
                            <a:gd name="connsiteY1" fmla="*/ 67628 h 255332"/>
                            <a:gd name="connsiteX2" fmla="*/ 0 w 292456"/>
                            <a:gd name="connsiteY2" fmla="*/ 69533 h 255332"/>
                            <a:gd name="connsiteX3" fmla="*/ 5715 w 292456"/>
                            <a:gd name="connsiteY3" fmla="*/ 96203 h 255332"/>
                            <a:gd name="connsiteX4" fmla="*/ 120968 w 292456"/>
                            <a:gd name="connsiteY4" fmla="*/ 222885 h 255332"/>
                            <a:gd name="connsiteX5" fmla="*/ 240982 w 292456"/>
                            <a:gd name="connsiteY5" fmla="*/ 239078 h 255332"/>
                            <a:gd name="connsiteX6" fmla="*/ 283845 w 292456"/>
                            <a:gd name="connsiteY6" fmla="*/ 107633 h 255332"/>
                            <a:gd name="connsiteX7" fmla="*/ 283845 w 292456"/>
                            <a:gd name="connsiteY7" fmla="*/ 6667 h 255332"/>
                            <a:gd name="connsiteX8" fmla="*/ 240982 w 292456"/>
                            <a:gd name="connsiteY8" fmla="*/ 175260 h 255332"/>
                            <a:gd name="connsiteX9" fmla="*/ 181928 w 292456"/>
                            <a:gd name="connsiteY9" fmla="*/ 140970 h 255332"/>
                            <a:gd name="connsiteX10" fmla="*/ 142875 w 292456"/>
                            <a:gd name="connsiteY10" fmla="*/ 200978 h 255332"/>
                            <a:gd name="connsiteX11" fmla="*/ 116205 w 292456"/>
                            <a:gd name="connsiteY11" fmla="*/ 105728 h 255332"/>
                            <a:gd name="connsiteX12" fmla="*/ 215265 w 292456"/>
                            <a:gd name="connsiteY12" fmla="*/ 63817 h 255332"/>
                            <a:gd name="connsiteX13" fmla="*/ 220980 w 292456"/>
                            <a:gd name="connsiteY13" fmla="*/ 51435 h 255332"/>
                            <a:gd name="connsiteX14" fmla="*/ 197168 w 292456"/>
                            <a:gd name="connsiteY14" fmla="*/ 0 h 255332"/>
                            <a:gd name="connsiteX15" fmla="*/ 105728 w 292456"/>
                            <a:gd name="connsiteY15" fmla="*/ 64770 h 255332"/>
                            <a:gd name="connsiteX16" fmla="*/ 55245 w 292456"/>
                            <a:gd name="connsiteY16" fmla="*/ 20003 h 255332"/>
                            <a:gd name="connsiteX17" fmla="*/ 80010 w 292456"/>
                            <a:gd name="connsiteY17" fmla="*/ 100013 h 255332"/>
                            <a:gd name="connsiteX18" fmla="*/ 56198 w 292456"/>
                            <a:gd name="connsiteY18" fmla="*/ 84772 h 255332"/>
                            <a:gd name="connsiteX19" fmla="*/ 74295 w 292456"/>
                            <a:gd name="connsiteY19" fmla="*/ 137160 h 255332"/>
                            <a:gd name="connsiteX20" fmla="*/ 1905 w 292456"/>
                            <a:gd name="connsiteY20" fmla="*/ 67628 h 2553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292456" h="255332">
                              <a:moveTo>
                                <a:pt x="1905" y="67628"/>
                              </a:moveTo>
                              <a:cubicBezTo>
                                <a:pt x="953" y="67628"/>
                                <a:pt x="953" y="67628"/>
                                <a:pt x="1905" y="67628"/>
                              </a:cubicBezTo>
                              <a:cubicBezTo>
                                <a:pt x="953" y="68580"/>
                                <a:pt x="0" y="69533"/>
                                <a:pt x="0" y="69533"/>
                              </a:cubicBezTo>
                              <a:lnTo>
                                <a:pt x="5715" y="96203"/>
                              </a:lnTo>
                              <a:cubicBezTo>
                                <a:pt x="24765" y="128588"/>
                                <a:pt x="78105" y="178117"/>
                                <a:pt x="120968" y="222885"/>
                              </a:cubicBezTo>
                              <a:cubicBezTo>
                                <a:pt x="180975" y="284797"/>
                                <a:pt x="240982" y="239078"/>
                                <a:pt x="240982" y="239078"/>
                              </a:cubicBezTo>
                              <a:cubicBezTo>
                                <a:pt x="320993" y="204788"/>
                                <a:pt x="283845" y="107633"/>
                                <a:pt x="283845" y="107633"/>
                              </a:cubicBezTo>
                              <a:cubicBezTo>
                                <a:pt x="283845" y="107633"/>
                                <a:pt x="294323" y="40958"/>
                                <a:pt x="283845" y="6667"/>
                              </a:cubicBezTo>
                              <a:cubicBezTo>
                                <a:pt x="280988" y="69533"/>
                                <a:pt x="271463" y="158115"/>
                                <a:pt x="240982" y="175260"/>
                              </a:cubicBezTo>
                              <a:cubicBezTo>
                                <a:pt x="192405" y="201930"/>
                                <a:pt x="181928" y="140970"/>
                                <a:pt x="181928" y="140970"/>
                              </a:cubicBezTo>
                              <a:cubicBezTo>
                                <a:pt x="181928" y="140970"/>
                                <a:pt x="174307" y="202883"/>
                                <a:pt x="142875" y="200978"/>
                              </a:cubicBezTo>
                              <a:cubicBezTo>
                                <a:pt x="111443" y="199072"/>
                                <a:pt x="81915" y="146685"/>
                                <a:pt x="116205" y="105728"/>
                              </a:cubicBezTo>
                              <a:cubicBezTo>
                                <a:pt x="149543" y="64770"/>
                                <a:pt x="215265" y="63817"/>
                                <a:pt x="215265" y="63817"/>
                              </a:cubicBezTo>
                              <a:lnTo>
                                <a:pt x="220980" y="51435"/>
                              </a:lnTo>
                              <a:cubicBezTo>
                                <a:pt x="218123" y="44767"/>
                                <a:pt x="209550" y="22860"/>
                                <a:pt x="197168" y="0"/>
                              </a:cubicBezTo>
                              <a:cubicBezTo>
                                <a:pt x="181928" y="23813"/>
                                <a:pt x="147638" y="52388"/>
                                <a:pt x="105728" y="64770"/>
                              </a:cubicBezTo>
                              <a:cubicBezTo>
                                <a:pt x="82868" y="71438"/>
                                <a:pt x="66675" y="49530"/>
                                <a:pt x="55245" y="20003"/>
                              </a:cubicBezTo>
                              <a:cubicBezTo>
                                <a:pt x="60960" y="61913"/>
                                <a:pt x="80010" y="100013"/>
                                <a:pt x="80010" y="100013"/>
                              </a:cubicBezTo>
                              <a:cubicBezTo>
                                <a:pt x="80010" y="100013"/>
                                <a:pt x="69532" y="92392"/>
                                <a:pt x="56198" y="84772"/>
                              </a:cubicBezTo>
                              <a:cubicBezTo>
                                <a:pt x="69532" y="108585"/>
                                <a:pt x="80010" y="130492"/>
                                <a:pt x="74295" y="137160"/>
                              </a:cubicBezTo>
                              <a:cubicBezTo>
                                <a:pt x="61913" y="150495"/>
                                <a:pt x="15240" y="86678"/>
                                <a:pt x="1905" y="676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4" name="Freeform: Shape 942">
                          <a:extLst>
                            <a:ext uri="{FF2B5EF4-FFF2-40B4-BE49-F238E27FC236}">
                              <a16:creationId xmlns:a16="http://schemas.microsoft.com/office/drawing/2014/main" id="{256172C7-EECA-C6A8-7113-B9BD229646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02905" y="3049904"/>
                          <a:ext cx="14287" cy="36195"/>
                        </a:xfrm>
                        <a:custGeom>
                          <a:avLst/>
                          <a:gdLst>
                            <a:gd name="connsiteX0" fmla="*/ 14288 w 14287"/>
                            <a:gd name="connsiteY0" fmla="*/ 5715 h 36195"/>
                            <a:gd name="connsiteX1" fmla="*/ 11430 w 14287"/>
                            <a:gd name="connsiteY1" fmla="*/ 0 h 36195"/>
                            <a:gd name="connsiteX2" fmla="*/ 0 w 14287"/>
                            <a:gd name="connsiteY2" fmla="*/ 36195 h 36195"/>
                            <a:gd name="connsiteX3" fmla="*/ 14288 w 14287"/>
                            <a:gd name="connsiteY3" fmla="*/ 5715 h 361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4287" h="36195">
                              <a:moveTo>
                                <a:pt x="14288" y="5715"/>
                              </a:moveTo>
                              <a:lnTo>
                                <a:pt x="11430" y="0"/>
                              </a:lnTo>
                              <a:cubicBezTo>
                                <a:pt x="5715" y="12383"/>
                                <a:pt x="1905" y="27623"/>
                                <a:pt x="0" y="36195"/>
                              </a:cubicBezTo>
                              <a:lnTo>
                                <a:pt x="14288" y="57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4" name="Graphic 4">
                        <a:extLst>
                          <a:ext uri="{FF2B5EF4-FFF2-40B4-BE49-F238E27FC236}">
                            <a16:creationId xmlns:a16="http://schemas.microsoft.com/office/drawing/2014/main" id="{8E48DA4A-586F-496A-C238-F22F153EE8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0549" y="2958994"/>
                        <a:ext cx="294745" cy="336655"/>
                        <a:chOff x="7780549" y="2958994"/>
                        <a:chExt cx="294745" cy="336655"/>
                      </a:xfrm>
                      <a:solidFill>
                        <a:srgbClr val="C95953"/>
                      </a:solidFill>
                    </p:grpSpPr>
                    <p:sp>
                      <p:nvSpPr>
                        <p:cNvPr id="235" name="Freeform: Shape 944">
                          <a:extLst>
                            <a:ext uri="{FF2B5EF4-FFF2-40B4-BE49-F238E27FC236}">
                              <a16:creationId xmlns:a16="http://schemas.microsoft.com/office/drawing/2014/main" id="{07C725CC-546C-89A4-4EFE-C62710DB09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56951" y="3019081"/>
                          <a:ext cx="118343" cy="217033"/>
                        </a:xfrm>
                        <a:custGeom>
                          <a:avLst/>
                          <a:gdLst>
                            <a:gd name="connsiteX0" fmla="*/ 46906 w 118343"/>
                            <a:gd name="connsiteY0" fmla="*/ 213704 h 217033"/>
                            <a:gd name="connsiteX1" fmla="*/ 38334 w 118343"/>
                            <a:gd name="connsiteY1" fmla="*/ 216561 h 217033"/>
                            <a:gd name="connsiteX2" fmla="*/ 15474 w 118343"/>
                            <a:gd name="connsiteY2" fmla="*/ 211799 h 217033"/>
                            <a:gd name="connsiteX3" fmla="*/ 234 w 118343"/>
                            <a:gd name="connsiteY3" fmla="*/ 182271 h 217033"/>
                            <a:gd name="connsiteX4" fmla="*/ 6901 w 118343"/>
                            <a:gd name="connsiteY4" fmla="*/ 145124 h 217033"/>
                            <a:gd name="connsiteX5" fmla="*/ 33572 w 118343"/>
                            <a:gd name="connsiteY5" fmla="*/ 117501 h 217033"/>
                            <a:gd name="connsiteX6" fmla="*/ 34524 w 118343"/>
                            <a:gd name="connsiteY6" fmla="*/ 116549 h 217033"/>
                            <a:gd name="connsiteX7" fmla="*/ 34524 w 118343"/>
                            <a:gd name="connsiteY7" fmla="*/ 115596 h 217033"/>
                            <a:gd name="connsiteX8" fmla="*/ 34524 w 118343"/>
                            <a:gd name="connsiteY8" fmla="*/ 107976 h 217033"/>
                            <a:gd name="connsiteX9" fmla="*/ 35476 w 118343"/>
                            <a:gd name="connsiteY9" fmla="*/ 92736 h 217033"/>
                            <a:gd name="connsiteX10" fmla="*/ 39286 w 118343"/>
                            <a:gd name="connsiteY10" fmla="*/ 61304 h 217033"/>
                            <a:gd name="connsiteX11" fmla="*/ 41191 w 118343"/>
                            <a:gd name="connsiteY11" fmla="*/ 52731 h 217033"/>
                            <a:gd name="connsiteX12" fmla="*/ 48811 w 118343"/>
                            <a:gd name="connsiteY12" fmla="*/ 30824 h 217033"/>
                            <a:gd name="connsiteX13" fmla="*/ 70719 w 118343"/>
                            <a:gd name="connsiteY13" fmla="*/ 4154 h 217033"/>
                            <a:gd name="connsiteX14" fmla="*/ 90722 w 118343"/>
                            <a:gd name="connsiteY14" fmla="*/ 344 h 217033"/>
                            <a:gd name="connsiteX15" fmla="*/ 109772 w 118343"/>
                            <a:gd name="connsiteY15" fmla="*/ 9869 h 217033"/>
                            <a:gd name="connsiteX16" fmla="*/ 117391 w 118343"/>
                            <a:gd name="connsiteY16" fmla="*/ 28919 h 217033"/>
                            <a:gd name="connsiteX17" fmla="*/ 118344 w 118343"/>
                            <a:gd name="connsiteY17" fmla="*/ 47016 h 217033"/>
                            <a:gd name="connsiteX18" fmla="*/ 114534 w 118343"/>
                            <a:gd name="connsiteY18" fmla="*/ 78449 h 217033"/>
                            <a:gd name="connsiteX19" fmla="*/ 110724 w 118343"/>
                            <a:gd name="connsiteY19" fmla="*/ 100356 h 217033"/>
                            <a:gd name="connsiteX20" fmla="*/ 108819 w 118343"/>
                            <a:gd name="connsiteY20" fmla="*/ 108929 h 217033"/>
                            <a:gd name="connsiteX21" fmla="*/ 109772 w 118343"/>
                            <a:gd name="connsiteY21" fmla="*/ 78449 h 217033"/>
                            <a:gd name="connsiteX22" fmla="*/ 111676 w 118343"/>
                            <a:gd name="connsiteY22" fmla="*/ 47969 h 217033"/>
                            <a:gd name="connsiteX23" fmla="*/ 103104 w 118343"/>
                            <a:gd name="connsiteY23" fmla="*/ 16536 h 217033"/>
                            <a:gd name="connsiteX24" fmla="*/ 89769 w 118343"/>
                            <a:gd name="connsiteY24" fmla="*/ 10821 h 217033"/>
                            <a:gd name="connsiteX25" fmla="*/ 76434 w 118343"/>
                            <a:gd name="connsiteY25" fmla="*/ 13679 h 217033"/>
                            <a:gd name="connsiteX26" fmla="*/ 60241 w 118343"/>
                            <a:gd name="connsiteY26" fmla="*/ 35586 h 217033"/>
                            <a:gd name="connsiteX27" fmla="*/ 53574 w 118343"/>
                            <a:gd name="connsiteY27" fmla="*/ 55589 h 217033"/>
                            <a:gd name="connsiteX28" fmla="*/ 51669 w 118343"/>
                            <a:gd name="connsiteY28" fmla="*/ 63209 h 217033"/>
                            <a:gd name="connsiteX29" fmla="*/ 46906 w 118343"/>
                            <a:gd name="connsiteY29" fmla="*/ 92736 h 217033"/>
                            <a:gd name="connsiteX30" fmla="*/ 45954 w 118343"/>
                            <a:gd name="connsiteY30" fmla="*/ 107024 h 217033"/>
                            <a:gd name="connsiteX31" fmla="*/ 45954 w 118343"/>
                            <a:gd name="connsiteY31" fmla="*/ 110834 h 217033"/>
                            <a:gd name="connsiteX32" fmla="*/ 45954 w 118343"/>
                            <a:gd name="connsiteY32" fmla="*/ 115596 h 217033"/>
                            <a:gd name="connsiteX33" fmla="*/ 45954 w 118343"/>
                            <a:gd name="connsiteY33" fmla="*/ 119406 h 217033"/>
                            <a:gd name="connsiteX34" fmla="*/ 45954 w 118343"/>
                            <a:gd name="connsiteY34" fmla="*/ 121311 h 217033"/>
                            <a:gd name="connsiteX35" fmla="*/ 45954 w 118343"/>
                            <a:gd name="connsiteY35" fmla="*/ 122264 h 217033"/>
                            <a:gd name="connsiteX36" fmla="*/ 45001 w 118343"/>
                            <a:gd name="connsiteY36" fmla="*/ 122264 h 217033"/>
                            <a:gd name="connsiteX37" fmla="*/ 38334 w 118343"/>
                            <a:gd name="connsiteY37" fmla="*/ 125121 h 217033"/>
                            <a:gd name="connsiteX38" fmla="*/ 15474 w 118343"/>
                            <a:gd name="connsiteY38" fmla="*/ 147029 h 217033"/>
                            <a:gd name="connsiteX39" fmla="*/ 7854 w 118343"/>
                            <a:gd name="connsiteY39" fmla="*/ 179414 h 217033"/>
                            <a:gd name="connsiteX40" fmla="*/ 19284 w 118343"/>
                            <a:gd name="connsiteY40" fmla="*/ 205131 h 217033"/>
                            <a:gd name="connsiteX41" fmla="*/ 38334 w 118343"/>
                            <a:gd name="connsiteY41" fmla="*/ 210846 h 217033"/>
                            <a:gd name="connsiteX42" fmla="*/ 46906 w 118343"/>
                            <a:gd name="connsiteY42" fmla="*/ 213704 h 2170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18343" h="217033">
                              <a:moveTo>
                                <a:pt x="46906" y="213704"/>
                              </a:moveTo>
                              <a:cubicBezTo>
                                <a:pt x="46906" y="213704"/>
                                <a:pt x="44049" y="215609"/>
                                <a:pt x="38334" y="216561"/>
                              </a:cubicBezTo>
                              <a:cubicBezTo>
                                <a:pt x="32619" y="217514"/>
                                <a:pt x="24047" y="217514"/>
                                <a:pt x="15474" y="211799"/>
                              </a:cubicBezTo>
                              <a:cubicBezTo>
                                <a:pt x="6901" y="206084"/>
                                <a:pt x="1186" y="194654"/>
                                <a:pt x="234" y="182271"/>
                              </a:cubicBezTo>
                              <a:cubicBezTo>
                                <a:pt x="-719" y="169889"/>
                                <a:pt x="1186" y="157506"/>
                                <a:pt x="6901" y="145124"/>
                              </a:cubicBezTo>
                              <a:cubicBezTo>
                                <a:pt x="12616" y="133694"/>
                                <a:pt x="22141" y="122264"/>
                                <a:pt x="33572" y="117501"/>
                              </a:cubicBezTo>
                              <a:lnTo>
                                <a:pt x="34524" y="116549"/>
                              </a:lnTo>
                              <a:cubicBezTo>
                                <a:pt x="34524" y="116549"/>
                                <a:pt x="34524" y="116549"/>
                                <a:pt x="34524" y="115596"/>
                              </a:cubicBezTo>
                              <a:cubicBezTo>
                                <a:pt x="34524" y="113691"/>
                                <a:pt x="34524" y="109881"/>
                                <a:pt x="34524" y="107976"/>
                              </a:cubicBezTo>
                              <a:cubicBezTo>
                                <a:pt x="34524" y="102261"/>
                                <a:pt x="34524" y="97499"/>
                                <a:pt x="35476" y="92736"/>
                              </a:cubicBezTo>
                              <a:cubicBezTo>
                                <a:pt x="36429" y="73686"/>
                                <a:pt x="39286" y="61304"/>
                                <a:pt x="39286" y="61304"/>
                              </a:cubicBezTo>
                              <a:cubicBezTo>
                                <a:pt x="39286" y="61304"/>
                                <a:pt x="40239" y="58446"/>
                                <a:pt x="41191" y="52731"/>
                              </a:cubicBezTo>
                              <a:cubicBezTo>
                                <a:pt x="43097" y="47016"/>
                                <a:pt x="45001" y="39396"/>
                                <a:pt x="48811" y="30824"/>
                              </a:cubicBezTo>
                              <a:cubicBezTo>
                                <a:pt x="52622" y="22251"/>
                                <a:pt x="58336" y="11774"/>
                                <a:pt x="70719" y="4154"/>
                              </a:cubicBezTo>
                              <a:cubicBezTo>
                                <a:pt x="76434" y="344"/>
                                <a:pt x="84054" y="-609"/>
                                <a:pt x="90722" y="344"/>
                              </a:cubicBezTo>
                              <a:cubicBezTo>
                                <a:pt x="97389" y="1296"/>
                                <a:pt x="105009" y="4154"/>
                                <a:pt x="109772" y="9869"/>
                              </a:cubicBezTo>
                              <a:cubicBezTo>
                                <a:pt x="114534" y="15584"/>
                                <a:pt x="116439" y="22251"/>
                                <a:pt x="117391" y="28919"/>
                              </a:cubicBezTo>
                              <a:cubicBezTo>
                                <a:pt x="118344" y="35586"/>
                                <a:pt x="118344" y="41301"/>
                                <a:pt x="118344" y="47016"/>
                              </a:cubicBezTo>
                              <a:cubicBezTo>
                                <a:pt x="117391" y="58446"/>
                                <a:pt x="115486" y="68924"/>
                                <a:pt x="114534" y="78449"/>
                              </a:cubicBezTo>
                              <a:cubicBezTo>
                                <a:pt x="112629" y="87021"/>
                                <a:pt x="111676" y="94641"/>
                                <a:pt x="110724" y="100356"/>
                              </a:cubicBezTo>
                              <a:cubicBezTo>
                                <a:pt x="109772" y="105119"/>
                                <a:pt x="109772" y="108929"/>
                                <a:pt x="108819" y="108929"/>
                              </a:cubicBezTo>
                              <a:cubicBezTo>
                                <a:pt x="107866" y="108929"/>
                                <a:pt x="107866" y="96546"/>
                                <a:pt x="109772" y="78449"/>
                              </a:cubicBezTo>
                              <a:cubicBezTo>
                                <a:pt x="110724" y="68924"/>
                                <a:pt x="111676" y="58446"/>
                                <a:pt x="111676" y="47969"/>
                              </a:cubicBezTo>
                              <a:cubicBezTo>
                                <a:pt x="111676" y="37491"/>
                                <a:pt x="110724" y="24156"/>
                                <a:pt x="103104" y="16536"/>
                              </a:cubicBezTo>
                              <a:cubicBezTo>
                                <a:pt x="99294" y="12726"/>
                                <a:pt x="95484" y="10821"/>
                                <a:pt x="89769" y="10821"/>
                              </a:cubicBezTo>
                              <a:cubicBezTo>
                                <a:pt x="85006" y="10821"/>
                                <a:pt x="80244" y="11774"/>
                                <a:pt x="76434" y="13679"/>
                              </a:cubicBezTo>
                              <a:cubicBezTo>
                                <a:pt x="68814" y="18441"/>
                                <a:pt x="64051" y="27966"/>
                                <a:pt x="60241" y="35586"/>
                              </a:cubicBezTo>
                              <a:cubicBezTo>
                                <a:pt x="57384" y="43206"/>
                                <a:pt x="55479" y="50826"/>
                                <a:pt x="53574" y="55589"/>
                              </a:cubicBezTo>
                              <a:cubicBezTo>
                                <a:pt x="52622" y="60351"/>
                                <a:pt x="51669" y="63209"/>
                                <a:pt x="51669" y="63209"/>
                              </a:cubicBezTo>
                              <a:cubicBezTo>
                                <a:pt x="51669" y="63209"/>
                                <a:pt x="48811" y="74639"/>
                                <a:pt x="46906" y="92736"/>
                              </a:cubicBezTo>
                              <a:cubicBezTo>
                                <a:pt x="45954" y="97499"/>
                                <a:pt x="45954" y="102261"/>
                                <a:pt x="45954" y="107024"/>
                              </a:cubicBezTo>
                              <a:cubicBezTo>
                                <a:pt x="45954" y="107976"/>
                                <a:pt x="45954" y="109881"/>
                                <a:pt x="45954" y="110834"/>
                              </a:cubicBezTo>
                              <a:cubicBezTo>
                                <a:pt x="45954" y="112739"/>
                                <a:pt x="45954" y="113691"/>
                                <a:pt x="45954" y="115596"/>
                              </a:cubicBezTo>
                              <a:lnTo>
                                <a:pt x="45954" y="119406"/>
                              </a:lnTo>
                              <a:lnTo>
                                <a:pt x="45954" y="121311"/>
                              </a:lnTo>
                              <a:lnTo>
                                <a:pt x="45954" y="122264"/>
                              </a:lnTo>
                              <a:cubicBezTo>
                                <a:pt x="45954" y="122264"/>
                                <a:pt x="45001" y="122264"/>
                                <a:pt x="45001" y="122264"/>
                              </a:cubicBezTo>
                              <a:cubicBezTo>
                                <a:pt x="43097" y="123216"/>
                                <a:pt x="40239" y="124169"/>
                                <a:pt x="38334" y="125121"/>
                              </a:cubicBezTo>
                              <a:cubicBezTo>
                                <a:pt x="28809" y="128931"/>
                                <a:pt x="21189" y="137504"/>
                                <a:pt x="15474" y="147029"/>
                              </a:cubicBezTo>
                              <a:cubicBezTo>
                                <a:pt x="9759" y="157506"/>
                                <a:pt x="7854" y="168936"/>
                                <a:pt x="7854" y="179414"/>
                              </a:cubicBezTo>
                              <a:cubicBezTo>
                                <a:pt x="7854" y="189891"/>
                                <a:pt x="12616" y="200369"/>
                                <a:pt x="19284" y="205131"/>
                              </a:cubicBezTo>
                              <a:cubicBezTo>
                                <a:pt x="25951" y="210846"/>
                                <a:pt x="33572" y="210846"/>
                                <a:pt x="38334" y="210846"/>
                              </a:cubicBezTo>
                              <a:cubicBezTo>
                                <a:pt x="43097" y="213704"/>
                                <a:pt x="45954" y="212751"/>
                                <a:pt x="46906" y="2137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6" name="Freeform: Shape 945">
                          <a:extLst>
                            <a:ext uri="{FF2B5EF4-FFF2-40B4-BE49-F238E27FC236}">
                              <a16:creationId xmlns:a16="http://schemas.microsoft.com/office/drawing/2014/main" id="{9B28AE58-895F-2E91-6568-5137443796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68521" y="3096577"/>
                          <a:ext cx="115333" cy="83862"/>
                        </a:xfrm>
                        <a:custGeom>
                          <a:avLst/>
                          <a:gdLst>
                            <a:gd name="connsiteX0" fmla="*/ 115333 w 115333"/>
                            <a:gd name="connsiteY0" fmla="*/ 1905 h 83862"/>
                            <a:gd name="connsiteX1" fmla="*/ 103903 w 115333"/>
                            <a:gd name="connsiteY1" fmla="*/ 3810 h 83862"/>
                            <a:gd name="connsiteX2" fmla="*/ 80091 w 115333"/>
                            <a:gd name="connsiteY2" fmla="*/ 10477 h 83862"/>
                            <a:gd name="connsiteX3" fmla="*/ 59135 w 115333"/>
                            <a:gd name="connsiteY3" fmla="*/ 22860 h 83862"/>
                            <a:gd name="connsiteX4" fmla="*/ 52468 w 115333"/>
                            <a:gd name="connsiteY4" fmla="*/ 27622 h 83862"/>
                            <a:gd name="connsiteX5" fmla="*/ 50563 w 115333"/>
                            <a:gd name="connsiteY5" fmla="*/ 29527 h 83862"/>
                            <a:gd name="connsiteX6" fmla="*/ 41991 w 115333"/>
                            <a:gd name="connsiteY6" fmla="*/ 37147 h 83862"/>
                            <a:gd name="connsiteX7" fmla="*/ 24846 w 115333"/>
                            <a:gd name="connsiteY7" fmla="*/ 55245 h 83862"/>
                            <a:gd name="connsiteX8" fmla="*/ 80 w 115333"/>
                            <a:gd name="connsiteY8" fmla="*/ 83820 h 83862"/>
                            <a:gd name="connsiteX9" fmla="*/ 17226 w 115333"/>
                            <a:gd name="connsiteY9" fmla="*/ 50482 h 83862"/>
                            <a:gd name="connsiteX10" fmla="*/ 33418 w 115333"/>
                            <a:gd name="connsiteY10" fmla="*/ 29527 h 83862"/>
                            <a:gd name="connsiteX11" fmla="*/ 41991 w 115333"/>
                            <a:gd name="connsiteY11" fmla="*/ 20955 h 83862"/>
                            <a:gd name="connsiteX12" fmla="*/ 44848 w 115333"/>
                            <a:gd name="connsiteY12" fmla="*/ 19050 h 83862"/>
                            <a:gd name="connsiteX13" fmla="*/ 52468 w 115333"/>
                            <a:gd name="connsiteY13" fmla="*/ 14288 h 83862"/>
                            <a:gd name="connsiteX14" fmla="*/ 77233 w 115333"/>
                            <a:gd name="connsiteY14" fmla="*/ 2857 h 83862"/>
                            <a:gd name="connsiteX15" fmla="*/ 103903 w 115333"/>
                            <a:gd name="connsiteY15" fmla="*/ 0 h 83862"/>
                            <a:gd name="connsiteX16" fmla="*/ 115333 w 115333"/>
                            <a:gd name="connsiteY16" fmla="*/ 1905 h 838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15333" h="83862">
                              <a:moveTo>
                                <a:pt x="115333" y="1905"/>
                              </a:moveTo>
                              <a:cubicBezTo>
                                <a:pt x="115333" y="2857"/>
                                <a:pt x="110571" y="3810"/>
                                <a:pt x="103903" y="3810"/>
                              </a:cubicBezTo>
                              <a:cubicBezTo>
                                <a:pt x="97235" y="4763"/>
                                <a:pt x="87710" y="6667"/>
                                <a:pt x="80091" y="10477"/>
                              </a:cubicBezTo>
                              <a:cubicBezTo>
                                <a:pt x="71518" y="14288"/>
                                <a:pt x="63898" y="18097"/>
                                <a:pt x="59135" y="22860"/>
                              </a:cubicBezTo>
                              <a:cubicBezTo>
                                <a:pt x="56278" y="24765"/>
                                <a:pt x="54373" y="26670"/>
                                <a:pt x="52468" y="27622"/>
                              </a:cubicBezTo>
                              <a:cubicBezTo>
                                <a:pt x="50563" y="28575"/>
                                <a:pt x="50563" y="29527"/>
                                <a:pt x="50563" y="29527"/>
                              </a:cubicBezTo>
                              <a:cubicBezTo>
                                <a:pt x="50563" y="29527"/>
                                <a:pt x="46753" y="32385"/>
                                <a:pt x="41991" y="37147"/>
                              </a:cubicBezTo>
                              <a:cubicBezTo>
                                <a:pt x="37228" y="41910"/>
                                <a:pt x="30560" y="48577"/>
                                <a:pt x="24846" y="55245"/>
                              </a:cubicBezTo>
                              <a:cubicBezTo>
                                <a:pt x="12463" y="69532"/>
                                <a:pt x="1985" y="84772"/>
                                <a:pt x="80" y="83820"/>
                              </a:cubicBezTo>
                              <a:cubicBezTo>
                                <a:pt x="-872" y="82867"/>
                                <a:pt x="6748" y="65722"/>
                                <a:pt x="17226" y="50482"/>
                              </a:cubicBezTo>
                              <a:cubicBezTo>
                                <a:pt x="22941" y="42863"/>
                                <a:pt x="28655" y="35242"/>
                                <a:pt x="33418" y="29527"/>
                              </a:cubicBezTo>
                              <a:cubicBezTo>
                                <a:pt x="38180" y="23813"/>
                                <a:pt x="41991" y="20955"/>
                                <a:pt x="41991" y="20955"/>
                              </a:cubicBezTo>
                              <a:cubicBezTo>
                                <a:pt x="41991" y="20955"/>
                                <a:pt x="42943" y="20002"/>
                                <a:pt x="44848" y="19050"/>
                              </a:cubicBezTo>
                              <a:cubicBezTo>
                                <a:pt x="46753" y="18097"/>
                                <a:pt x="48658" y="16192"/>
                                <a:pt x="52468" y="14288"/>
                              </a:cubicBezTo>
                              <a:cubicBezTo>
                                <a:pt x="58183" y="10477"/>
                                <a:pt x="67708" y="5715"/>
                                <a:pt x="77233" y="2857"/>
                              </a:cubicBezTo>
                              <a:cubicBezTo>
                                <a:pt x="86758" y="0"/>
                                <a:pt x="96283" y="0"/>
                                <a:pt x="103903" y="0"/>
                              </a:cubicBezTo>
                              <a:cubicBezTo>
                                <a:pt x="110571" y="0"/>
                                <a:pt x="115333" y="1905"/>
                                <a:pt x="115333" y="19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7" name="Freeform: Shape 946">
                          <a:extLst>
                            <a:ext uri="{FF2B5EF4-FFF2-40B4-BE49-F238E27FC236}">
                              <a16:creationId xmlns:a16="http://schemas.microsoft.com/office/drawing/2014/main" id="{EAB23975-4BBD-24A6-939F-D826A83A0F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27644" y="2975609"/>
                          <a:ext cx="46915" cy="180975"/>
                        </a:xfrm>
                        <a:custGeom>
                          <a:avLst/>
                          <a:gdLst>
                            <a:gd name="connsiteX0" fmla="*/ 29528 w 46915"/>
                            <a:gd name="connsiteY0" fmla="*/ 953 h 180975"/>
                            <a:gd name="connsiteX1" fmla="*/ 18098 w 46915"/>
                            <a:gd name="connsiteY1" fmla="*/ 10478 h 180975"/>
                            <a:gd name="connsiteX2" fmla="*/ 10478 w 46915"/>
                            <a:gd name="connsiteY2" fmla="*/ 41910 h 180975"/>
                            <a:gd name="connsiteX3" fmla="*/ 14288 w 46915"/>
                            <a:gd name="connsiteY3" fmla="*/ 90488 h 180975"/>
                            <a:gd name="connsiteX4" fmla="*/ 14288 w 46915"/>
                            <a:gd name="connsiteY4" fmla="*/ 94298 h 180975"/>
                            <a:gd name="connsiteX5" fmla="*/ 15240 w 46915"/>
                            <a:gd name="connsiteY5" fmla="*/ 104775 h 180975"/>
                            <a:gd name="connsiteX6" fmla="*/ 26670 w 46915"/>
                            <a:gd name="connsiteY6" fmla="*/ 135255 h 180975"/>
                            <a:gd name="connsiteX7" fmla="*/ 41910 w 46915"/>
                            <a:gd name="connsiteY7" fmla="*/ 165735 h 180975"/>
                            <a:gd name="connsiteX8" fmla="*/ 46673 w 46915"/>
                            <a:gd name="connsiteY8" fmla="*/ 180975 h 180975"/>
                            <a:gd name="connsiteX9" fmla="*/ 37148 w 46915"/>
                            <a:gd name="connsiteY9" fmla="*/ 168593 h 180975"/>
                            <a:gd name="connsiteX10" fmla="*/ 18098 w 46915"/>
                            <a:gd name="connsiteY10" fmla="*/ 140018 h 180975"/>
                            <a:gd name="connsiteX11" fmla="*/ 3810 w 46915"/>
                            <a:gd name="connsiteY11" fmla="*/ 107633 h 180975"/>
                            <a:gd name="connsiteX12" fmla="*/ 1905 w 46915"/>
                            <a:gd name="connsiteY12" fmla="*/ 96203 h 180975"/>
                            <a:gd name="connsiteX13" fmla="*/ 953 w 46915"/>
                            <a:gd name="connsiteY13" fmla="*/ 91440 h 180975"/>
                            <a:gd name="connsiteX14" fmla="*/ 0 w 46915"/>
                            <a:gd name="connsiteY14" fmla="*/ 75248 h 180975"/>
                            <a:gd name="connsiteX15" fmla="*/ 953 w 46915"/>
                            <a:gd name="connsiteY15" fmla="*/ 40005 h 180975"/>
                            <a:gd name="connsiteX16" fmla="*/ 13335 w 46915"/>
                            <a:gd name="connsiteY16" fmla="*/ 6668 h 180975"/>
                            <a:gd name="connsiteX17" fmla="*/ 23813 w 46915"/>
                            <a:gd name="connsiteY17" fmla="*/ 0 h 180975"/>
                            <a:gd name="connsiteX18" fmla="*/ 29528 w 46915"/>
                            <a:gd name="connsiteY18" fmla="*/ 953 h 180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46915" h="180975">
                              <a:moveTo>
                                <a:pt x="29528" y="953"/>
                              </a:moveTo>
                              <a:cubicBezTo>
                                <a:pt x="29528" y="1905"/>
                                <a:pt x="22860" y="2858"/>
                                <a:pt x="18098" y="10478"/>
                              </a:cubicBezTo>
                              <a:cubicBezTo>
                                <a:pt x="13335" y="18098"/>
                                <a:pt x="11430" y="29528"/>
                                <a:pt x="10478" y="41910"/>
                              </a:cubicBezTo>
                              <a:cubicBezTo>
                                <a:pt x="9525" y="66675"/>
                                <a:pt x="14288" y="90488"/>
                                <a:pt x="14288" y="90488"/>
                              </a:cubicBezTo>
                              <a:cubicBezTo>
                                <a:pt x="14288" y="90488"/>
                                <a:pt x="14288" y="92393"/>
                                <a:pt x="14288" y="94298"/>
                              </a:cubicBezTo>
                              <a:cubicBezTo>
                                <a:pt x="14288" y="97155"/>
                                <a:pt x="15240" y="100965"/>
                                <a:pt x="15240" y="104775"/>
                              </a:cubicBezTo>
                              <a:cubicBezTo>
                                <a:pt x="17145" y="113348"/>
                                <a:pt x="20955" y="124778"/>
                                <a:pt x="26670" y="135255"/>
                              </a:cubicBezTo>
                              <a:cubicBezTo>
                                <a:pt x="32385" y="146685"/>
                                <a:pt x="38100" y="157163"/>
                                <a:pt x="41910" y="165735"/>
                              </a:cubicBezTo>
                              <a:cubicBezTo>
                                <a:pt x="45720" y="174308"/>
                                <a:pt x="47625" y="180975"/>
                                <a:pt x="46673" y="180975"/>
                              </a:cubicBezTo>
                              <a:cubicBezTo>
                                <a:pt x="45720" y="180975"/>
                                <a:pt x="42863" y="176213"/>
                                <a:pt x="37148" y="168593"/>
                              </a:cubicBezTo>
                              <a:cubicBezTo>
                                <a:pt x="32385" y="160973"/>
                                <a:pt x="24765" y="150495"/>
                                <a:pt x="18098" y="140018"/>
                              </a:cubicBezTo>
                              <a:cubicBezTo>
                                <a:pt x="11430" y="129540"/>
                                <a:pt x="6668" y="117158"/>
                                <a:pt x="3810" y="107633"/>
                              </a:cubicBezTo>
                              <a:cubicBezTo>
                                <a:pt x="2857" y="102870"/>
                                <a:pt x="1905" y="99060"/>
                                <a:pt x="1905" y="96203"/>
                              </a:cubicBezTo>
                              <a:cubicBezTo>
                                <a:pt x="953" y="93345"/>
                                <a:pt x="953" y="91440"/>
                                <a:pt x="953" y="91440"/>
                              </a:cubicBezTo>
                              <a:cubicBezTo>
                                <a:pt x="953" y="91440"/>
                                <a:pt x="0" y="84773"/>
                                <a:pt x="0" y="75248"/>
                              </a:cubicBezTo>
                              <a:cubicBezTo>
                                <a:pt x="0" y="65723"/>
                                <a:pt x="0" y="53340"/>
                                <a:pt x="953" y="40005"/>
                              </a:cubicBezTo>
                              <a:cubicBezTo>
                                <a:pt x="2857" y="27623"/>
                                <a:pt x="6668" y="14288"/>
                                <a:pt x="13335" y="6668"/>
                              </a:cubicBezTo>
                              <a:cubicBezTo>
                                <a:pt x="17145" y="2858"/>
                                <a:pt x="20955" y="953"/>
                                <a:pt x="23813" y="0"/>
                              </a:cubicBezTo>
                              <a:cubicBezTo>
                                <a:pt x="27623" y="953"/>
                                <a:pt x="29528" y="953"/>
                                <a:pt x="29528" y="9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8" name="Freeform: Shape 947">
                          <a:extLst>
                            <a:ext uri="{FF2B5EF4-FFF2-40B4-BE49-F238E27FC236}">
                              <a16:creationId xmlns:a16="http://schemas.microsoft.com/office/drawing/2014/main" id="{025DEF5A-8880-FB5E-9102-F991F67E80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58817" y="2965943"/>
                          <a:ext cx="46992" cy="157344"/>
                        </a:xfrm>
                        <a:custGeom>
                          <a:avLst/>
                          <a:gdLst>
                            <a:gd name="connsiteX0" fmla="*/ 13595 w 46992"/>
                            <a:gd name="connsiteY0" fmla="*/ 142 h 157344"/>
                            <a:gd name="connsiteX1" fmla="*/ 10737 w 46992"/>
                            <a:gd name="connsiteY1" fmla="*/ 12524 h 157344"/>
                            <a:gd name="connsiteX2" fmla="*/ 7880 w 46992"/>
                            <a:gd name="connsiteY2" fmla="*/ 40147 h 157344"/>
                            <a:gd name="connsiteX3" fmla="*/ 12642 w 46992"/>
                            <a:gd name="connsiteY3" fmla="*/ 67769 h 157344"/>
                            <a:gd name="connsiteX4" fmla="*/ 16452 w 46992"/>
                            <a:gd name="connsiteY4" fmla="*/ 80152 h 157344"/>
                            <a:gd name="connsiteX5" fmla="*/ 20262 w 46992"/>
                            <a:gd name="connsiteY5" fmla="*/ 92535 h 157344"/>
                            <a:gd name="connsiteX6" fmla="*/ 29787 w 46992"/>
                            <a:gd name="connsiteY6" fmla="*/ 119204 h 157344"/>
                            <a:gd name="connsiteX7" fmla="*/ 46932 w 46992"/>
                            <a:gd name="connsiteY7" fmla="*/ 157304 h 157344"/>
                            <a:gd name="connsiteX8" fmla="*/ 22167 w 46992"/>
                            <a:gd name="connsiteY8" fmla="*/ 123015 h 157344"/>
                            <a:gd name="connsiteX9" fmla="*/ 9784 w 46992"/>
                            <a:gd name="connsiteY9" fmla="*/ 96344 h 157344"/>
                            <a:gd name="connsiteX10" fmla="*/ 5022 w 46992"/>
                            <a:gd name="connsiteY10" fmla="*/ 83962 h 157344"/>
                            <a:gd name="connsiteX11" fmla="*/ 2165 w 46992"/>
                            <a:gd name="connsiteY11" fmla="*/ 70627 h 157344"/>
                            <a:gd name="connsiteX12" fmla="*/ 259 w 46992"/>
                            <a:gd name="connsiteY12" fmla="*/ 41099 h 157344"/>
                            <a:gd name="connsiteX13" fmla="*/ 6927 w 46992"/>
                            <a:gd name="connsiteY13" fmla="*/ 12524 h 157344"/>
                            <a:gd name="connsiteX14" fmla="*/ 13595 w 46992"/>
                            <a:gd name="connsiteY14" fmla="*/ 142 h 1573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46992" h="157344">
                              <a:moveTo>
                                <a:pt x="13595" y="142"/>
                              </a:moveTo>
                              <a:cubicBezTo>
                                <a:pt x="14547" y="1094"/>
                                <a:pt x="12642" y="5857"/>
                                <a:pt x="10737" y="12524"/>
                              </a:cubicBezTo>
                              <a:cubicBezTo>
                                <a:pt x="8832" y="20144"/>
                                <a:pt x="7880" y="29669"/>
                                <a:pt x="7880" y="40147"/>
                              </a:cubicBezTo>
                              <a:cubicBezTo>
                                <a:pt x="7880" y="50624"/>
                                <a:pt x="10737" y="60149"/>
                                <a:pt x="12642" y="67769"/>
                              </a:cubicBezTo>
                              <a:cubicBezTo>
                                <a:pt x="14547" y="75390"/>
                                <a:pt x="16452" y="80152"/>
                                <a:pt x="16452" y="80152"/>
                              </a:cubicBezTo>
                              <a:cubicBezTo>
                                <a:pt x="16452" y="80152"/>
                                <a:pt x="17405" y="84915"/>
                                <a:pt x="20262" y="92535"/>
                              </a:cubicBezTo>
                              <a:cubicBezTo>
                                <a:pt x="22167" y="100154"/>
                                <a:pt x="25977" y="109679"/>
                                <a:pt x="29787" y="119204"/>
                              </a:cubicBezTo>
                              <a:cubicBezTo>
                                <a:pt x="37407" y="138254"/>
                                <a:pt x="47884" y="156352"/>
                                <a:pt x="46932" y="157304"/>
                              </a:cubicBezTo>
                              <a:cubicBezTo>
                                <a:pt x="45980" y="158257"/>
                                <a:pt x="32645" y="142065"/>
                                <a:pt x="22167" y="123015"/>
                              </a:cubicBezTo>
                              <a:cubicBezTo>
                                <a:pt x="17405" y="113490"/>
                                <a:pt x="12642" y="103965"/>
                                <a:pt x="9784" y="96344"/>
                              </a:cubicBezTo>
                              <a:cubicBezTo>
                                <a:pt x="6927" y="88724"/>
                                <a:pt x="5022" y="83962"/>
                                <a:pt x="5022" y="83962"/>
                              </a:cubicBezTo>
                              <a:cubicBezTo>
                                <a:pt x="5022" y="83962"/>
                                <a:pt x="4070" y="78247"/>
                                <a:pt x="2165" y="70627"/>
                              </a:cubicBezTo>
                              <a:cubicBezTo>
                                <a:pt x="1212" y="63007"/>
                                <a:pt x="-693" y="51577"/>
                                <a:pt x="259" y="41099"/>
                              </a:cubicBezTo>
                              <a:cubicBezTo>
                                <a:pt x="1212" y="30622"/>
                                <a:pt x="3117" y="19192"/>
                                <a:pt x="6927" y="12524"/>
                              </a:cubicBezTo>
                              <a:cubicBezTo>
                                <a:pt x="9784" y="2999"/>
                                <a:pt x="12642" y="-810"/>
                                <a:pt x="13595" y="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9" name="Freeform: Shape 948">
                          <a:extLst>
                            <a:ext uri="{FF2B5EF4-FFF2-40B4-BE49-F238E27FC236}">
                              <a16:creationId xmlns:a16="http://schemas.microsoft.com/office/drawing/2014/main" id="{239FC8E8-E8BA-4252-C61E-752C0E4201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85747" y="2958994"/>
                          <a:ext cx="112600" cy="143319"/>
                        </a:xfrm>
                        <a:custGeom>
                          <a:avLst/>
                          <a:gdLst>
                            <a:gd name="connsiteX0" fmla="*/ 112395 w 112600"/>
                            <a:gd name="connsiteY0" fmla="*/ 123296 h 143319"/>
                            <a:gd name="connsiteX1" fmla="*/ 100965 w 112600"/>
                            <a:gd name="connsiteY1" fmla="*/ 101388 h 143319"/>
                            <a:gd name="connsiteX2" fmla="*/ 74295 w 112600"/>
                            <a:gd name="connsiteY2" fmla="*/ 54716 h 143319"/>
                            <a:gd name="connsiteX3" fmla="*/ 39052 w 112600"/>
                            <a:gd name="connsiteY3" fmla="*/ 17568 h 143319"/>
                            <a:gd name="connsiteX4" fmla="*/ 24765 w 112600"/>
                            <a:gd name="connsiteY4" fmla="*/ 12806 h 143319"/>
                            <a:gd name="connsiteX5" fmla="*/ 19050 w 112600"/>
                            <a:gd name="connsiteY5" fmla="*/ 12806 h 143319"/>
                            <a:gd name="connsiteX6" fmla="*/ 15240 w 112600"/>
                            <a:gd name="connsiteY6" fmla="*/ 13758 h 143319"/>
                            <a:gd name="connsiteX7" fmla="*/ 12382 w 112600"/>
                            <a:gd name="connsiteY7" fmla="*/ 24236 h 143319"/>
                            <a:gd name="connsiteX8" fmla="*/ 27622 w 112600"/>
                            <a:gd name="connsiteY8" fmla="*/ 73766 h 143319"/>
                            <a:gd name="connsiteX9" fmla="*/ 51435 w 112600"/>
                            <a:gd name="connsiteY9" fmla="*/ 121391 h 143319"/>
                            <a:gd name="connsiteX10" fmla="*/ 62865 w 112600"/>
                            <a:gd name="connsiteY10" fmla="*/ 143298 h 143319"/>
                            <a:gd name="connsiteX11" fmla="*/ 19050 w 112600"/>
                            <a:gd name="connsiteY11" fmla="*/ 77576 h 143319"/>
                            <a:gd name="connsiteX12" fmla="*/ 0 w 112600"/>
                            <a:gd name="connsiteY12" fmla="*/ 25188 h 143319"/>
                            <a:gd name="connsiteX13" fmla="*/ 952 w 112600"/>
                            <a:gd name="connsiteY13" fmla="*/ 12806 h 143319"/>
                            <a:gd name="connsiteX14" fmla="*/ 7620 w 112600"/>
                            <a:gd name="connsiteY14" fmla="*/ 3281 h 143319"/>
                            <a:gd name="connsiteX15" fmla="*/ 14288 w 112600"/>
                            <a:gd name="connsiteY15" fmla="*/ 423 h 143319"/>
                            <a:gd name="connsiteX16" fmla="*/ 16192 w 112600"/>
                            <a:gd name="connsiteY16" fmla="*/ 423 h 143319"/>
                            <a:gd name="connsiteX17" fmla="*/ 24765 w 112600"/>
                            <a:gd name="connsiteY17" fmla="*/ 423 h 143319"/>
                            <a:gd name="connsiteX18" fmla="*/ 43815 w 112600"/>
                            <a:gd name="connsiteY18" fmla="*/ 8043 h 143319"/>
                            <a:gd name="connsiteX19" fmla="*/ 80963 w 112600"/>
                            <a:gd name="connsiteY19" fmla="*/ 49953 h 143319"/>
                            <a:gd name="connsiteX20" fmla="*/ 112395 w 112600"/>
                            <a:gd name="connsiteY20" fmla="*/ 123296 h 1433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112600" h="143319">
                              <a:moveTo>
                                <a:pt x="112395" y="123296"/>
                              </a:moveTo>
                              <a:cubicBezTo>
                                <a:pt x="111442" y="123296"/>
                                <a:pt x="107632" y="114723"/>
                                <a:pt x="100965" y="101388"/>
                              </a:cubicBezTo>
                              <a:cubicBezTo>
                                <a:pt x="94297" y="88053"/>
                                <a:pt x="84772" y="70908"/>
                                <a:pt x="74295" y="54716"/>
                              </a:cubicBezTo>
                              <a:cubicBezTo>
                                <a:pt x="63817" y="38523"/>
                                <a:pt x="50482" y="24236"/>
                                <a:pt x="39052" y="17568"/>
                              </a:cubicBezTo>
                              <a:cubicBezTo>
                                <a:pt x="33338" y="13758"/>
                                <a:pt x="28575" y="12806"/>
                                <a:pt x="24765" y="12806"/>
                              </a:cubicBezTo>
                              <a:cubicBezTo>
                                <a:pt x="20955" y="12806"/>
                                <a:pt x="19050" y="12806"/>
                                <a:pt x="19050" y="12806"/>
                              </a:cubicBezTo>
                              <a:cubicBezTo>
                                <a:pt x="19050" y="12806"/>
                                <a:pt x="17145" y="12806"/>
                                <a:pt x="15240" y="13758"/>
                              </a:cubicBezTo>
                              <a:cubicBezTo>
                                <a:pt x="13335" y="13758"/>
                                <a:pt x="11430" y="17568"/>
                                <a:pt x="12382" y="24236"/>
                              </a:cubicBezTo>
                              <a:cubicBezTo>
                                <a:pt x="13335" y="37571"/>
                                <a:pt x="20002" y="55668"/>
                                <a:pt x="27622" y="73766"/>
                              </a:cubicBezTo>
                              <a:cubicBezTo>
                                <a:pt x="35242" y="91863"/>
                                <a:pt x="44767" y="109008"/>
                                <a:pt x="51435" y="121391"/>
                              </a:cubicBezTo>
                              <a:cubicBezTo>
                                <a:pt x="58102" y="134726"/>
                                <a:pt x="63817" y="142346"/>
                                <a:pt x="62865" y="143298"/>
                              </a:cubicBezTo>
                              <a:cubicBezTo>
                                <a:pt x="60960" y="144251"/>
                                <a:pt x="38100" y="112818"/>
                                <a:pt x="19050" y="77576"/>
                              </a:cubicBezTo>
                              <a:cubicBezTo>
                                <a:pt x="9525" y="59478"/>
                                <a:pt x="1905" y="41381"/>
                                <a:pt x="0" y="25188"/>
                              </a:cubicBezTo>
                              <a:cubicBezTo>
                                <a:pt x="0" y="21378"/>
                                <a:pt x="0" y="16616"/>
                                <a:pt x="952" y="12806"/>
                              </a:cubicBezTo>
                              <a:cubicBezTo>
                                <a:pt x="1905" y="8996"/>
                                <a:pt x="4763" y="5186"/>
                                <a:pt x="7620" y="3281"/>
                              </a:cubicBezTo>
                              <a:cubicBezTo>
                                <a:pt x="10477" y="1376"/>
                                <a:pt x="12382" y="1376"/>
                                <a:pt x="14288" y="423"/>
                              </a:cubicBezTo>
                              <a:cubicBezTo>
                                <a:pt x="15240" y="423"/>
                                <a:pt x="16192" y="423"/>
                                <a:pt x="16192" y="423"/>
                              </a:cubicBezTo>
                              <a:cubicBezTo>
                                <a:pt x="16192" y="423"/>
                                <a:pt x="19050" y="-529"/>
                                <a:pt x="24765" y="423"/>
                              </a:cubicBezTo>
                              <a:cubicBezTo>
                                <a:pt x="29527" y="1376"/>
                                <a:pt x="37147" y="3281"/>
                                <a:pt x="43815" y="8043"/>
                              </a:cubicBezTo>
                              <a:cubicBezTo>
                                <a:pt x="58102" y="16616"/>
                                <a:pt x="70485" y="32808"/>
                                <a:pt x="80963" y="49953"/>
                              </a:cubicBezTo>
                              <a:cubicBezTo>
                                <a:pt x="102870" y="84243"/>
                                <a:pt x="114300" y="122343"/>
                                <a:pt x="112395" y="12329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0" name="Freeform: Shape 949">
                          <a:extLst>
                            <a:ext uri="{FF2B5EF4-FFF2-40B4-BE49-F238E27FC236}">
                              <a16:creationId xmlns:a16="http://schemas.microsoft.com/office/drawing/2014/main" id="{5AC60EB5-E2A8-17C0-DB9F-EABE63821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80549" y="3098482"/>
                          <a:ext cx="90945" cy="112516"/>
                        </a:xfrm>
                        <a:custGeom>
                          <a:avLst/>
                          <a:gdLst>
                            <a:gd name="connsiteX0" fmla="*/ 82338 w 90945"/>
                            <a:gd name="connsiteY0" fmla="*/ 112395 h 112516"/>
                            <a:gd name="connsiteX1" fmla="*/ 67098 w 90945"/>
                            <a:gd name="connsiteY1" fmla="*/ 101917 h 112516"/>
                            <a:gd name="connsiteX2" fmla="*/ 35666 w 90945"/>
                            <a:gd name="connsiteY2" fmla="*/ 77152 h 112516"/>
                            <a:gd name="connsiteX3" fmla="*/ 8043 w 90945"/>
                            <a:gd name="connsiteY3" fmla="*/ 46672 h 112516"/>
                            <a:gd name="connsiteX4" fmla="*/ 1376 w 90945"/>
                            <a:gd name="connsiteY4" fmla="*/ 33338 h 112516"/>
                            <a:gd name="connsiteX5" fmla="*/ 423 w 90945"/>
                            <a:gd name="connsiteY5" fmla="*/ 27622 h 112516"/>
                            <a:gd name="connsiteX6" fmla="*/ 423 w 90945"/>
                            <a:gd name="connsiteY6" fmla="*/ 21908 h 112516"/>
                            <a:gd name="connsiteX7" fmla="*/ 5186 w 90945"/>
                            <a:gd name="connsiteY7" fmla="*/ 5715 h 112516"/>
                            <a:gd name="connsiteX8" fmla="*/ 16616 w 90945"/>
                            <a:gd name="connsiteY8" fmla="*/ 0 h 112516"/>
                            <a:gd name="connsiteX9" fmla="*/ 28046 w 90945"/>
                            <a:gd name="connsiteY9" fmla="*/ 1905 h 112516"/>
                            <a:gd name="connsiteX10" fmla="*/ 48048 w 90945"/>
                            <a:gd name="connsiteY10" fmla="*/ 12383 h 112516"/>
                            <a:gd name="connsiteX11" fmla="*/ 90911 w 90945"/>
                            <a:gd name="connsiteY11" fmla="*/ 52388 h 112516"/>
                            <a:gd name="connsiteX12" fmla="*/ 43286 w 90945"/>
                            <a:gd name="connsiteY12" fmla="*/ 20002 h 112516"/>
                            <a:gd name="connsiteX13" fmla="*/ 25188 w 90945"/>
                            <a:gd name="connsiteY13" fmla="*/ 12383 h 112516"/>
                            <a:gd name="connsiteX14" fmla="*/ 17568 w 90945"/>
                            <a:gd name="connsiteY14" fmla="*/ 11430 h 112516"/>
                            <a:gd name="connsiteX15" fmla="*/ 13758 w 90945"/>
                            <a:gd name="connsiteY15" fmla="*/ 13335 h 112516"/>
                            <a:gd name="connsiteX16" fmla="*/ 11853 w 90945"/>
                            <a:gd name="connsiteY16" fmla="*/ 21908 h 112516"/>
                            <a:gd name="connsiteX17" fmla="*/ 11853 w 90945"/>
                            <a:gd name="connsiteY17" fmla="*/ 25717 h 112516"/>
                            <a:gd name="connsiteX18" fmla="*/ 12806 w 90945"/>
                            <a:gd name="connsiteY18" fmla="*/ 29527 h 112516"/>
                            <a:gd name="connsiteX19" fmla="*/ 17568 w 90945"/>
                            <a:gd name="connsiteY19" fmla="*/ 40005 h 112516"/>
                            <a:gd name="connsiteX20" fmla="*/ 41381 w 90945"/>
                            <a:gd name="connsiteY20" fmla="*/ 70485 h 112516"/>
                            <a:gd name="connsiteX21" fmla="*/ 69956 w 90945"/>
                            <a:gd name="connsiteY21" fmla="*/ 98108 h 112516"/>
                            <a:gd name="connsiteX22" fmla="*/ 82338 w 90945"/>
                            <a:gd name="connsiteY22" fmla="*/ 112395 h 112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945" h="112516">
                              <a:moveTo>
                                <a:pt x="82338" y="112395"/>
                              </a:moveTo>
                              <a:cubicBezTo>
                                <a:pt x="81386" y="113347"/>
                                <a:pt x="75671" y="108585"/>
                                <a:pt x="67098" y="101917"/>
                              </a:cubicBezTo>
                              <a:cubicBezTo>
                                <a:pt x="58526" y="95250"/>
                                <a:pt x="46143" y="86677"/>
                                <a:pt x="35666" y="77152"/>
                              </a:cubicBezTo>
                              <a:cubicBezTo>
                                <a:pt x="24236" y="67627"/>
                                <a:pt x="13758" y="56197"/>
                                <a:pt x="8043" y="46672"/>
                              </a:cubicBezTo>
                              <a:cubicBezTo>
                                <a:pt x="5186" y="41910"/>
                                <a:pt x="3281" y="37147"/>
                                <a:pt x="1376" y="33338"/>
                              </a:cubicBezTo>
                              <a:cubicBezTo>
                                <a:pt x="423" y="29527"/>
                                <a:pt x="423" y="27622"/>
                                <a:pt x="423" y="27622"/>
                              </a:cubicBezTo>
                              <a:cubicBezTo>
                                <a:pt x="423" y="27622"/>
                                <a:pt x="-529" y="25717"/>
                                <a:pt x="423" y="21908"/>
                              </a:cubicBezTo>
                              <a:cubicBezTo>
                                <a:pt x="423" y="18097"/>
                                <a:pt x="423" y="12383"/>
                                <a:pt x="5186" y="5715"/>
                              </a:cubicBezTo>
                              <a:cubicBezTo>
                                <a:pt x="8043" y="2858"/>
                                <a:pt x="12806" y="0"/>
                                <a:pt x="16616" y="0"/>
                              </a:cubicBezTo>
                              <a:cubicBezTo>
                                <a:pt x="20426" y="0"/>
                                <a:pt x="25188" y="952"/>
                                <a:pt x="28046" y="1905"/>
                              </a:cubicBezTo>
                              <a:cubicBezTo>
                                <a:pt x="35666" y="4763"/>
                                <a:pt x="41381" y="8572"/>
                                <a:pt x="48048" y="12383"/>
                              </a:cubicBezTo>
                              <a:cubicBezTo>
                                <a:pt x="72813" y="29527"/>
                                <a:pt x="91863" y="51435"/>
                                <a:pt x="90911" y="52388"/>
                              </a:cubicBezTo>
                              <a:cubicBezTo>
                                <a:pt x="89958" y="53340"/>
                                <a:pt x="68051" y="33338"/>
                                <a:pt x="43286" y="20002"/>
                              </a:cubicBezTo>
                              <a:cubicBezTo>
                                <a:pt x="37571" y="16192"/>
                                <a:pt x="30903" y="13335"/>
                                <a:pt x="25188" y="12383"/>
                              </a:cubicBezTo>
                              <a:cubicBezTo>
                                <a:pt x="22331" y="11430"/>
                                <a:pt x="19473" y="11430"/>
                                <a:pt x="17568" y="11430"/>
                              </a:cubicBezTo>
                              <a:cubicBezTo>
                                <a:pt x="15663" y="11430"/>
                                <a:pt x="14711" y="12383"/>
                                <a:pt x="13758" y="13335"/>
                              </a:cubicBezTo>
                              <a:cubicBezTo>
                                <a:pt x="11853" y="15240"/>
                                <a:pt x="11853" y="20002"/>
                                <a:pt x="11853" y="21908"/>
                              </a:cubicBezTo>
                              <a:cubicBezTo>
                                <a:pt x="11853" y="24765"/>
                                <a:pt x="11853" y="25717"/>
                                <a:pt x="11853" y="25717"/>
                              </a:cubicBezTo>
                              <a:cubicBezTo>
                                <a:pt x="11853" y="25717"/>
                                <a:pt x="11853" y="27622"/>
                                <a:pt x="12806" y="29527"/>
                              </a:cubicBezTo>
                              <a:cubicBezTo>
                                <a:pt x="13758" y="32385"/>
                                <a:pt x="14711" y="36195"/>
                                <a:pt x="17568" y="40005"/>
                              </a:cubicBezTo>
                              <a:cubicBezTo>
                                <a:pt x="22331" y="48577"/>
                                <a:pt x="30903" y="60008"/>
                                <a:pt x="41381" y="70485"/>
                              </a:cubicBezTo>
                              <a:cubicBezTo>
                                <a:pt x="50906" y="80963"/>
                                <a:pt x="62336" y="90488"/>
                                <a:pt x="69956" y="98108"/>
                              </a:cubicBezTo>
                              <a:cubicBezTo>
                                <a:pt x="78528" y="105727"/>
                                <a:pt x="83291" y="111442"/>
                                <a:pt x="82338" y="112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1" name="Freeform: Shape 950">
                          <a:extLst>
                            <a:ext uri="{FF2B5EF4-FFF2-40B4-BE49-F238E27FC236}">
                              <a16:creationId xmlns:a16="http://schemas.microsoft.com/office/drawing/2014/main" id="{F130F130-45E7-7785-0D4D-9101EF248D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56929" y="3206115"/>
                          <a:ext cx="150737" cy="89534"/>
                        </a:xfrm>
                        <a:custGeom>
                          <a:avLst/>
                          <a:gdLst>
                            <a:gd name="connsiteX0" fmla="*/ 150738 w 150737"/>
                            <a:gd name="connsiteY0" fmla="*/ 71438 h 89534"/>
                            <a:gd name="connsiteX1" fmla="*/ 139308 w 150737"/>
                            <a:gd name="connsiteY1" fmla="*/ 80963 h 89534"/>
                            <a:gd name="connsiteX2" fmla="*/ 106922 w 150737"/>
                            <a:gd name="connsiteY2" fmla="*/ 89535 h 89534"/>
                            <a:gd name="connsiteX3" fmla="*/ 73585 w 150737"/>
                            <a:gd name="connsiteY3" fmla="*/ 81915 h 89534"/>
                            <a:gd name="connsiteX4" fmla="*/ 63108 w 150737"/>
                            <a:gd name="connsiteY4" fmla="*/ 77152 h 89534"/>
                            <a:gd name="connsiteX5" fmla="*/ 59297 w 150737"/>
                            <a:gd name="connsiteY5" fmla="*/ 75247 h 89534"/>
                            <a:gd name="connsiteX6" fmla="*/ 55488 w 150737"/>
                            <a:gd name="connsiteY6" fmla="*/ 72390 h 89534"/>
                            <a:gd name="connsiteX7" fmla="*/ 46915 w 150737"/>
                            <a:gd name="connsiteY7" fmla="*/ 65722 h 89534"/>
                            <a:gd name="connsiteX8" fmla="*/ 23103 w 150737"/>
                            <a:gd name="connsiteY8" fmla="*/ 41910 h 89534"/>
                            <a:gd name="connsiteX9" fmla="*/ 5005 w 150737"/>
                            <a:gd name="connsiteY9" fmla="*/ 14288 h 89534"/>
                            <a:gd name="connsiteX10" fmla="*/ 243 w 150737"/>
                            <a:gd name="connsiteY10" fmla="*/ 0 h 89534"/>
                            <a:gd name="connsiteX11" fmla="*/ 9768 w 150737"/>
                            <a:gd name="connsiteY11" fmla="*/ 11430 h 89534"/>
                            <a:gd name="connsiteX12" fmla="*/ 29770 w 150737"/>
                            <a:gd name="connsiteY12" fmla="*/ 36195 h 89534"/>
                            <a:gd name="connsiteX13" fmla="*/ 53583 w 150737"/>
                            <a:gd name="connsiteY13" fmla="*/ 56197 h 89534"/>
                            <a:gd name="connsiteX14" fmla="*/ 62155 w 150737"/>
                            <a:gd name="connsiteY14" fmla="*/ 61913 h 89534"/>
                            <a:gd name="connsiteX15" fmla="*/ 65013 w 150737"/>
                            <a:gd name="connsiteY15" fmla="*/ 63817 h 89534"/>
                            <a:gd name="connsiteX16" fmla="*/ 67870 w 150737"/>
                            <a:gd name="connsiteY16" fmla="*/ 65722 h 89534"/>
                            <a:gd name="connsiteX17" fmla="*/ 76443 w 150737"/>
                            <a:gd name="connsiteY17" fmla="*/ 70485 h 89534"/>
                            <a:gd name="connsiteX18" fmla="*/ 105970 w 150737"/>
                            <a:gd name="connsiteY18" fmla="*/ 79057 h 89534"/>
                            <a:gd name="connsiteX19" fmla="*/ 136450 w 150737"/>
                            <a:gd name="connsiteY19" fmla="*/ 75247 h 89534"/>
                            <a:gd name="connsiteX20" fmla="*/ 150738 w 150737"/>
                            <a:gd name="connsiteY20" fmla="*/ 71438 h 89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150737" h="89534">
                              <a:moveTo>
                                <a:pt x="150738" y="71438"/>
                              </a:moveTo>
                              <a:cubicBezTo>
                                <a:pt x="150738" y="72390"/>
                                <a:pt x="146928" y="76200"/>
                                <a:pt x="139308" y="80963"/>
                              </a:cubicBezTo>
                              <a:cubicBezTo>
                                <a:pt x="131688" y="85725"/>
                                <a:pt x="119305" y="89535"/>
                                <a:pt x="106922" y="89535"/>
                              </a:cubicBezTo>
                              <a:cubicBezTo>
                                <a:pt x="94540" y="89535"/>
                                <a:pt x="82158" y="85725"/>
                                <a:pt x="73585" y="81915"/>
                              </a:cubicBezTo>
                              <a:cubicBezTo>
                                <a:pt x="68822" y="80010"/>
                                <a:pt x="65965" y="78105"/>
                                <a:pt x="63108" y="77152"/>
                              </a:cubicBezTo>
                              <a:cubicBezTo>
                                <a:pt x="60250" y="76200"/>
                                <a:pt x="59297" y="75247"/>
                                <a:pt x="59297" y="75247"/>
                              </a:cubicBezTo>
                              <a:cubicBezTo>
                                <a:pt x="59297" y="75247"/>
                                <a:pt x="58345" y="74295"/>
                                <a:pt x="55488" y="72390"/>
                              </a:cubicBezTo>
                              <a:cubicBezTo>
                                <a:pt x="53583" y="70485"/>
                                <a:pt x="49772" y="68580"/>
                                <a:pt x="46915" y="65722"/>
                              </a:cubicBezTo>
                              <a:cubicBezTo>
                                <a:pt x="39295" y="60007"/>
                                <a:pt x="30722" y="51435"/>
                                <a:pt x="23103" y="41910"/>
                              </a:cubicBezTo>
                              <a:cubicBezTo>
                                <a:pt x="15483" y="32385"/>
                                <a:pt x="8815" y="21907"/>
                                <a:pt x="5005" y="14288"/>
                              </a:cubicBezTo>
                              <a:cubicBezTo>
                                <a:pt x="1195" y="5715"/>
                                <a:pt x="-710" y="0"/>
                                <a:pt x="243" y="0"/>
                              </a:cubicBezTo>
                              <a:cubicBezTo>
                                <a:pt x="1195" y="0"/>
                                <a:pt x="4053" y="4763"/>
                                <a:pt x="9768" y="11430"/>
                              </a:cubicBezTo>
                              <a:cubicBezTo>
                                <a:pt x="14530" y="19050"/>
                                <a:pt x="22150" y="27622"/>
                                <a:pt x="29770" y="36195"/>
                              </a:cubicBezTo>
                              <a:cubicBezTo>
                                <a:pt x="38343" y="44767"/>
                                <a:pt x="46915" y="51435"/>
                                <a:pt x="53583" y="56197"/>
                              </a:cubicBezTo>
                              <a:cubicBezTo>
                                <a:pt x="57393" y="59055"/>
                                <a:pt x="60250" y="60007"/>
                                <a:pt x="62155" y="61913"/>
                              </a:cubicBezTo>
                              <a:cubicBezTo>
                                <a:pt x="64060" y="62865"/>
                                <a:pt x="65013" y="63817"/>
                                <a:pt x="65013" y="63817"/>
                              </a:cubicBezTo>
                              <a:cubicBezTo>
                                <a:pt x="65013" y="63817"/>
                                <a:pt x="65965" y="64770"/>
                                <a:pt x="67870" y="65722"/>
                              </a:cubicBezTo>
                              <a:cubicBezTo>
                                <a:pt x="69775" y="66675"/>
                                <a:pt x="72633" y="68580"/>
                                <a:pt x="76443" y="70485"/>
                              </a:cubicBezTo>
                              <a:cubicBezTo>
                                <a:pt x="84063" y="74295"/>
                                <a:pt x="94540" y="78105"/>
                                <a:pt x="105970" y="79057"/>
                              </a:cubicBezTo>
                              <a:cubicBezTo>
                                <a:pt x="117400" y="80010"/>
                                <a:pt x="127878" y="78105"/>
                                <a:pt x="136450" y="75247"/>
                              </a:cubicBezTo>
                              <a:cubicBezTo>
                                <a:pt x="145022" y="73342"/>
                                <a:pt x="150738" y="70485"/>
                                <a:pt x="150738" y="71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2" name="Freeform: Shape 951">
                          <a:extLst>
                            <a:ext uri="{FF2B5EF4-FFF2-40B4-BE49-F238E27FC236}">
                              <a16:creationId xmlns:a16="http://schemas.microsoft.com/office/drawing/2014/main" id="{734304DF-015A-6694-C657-AADDDDCEC1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34337" y="3132772"/>
                          <a:ext cx="40957" cy="136736"/>
                        </a:xfrm>
                        <a:custGeom>
                          <a:avLst/>
                          <a:gdLst>
                            <a:gd name="connsiteX0" fmla="*/ 0 w 40957"/>
                            <a:gd name="connsiteY0" fmla="*/ 136208 h 136736"/>
                            <a:gd name="connsiteX1" fmla="*/ 9525 w 40957"/>
                            <a:gd name="connsiteY1" fmla="*/ 129540 h 136736"/>
                            <a:gd name="connsiteX2" fmla="*/ 22860 w 40957"/>
                            <a:gd name="connsiteY2" fmla="*/ 110490 h 136736"/>
                            <a:gd name="connsiteX3" fmla="*/ 27623 w 40957"/>
                            <a:gd name="connsiteY3" fmla="*/ 86678 h 136736"/>
                            <a:gd name="connsiteX4" fmla="*/ 27623 w 40957"/>
                            <a:gd name="connsiteY4" fmla="*/ 75248 h 136736"/>
                            <a:gd name="connsiteX5" fmla="*/ 28575 w 40957"/>
                            <a:gd name="connsiteY5" fmla="*/ 63818 h 136736"/>
                            <a:gd name="connsiteX6" fmla="*/ 28575 w 40957"/>
                            <a:gd name="connsiteY6" fmla="*/ 38100 h 136736"/>
                            <a:gd name="connsiteX7" fmla="*/ 29527 w 40957"/>
                            <a:gd name="connsiteY7" fmla="*/ 0 h 136736"/>
                            <a:gd name="connsiteX8" fmla="*/ 38100 w 40957"/>
                            <a:gd name="connsiteY8" fmla="*/ 37148 h 136736"/>
                            <a:gd name="connsiteX9" fmla="*/ 40957 w 40957"/>
                            <a:gd name="connsiteY9" fmla="*/ 62865 h 136736"/>
                            <a:gd name="connsiteX10" fmla="*/ 40957 w 40957"/>
                            <a:gd name="connsiteY10" fmla="*/ 75248 h 136736"/>
                            <a:gd name="connsiteX11" fmla="*/ 40005 w 40957"/>
                            <a:gd name="connsiteY11" fmla="*/ 87630 h 136736"/>
                            <a:gd name="connsiteX12" fmla="*/ 32385 w 40957"/>
                            <a:gd name="connsiteY12" fmla="*/ 113348 h 136736"/>
                            <a:gd name="connsiteX13" fmla="*/ 13335 w 40957"/>
                            <a:gd name="connsiteY13" fmla="*/ 133350 h 136736"/>
                            <a:gd name="connsiteX14" fmla="*/ 0 w 40957"/>
                            <a:gd name="connsiteY14" fmla="*/ 136208 h 1367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40957" h="136736">
                              <a:moveTo>
                                <a:pt x="0" y="136208"/>
                              </a:moveTo>
                              <a:cubicBezTo>
                                <a:pt x="0" y="135255"/>
                                <a:pt x="4763" y="134303"/>
                                <a:pt x="9525" y="129540"/>
                              </a:cubicBezTo>
                              <a:cubicBezTo>
                                <a:pt x="15240" y="125730"/>
                                <a:pt x="20002" y="118110"/>
                                <a:pt x="22860" y="110490"/>
                              </a:cubicBezTo>
                              <a:cubicBezTo>
                                <a:pt x="25718" y="101918"/>
                                <a:pt x="26670" y="93345"/>
                                <a:pt x="27623" y="86678"/>
                              </a:cubicBezTo>
                              <a:cubicBezTo>
                                <a:pt x="27623" y="80010"/>
                                <a:pt x="27623" y="75248"/>
                                <a:pt x="27623" y="75248"/>
                              </a:cubicBezTo>
                              <a:cubicBezTo>
                                <a:pt x="27623" y="75248"/>
                                <a:pt x="27623" y="70485"/>
                                <a:pt x="28575" y="63818"/>
                              </a:cubicBezTo>
                              <a:cubicBezTo>
                                <a:pt x="28575" y="57150"/>
                                <a:pt x="28575" y="47625"/>
                                <a:pt x="28575" y="38100"/>
                              </a:cubicBezTo>
                              <a:cubicBezTo>
                                <a:pt x="27623" y="20003"/>
                                <a:pt x="27623" y="953"/>
                                <a:pt x="29527" y="0"/>
                              </a:cubicBezTo>
                              <a:cubicBezTo>
                                <a:pt x="31432" y="0"/>
                                <a:pt x="35243" y="18098"/>
                                <a:pt x="38100" y="37148"/>
                              </a:cubicBezTo>
                              <a:cubicBezTo>
                                <a:pt x="39052" y="46673"/>
                                <a:pt x="40005" y="56198"/>
                                <a:pt x="40957" y="62865"/>
                              </a:cubicBezTo>
                              <a:cubicBezTo>
                                <a:pt x="40957" y="70485"/>
                                <a:pt x="40957" y="75248"/>
                                <a:pt x="40957" y="75248"/>
                              </a:cubicBezTo>
                              <a:cubicBezTo>
                                <a:pt x="40957" y="75248"/>
                                <a:pt x="40957" y="80010"/>
                                <a:pt x="40005" y="87630"/>
                              </a:cubicBezTo>
                              <a:cubicBezTo>
                                <a:pt x="39052" y="95250"/>
                                <a:pt x="37148" y="104775"/>
                                <a:pt x="32385" y="113348"/>
                              </a:cubicBezTo>
                              <a:cubicBezTo>
                                <a:pt x="28575" y="122873"/>
                                <a:pt x="20955" y="130493"/>
                                <a:pt x="13335" y="133350"/>
                              </a:cubicBezTo>
                              <a:cubicBezTo>
                                <a:pt x="4763" y="137160"/>
                                <a:pt x="0" y="137160"/>
                                <a:pt x="0" y="13620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222" name="Graphic 4">
                    <a:extLst>
                      <a:ext uri="{FF2B5EF4-FFF2-40B4-BE49-F238E27FC236}">
                        <a16:creationId xmlns:a16="http://schemas.microsoft.com/office/drawing/2014/main" id="{20597ACB-BDFA-51FB-B5D4-98DEDACE9516}"/>
                      </a:ext>
                    </a:extLst>
                  </p:cNvPr>
                  <p:cNvGrpSpPr/>
                  <p:nvPr/>
                </p:nvGrpSpPr>
                <p:grpSpPr>
                  <a:xfrm>
                    <a:off x="8178164" y="3018868"/>
                    <a:ext cx="315277" cy="372031"/>
                    <a:chOff x="8178164" y="3018868"/>
                    <a:chExt cx="315277" cy="372031"/>
                  </a:xfrm>
                </p:grpSpPr>
                <p:grpSp>
                  <p:nvGrpSpPr>
                    <p:cNvPr id="223" name="Graphic 4">
                      <a:extLst>
                        <a:ext uri="{FF2B5EF4-FFF2-40B4-BE49-F238E27FC236}">
                          <a16:creationId xmlns:a16="http://schemas.microsoft.com/office/drawing/2014/main" id="{C6F0B7B4-0D49-CDE4-5587-56D150300C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8164" y="3018868"/>
                      <a:ext cx="315277" cy="372031"/>
                      <a:chOff x="8178164" y="3018868"/>
                      <a:chExt cx="315277" cy="372031"/>
                    </a:xfrm>
                  </p:grpSpPr>
                  <p:sp>
                    <p:nvSpPr>
                      <p:cNvPr id="227" name="Freeform: Shape 954">
                        <a:extLst>
                          <a:ext uri="{FF2B5EF4-FFF2-40B4-BE49-F238E27FC236}">
                            <a16:creationId xmlns:a16="http://schemas.microsoft.com/office/drawing/2014/main" id="{030ECE6D-35C1-E6AC-7EA2-13F8EFA9F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64" y="3018868"/>
                        <a:ext cx="315277" cy="372031"/>
                      </a:xfrm>
                      <a:custGeom>
                        <a:avLst/>
                        <a:gdLst>
                          <a:gd name="connsiteX0" fmla="*/ 269558 w 315277"/>
                          <a:gd name="connsiteY0" fmla="*/ 223442 h 372031"/>
                          <a:gd name="connsiteX1" fmla="*/ 312420 w 315277"/>
                          <a:gd name="connsiteY1" fmla="*/ 113904 h 372031"/>
                          <a:gd name="connsiteX2" fmla="*/ 315278 w 315277"/>
                          <a:gd name="connsiteY2" fmla="*/ 86282 h 372031"/>
                          <a:gd name="connsiteX3" fmla="*/ 310515 w 315277"/>
                          <a:gd name="connsiteY3" fmla="*/ 58660 h 372031"/>
                          <a:gd name="connsiteX4" fmla="*/ 218123 w 315277"/>
                          <a:gd name="connsiteY4" fmla="*/ 1510 h 372031"/>
                          <a:gd name="connsiteX5" fmla="*/ 117158 w 315277"/>
                          <a:gd name="connsiteY5" fmla="*/ 30085 h 372031"/>
                          <a:gd name="connsiteX6" fmla="*/ 10478 w 315277"/>
                          <a:gd name="connsiteY6" fmla="*/ 191057 h 372031"/>
                          <a:gd name="connsiteX7" fmla="*/ 0 w 315277"/>
                          <a:gd name="connsiteY7" fmla="*/ 208202 h 372031"/>
                          <a:gd name="connsiteX8" fmla="*/ 185738 w 315277"/>
                          <a:gd name="connsiteY8" fmla="*/ 372032 h 372031"/>
                          <a:gd name="connsiteX9" fmla="*/ 269558 w 315277"/>
                          <a:gd name="connsiteY9" fmla="*/ 223442 h 3720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15277" h="372031">
                            <a:moveTo>
                              <a:pt x="269558" y="223442"/>
                            </a:moveTo>
                            <a:cubicBezTo>
                              <a:pt x="286703" y="189152"/>
                              <a:pt x="304800" y="152957"/>
                              <a:pt x="312420" y="113904"/>
                            </a:cubicBezTo>
                            <a:cubicBezTo>
                              <a:pt x="314325" y="105332"/>
                              <a:pt x="315278" y="95807"/>
                              <a:pt x="315278" y="86282"/>
                            </a:cubicBezTo>
                            <a:cubicBezTo>
                              <a:pt x="315278" y="76757"/>
                              <a:pt x="314325" y="67232"/>
                              <a:pt x="310515" y="58660"/>
                            </a:cubicBezTo>
                            <a:cubicBezTo>
                              <a:pt x="297180" y="24369"/>
                              <a:pt x="250508" y="5319"/>
                              <a:pt x="218123" y="1510"/>
                            </a:cubicBezTo>
                            <a:cubicBezTo>
                              <a:pt x="179070" y="-3253"/>
                              <a:pt x="143828" y="2462"/>
                              <a:pt x="117158" y="30085"/>
                            </a:cubicBezTo>
                            <a:cubicBezTo>
                              <a:pt x="71438" y="76757"/>
                              <a:pt x="44768" y="136765"/>
                              <a:pt x="10478" y="191057"/>
                            </a:cubicBezTo>
                            <a:cubicBezTo>
                              <a:pt x="6668" y="196772"/>
                              <a:pt x="3810" y="202487"/>
                              <a:pt x="0" y="208202"/>
                            </a:cubicBezTo>
                            <a:cubicBezTo>
                              <a:pt x="32385" y="227252"/>
                              <a:pt x="120968" y="282497"/>
                              <a:pt x="185738" y="372032"/>
                            </a:cubicBezTo>
                            <a:cubicBezTo>
                              <a:pt x="216218" y="324407"/>
                              <a:pt x="244793" y="274877"/>
                              <a:pt x="269558" y="223442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8" name="Freeform: Shape 955">
                        <a:extLst>
                          <a:ext uri="{FF2B5EF4-FFF2-40B4-BE49-F238E27FC236}">
                            <a16:creationId xmlns:a16="http://schemas.microsoft.com/office/drawing/2014/main" id="{347D2C12-5772-3E61-63F1-2D3831114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64" y="3030854"/>
                        <a:ext cx="315277" cy="360045"/>
                      </a:xfrm>
                      <a:custGeom>
                        <a:avLst/>
                        <a:gdLst>
                          <a:gd name="connsiteX0" fmla="*/ 153353 w 315277"/>
                          <a:gd name="connsiteY0" fmla="*/ 268605 h 360045"/>
                          <a:gd name="connsiteX1" fmla="*/ 22860 w 315277"/>
                          <a:gd name="connsiteY1" fmla="*/ 157163 h 360045"/>
                          <a:gd name="connsiteX2" fmla="*/ 40005 w 315277"/>
                          <a:gd name="connsiteY2" fmla="*/ 127635 h 360045"/>
                          <a:gd name="connsiteX3" fmla="*/ 48578 w 315277"/>
                          <a:gd name="connsiteY3" fmla="*/ 113348 h 360045"/>
                          <a:gd name="connsiteX4" fmla="*/ 181928 w 315277"/>
                          <a:gd name="connsiteY4" fmla="*/ 192405 h 360045"/>
                          <a:gd name="connsiteX5" fmla="*/ 258128 w 315277"/>
                          <a:gd name="connsiteY5" fmla="*/ 0 h 360045"/>
                          <a:gd name="connsiteX6" fmla="*/ 307658 w 315277"/>
                          <a:gd name="connsiteY6" fmla="*/ 40005 h 360045"/>
                          <a:gd name="connsiteX7" fmla="*/ 310515 w 315277"/>
                          <a:gd name="connsiteY7" fmla="*/ 46673 h 360045"/>
                          <a:gd name="connsiteX8" fmla="*/ 315278 w 315277"/>
                          <a:gd name="connsiteY8" fmla="*/ 74295 h 360045"/>
                          <a:gd name="connsiteX9" fmla="*/ 312420 w 315277"/>
                          <a:gd name="connsiteY9" fmla="*/ 101917 h 360045"/>
                          <a:gd name="connsiteX10" fmla="*/ 269558 w 315277"/>
                          <a:gd name="connsiteY10" fmla="*/ 211455 h 360045"/>
                          <a:gd name="connsiteX11" fmla="*/ 185738 w 315277"/>
                          <a:gd name="connsiteY11" fmla="*/ 360045 h 360045"/>
                          <a:gd name="connsiteX12" fmla="*/ 0 w 315277"/>
                          <a:gd name="connsiteY12" fmla="*/ 196215 h 360045"/>
                          <a:gd name="connsiteX13" fmla="*/ 4763 w 315277"/>
                          <a:gd name="connsiteY13" fmla="*/ 187642 h 360045"/>
                          <a:gd name="connsiteX14" fmla="*/ 153353 w 315277"/>
                          <a:gd name="connsiteY14" fmla="*/ 268605 h 360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315277" h="360045">
                            <a:moveTo>
                              <a:pt x="153353" y="268605"/>
                            </a:moveTo>
                            <a:cubicBezTo>
                              <a:pt x="154305" y="243840"/>
                              <a:pt x="48578" y="174308"/>
                              <a:pt x="22860" y="157163"/>
                            </a:cubicBezTo>
                            <a:cubicBezTo>
                              <a:pt x="28575" y="147638"/>
                              <a:pt x="34290" y="137160"/>
                              <a:pt x="40005" y="127635"/>
                            </a:cubicBezTo>
                            <a:cubicBezTo>
                              <a:pt x="42863" y="122873"/>
                              <a:pt x="45720" y="118110"/>
                              <a:pt x="48578" y="113348"/>
                            </a:cubicBezTo>
                            <a:cubicBezTo>
                              <a:pt x="75248" y="143828"/>
                              <a:pt x="140970" y="213360"/>
                              <a:pt x="181928" y="192405"/>
                            </a:cubicBezTo>
                            <a:cubicBezTo>
                              <a:pt x="220980" y="172403"/>
                              <a:pt x="290513" y="56198"/>
                              <a:pt x="258128" y="0"/>
                            </a:cubicBezTo>
                            <a:cubicBezTo>
                              <a:pt x="279083" y="8573"/>
                              <a:pt x="298133" y="21908"/>
                              <a:pt x="307658" y="40005"/>
                            </a:cubicBezTo>
                            <a:cubicBezTo>
                              <a:pt x="308610" y="41910"/>
                              <a:pt x="309563" y="44767"/>
                              <a:pt x="310515" y="46673"/>
                            </a:cubicBezTo>
                            <a:cubicBezTo>
                              <a:pt x="313373" y="55245"/>
                              <a:pt x="315278" y="64770"/>
                              <a:pt x="315278" y="74295"/>
                            </a:cubicBezTo>
                            <a:cubicBezTo>
                              <a:pt x="315278" y="83820"/>
                              <a:pt x="314325" y="93345"/>
                              <a:pt x="312420" y="101917"/>
                            </a:cubicBezTo>
                            <a:cubicBezTo>
                              <a:pt x="304800" y="140970"/>
                              <a:pt x="286703" y="177165"/>
                              <a:pt x="269558" y="211455"/>
                            </a:cubicBezTo>
                            <a:cubicBezTo>
                              <a:pt x="244793" y="262890"/>
                              <a:pt x="216218" y="312420"/>
                              <a:pt x="185738" y="360045"/>
                            </a:cubicBezTo>
                            <a:cubicBezTo>
                              <a:pt x="120015" y="270510"/>
                              <a:pt x="32385" y="214313"/>
                              <a:pt x="0" y="196215"/>
                            </a:cubicBezTo>
                            <a:cubicBezTo>
                              <a:pt x="1905" y="193358"/>
                              <a:pt x="3810" y="190500"/>
                              <a:pt x="4763" y="187642"/>
                            </a:cubicBezTo>
                            <a:cubicBezTo>
                              <a:pt x="40005" y="212408"/>
                              <a:pt x="153353" y="292417"/>
                              <a:pt x="153353" y="268605"/>
                            </a:cubicBezTo>
                            <a:close/>
                          </a:path>
                        </a:pathLst>
                      </a:custGeom>
                      <a:solidFill>
                        <a:srgbClr val="DC3258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9" name="Freeform: Shape 956">
                        <a:extLst>
                          <a:ext uri="{FF2B5EF4-FFF2-40B4-BE49-F238E27FC236}">
                            <a16:creationId xmlns:a16="http://schemas.microsoft.com/office/drawing/2014/main" id="{98FD0A68-9EDC-CE71-51AE-BA29652F49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3407" y="3193652"/>
                        <a:ext cx="167821" cy="149648"/>
                      </a:xfrm>
                      <a:custGeom>
                        <a:avLst/>
                        <a:gdLst>
                          <a:gd name="connsiteX0" fmla="*/ 167640 w 167821"/>
                          <a:gd name="connsiteY0" fmla="*/ 149622 h 149648"/>
                          <a:gd name="connsiteX1" fmla="*/ 132398 w 167821"/>
                          <a:gd name="connsiteY1" fmla="*/ 103902 h 149648"/>
                          <a:gd name="connsiteX2" fmla="*/ 105728 w 167821"/>
                          <a:gd name="connsiteY2" fmla="*/ 75327 h 149648"/>
                          <a:gd name="connsiteX3" fmla="*/ 93345 w 167821"/>
                          <a:gd name="connsiteY3" fmla="*/ 62945 h 149648"/>
                          <a:gd name="connsiteX4" fmla="*/ 80010 w 167821"/>
                          <a:gd name="connsiteY4" fmla="*/ 51515 h 149648"/>
                          <a:gd name="connsiteX5" fmla="*/ 49530 w 167821"/>
                          <a:gd name="connsiteY5" fmla="*/ 27702 h 149648"/>
                          <a:gd name="connsiteX6" fmla="*/ 0 w 167821"/>
                          <a:gd name="connsiteY6" fmla="*/ 80 h 149648"/>
                          <a:gd name="connsiteX7" fmla="*/ 53340 w 167821"/>
                          <a:gd name="connsiteY7" fmla="*/ 20082 h 149648"/>
                          <a:gd name="connsiteX8" fmla="*/ 86678 w 167821"/>
                          <a:gd name="connsiteY8" fmla="*/ 41990 h 149648"/>
                          <a:gd name="connsiteX9" fmla="*/ 100965 w 167821"/>
                          <a:gd name="connsiteY9" fmla="*/ 53420 h 149648"/>
                          <a:gd name="connsiteX10" fmla="*/ 113348 w 167821"/>
                          <a:gd name="connsiteY10" fmla="*/ 66755 h 149648"/>
                          <a:gd name="connsiteX11" fmla="*/ 139065 w 167821"/>
                          <a:gd name="connsiteY11" fmla="*/ 98187 h 149648"/>
                          <a:gd name="connsiteX12" fmla="*/ 167640 w 167821"/>
                          <a:gd name="connsiteY12" fmla="*/ 149622 h 1496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7821" h="149648">
                            <a:moveTo>
                              <a:pt x="167640" y="149622"/>
                            </a:moveTo>
                            <a:cubicBezTo>
                              <a:pt x="165735" y="150575"/>
                              <a:pt x="150495" y="125810"/>
                              <a:pt x="132398" y="103902"/>
                            </a:cubicBezTo>
                            <a:cubicBezTo>
                              <a:pt x="122873" y="93425"/>
                              <a:pt x="114300" y="81995"/>
                              <a:pt x="105728" y="75327"/>
                            </a:cubicBezTo>
                            <a:cubicBezTo>
                              <a:pt x="98107" y="67707"/>
                              <a:pt x="93345" y="62945"/>
                              <a:pt x="93345" y="62945"/>
                            </a:cubicBezTo>
                            <a:cubicBezTo>
                              <a:pt x="93345" y="62945"/>
                              <a:pt x="87630" y="58182"/>
                              <a:pt x="80010" y="51515"/>
                            </a:cubicBezTo>
                            <a:cubicBezTo>
                              <a:pt x="72390" y="43895"/>
                              <a:pt x="60960" y="36275"/>
                              <a:pt x="49530" y="27702"/>
                            </a:cubicBezTo>
                            <a:cubicBezTo>
                              <a:pt x="25718" y="12462"/>
                              <a:pt x="0" y="1985"/>
                              <a:pt x="0" y="80"/>
                            </a:cubicBezTo>
                            <a:cubicBezTo>
                              <a:pt x="0" y="-873"/>
                              <a:pt x="27623" y="6747"/>
                              <a:pt x="53340" y="20082"/>
                            </a:cubicBezTo>
                            <a:cubicBezTo>
                              <a:pt x="65723" y="27702"/>
                              <a:pt x="78105" y="35322"/>
                              <a:pt x="86678" y="41990"/>
                            </a:cubicBezTo>
                            <a:cubicBezTo>
                              <a:pt x="95250" y="48657"/>
                              <a:pt x="100965" y="53420"/>
                              <a:pt x="100965" y="53420"/>
                            </a:cubicBezTo>
                            <a:cubicBezTo>
                              <a:pt x="100965" y="53420"/>
                              <a:pt x="105728" y="59135"/>
                              <a:pt x="113348" y="66755"/>
                            </a:cubicBezTo>
                            <a:cubicBezTo>
                              <a:pt x="120968" y="74375"/>
                              <a:pt x="129540" y="86757"/>
                              <a:pt x="139065" y="98187"/>
                            </a:cubicBezTo>
                            <a:cubicBezTo>
                              <a:pt x="156210" y="122000"/>
                              <a:pt x="169545" y="148670"/>
                              <a:pt x="167640" y="149622"/>
                            </a:cubicBezTo>
                            <a:close/>
                          </a:path>
                        </a:pathLst>
                      </a:custGeom>
                      <a:solidFill>
                        <a:srgbClr val="DC3258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4" name="Graphic 4">
                      <a:extLst>
                        <a:ext uri="{FF2B5EF4-FFF2-40B4-BE49-F238E27FC236}">
                          <a16:creationId xmlns:a16="http://schemas.microsoft.com/office/drawing/2014/main" id="{77B65D15-7CBB-AAF3-AE67-4B45F8CE05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1207" y="3039094"/>
                      <a:ext cx="77734" cy="66225"/>
                      <a:chOff x="8281207" y="3039094"/>
                      <a:chExt cx="77734" cy="66225"/>
                    </a:xfrm>
                    <a:solidFill>
                      <a:srgbClr val="F7DB00"/>
                    </a:solidFill>
                  </p:grpSpPr>
                  <p:sp>
                    <p:nvSpPr>
                      <p:cNvPr id="225" name="Freeform: Shape 958">
                        <a:extLst>
                          <a:ext uri="{FF2B5EF4-FFF2-40B4-BE49-F238E27FC236}">
                            <a16:creationId xmlns:a16="http://schemas.microsoft.com/office/drawing/2014/main" id="{F31530FB-3E85-173F-15BC-0E08F8E664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1207" y="3069737"/>
                        <a:ext cx="39237" cy="35581"/>
                      </a:xfrm>
                      <a:custGeom>
                        <a:avLst/>
                        <a:gdLst>
                          <a:gd name="connsiteX0" fmla="*/ 36975 w 39237"/>
                          <a:gd name="connsiteY0" fmla="*/ 2075 h 35581"/>
                          <a:gd name="connsiteX1" fmla="*/ 29355 w 39237"/>
                          <a:gd name="connsiteY1" fmla="*/ 25887 h 35581"/>
                          <a:gd name="connsiteX2" fmla="*/ 2685 w 39237"/>
                          <a:gd name="connsiteY2" fmla="*/ 33507 h 35581"/>
                          <a:gd name="connsiteX3" fmla="*/ 10305 w 39237"/>
                          <a:gd name="connsiteY3" fmla="*/ 9695 h 35581"/>
                          <a:gd name="connsiteX4" fmla="*/ 36975 w 39237"/>
                          <a:gd name="connsiteY4" fmla="*/ 2075 h 355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237" h="35581">
                            <a:moveTo>
                              <a:pt x="36975" y="2075"/>
                            </a:moveTo>
                            <a:cubicBezTo>
                              <a:pt x="41738" y="6837"/>
                              <a:pt x="38880" y="17315"/>
                              <a:pt x="29355" y="25887"/>
                            </a:cubicBezTo>
                            <a:cubicBezTo>
                              <a:pt x="19830" y="34460"/>
                              <a:pt x="7448" y="38270"/>
                              <a:pt x="2685" y="33507"/>
                            </a:cubicBezTo>
                            <a:cubicBezTo>
                              <a:pt x="-3030" y="28745"/>
                              <a:pt x="780" y="18267"/>
                              <a:pt x="10305" y="9695"/>
                            </a:cubicBezTo>
                            <a:cubicBezTo>
                              <a:pt x="18878" y="1122"/>
                              <a:pt x="31260" y="-2688"/>
                              <a:pt x="36975" y="2075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6" name="Freeform: Shape 959">
                        <a:extLst>
                          <a:ext uri="{FF2B5EF4-FFF2-40B4-BE49-F238E27FC236}">
                            <a16:creationId xmlns:a16="http://schemas.microsoft.com/office/drawing/2014/main" id="{4563A63E-178B-DCDF-1DF3-6EB499CAF8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0763" y="3039094"/>
                        <a:ext cx="28177" cy="25431"/>
                      </a:xfrm>
                      <a:custGeom>
                        <a:avLst/>
                        <a:gdLst>
                          <a:gd name="connsiteX0" fmla="*/ 26472 w 28177"/>
                          <a:gd name="connsiteY0" fmla="*/ 1286 h 25431"/>
                          <a:gd name="connsiteX1" fmla="*/ 20756 w 28177"/>
                          <a:gd name="connsiteY1" fmla="*/ 18431 h 25431"/>
                          <a:gd name="connsiteX2" fmla="*/ 1706 w 28177"/>
                          <a:gd name="connsiteY2" fmla="*/ 24146 h 25431"/>
                          <a:gd name="connsiteX3" fmla="*/ 7422 w 28177"/>
                          <a:gd name="connsiteY3" fmla="*/ 7001 h 25431"/>
                          <a:gd name="connsiteX4" fmla="*/ 26472 w 28177"/>
                          <a:gd name="connsiteY4" fmla="*/ 1286 h 25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77" h="25431">
                            <a:moveTo>
                              <a:pt x="26472" y="1286"/>
                            </a:moveTo>
                            <a:cubicBezTo>
                              <a:pt x="30281" y="4143"/>
                              <a:pt x="27424" y="11763"/>
                              <a:pt x="20756" y="18431"/>
                            </a:cubicBezTo>
                            <a:cubicBezTo>
                              <a:pt x="14089" y="25098"/>
                              <a:pt x="5517" y="27003"/>
                              <a:pt x="1706" y="24146"/>
                            </a:cubicBezTo>
                            <a:cubicBezTo>
                              <a:pt x="-2103" y="21288"/>
                              <a:pt x="754" y="13668"/>
                              <a:pt x="7422" y="7001"/>
                            </a:cubicBezTo>
                            <a:cubicBezTo>
                              <a:pt x="14089" y="333"/>
                              <a:pt x="22661" y="-1572"/>
                              <a:pt x="26472" y="1286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9" name="Graphic 4">
                  <a:extLst>
                    <a:ext uri="{FF2B5EF4-FFF2-40B4-BE49-F238E27FC236}">
                      <a16:creationId xmlns:a16="http://schemas.microsoft.com/office/drawing/2014/main" id="{9F62E756-945B-2259-695D-C748C35ACC13}"/>
                    </a:ext>
                  </a:extLst>
                </p:cNvPr>
                <p:cNvGrpSpPr/>
                <p:nvPr/>
              </p:nvGrpSpPr>
              <p:grpSpPr>
                <a:xfrm>
                  <a:off x="8219122" y="2994236"/>
                  <a:ext cx="710564" cy="912931"/>
                  <a:chOff x="8219122" y="2994236"/>
                  <a:chExt cx="710564" cy="912931"/>
                </a:xfrm>
              </p:grpSpPr>
              <p:grpSp>
                <p:nvGrpSpPr>
                  <p:cNvPr id="210" name="Graphic 4">
                    <a:extLst>
                      <a:ext uri="{FF2B5EF4-FFF2-40B4-BE49-F238E27FC236}">
                        <a16:creationId xmlns:a16="http://schemas.microsoft.com/office/drawing/2014/main" id="{22B43BE4-CC63-5FDD-695D-5E0CAD23755E}"/>
                      </a:ext>
                    </a:extLst>
                  </p:cNvPr>
                  <p:cNvGrpSpPr/>
                  <p:nvPr/>
                </p:nvGrpSpPr>
                <p:grpSpPr>
                  <a:xfrm>
                    <a:off x="8219122" y="2994236"/>
                    <a:ext cx="710564" cy="912931"/>
                    <a:chOff x="8219122" y="2994236"/>
                    <a:chExt cx="710564" cy="912931"/>
                  </a:xfrm>
                </p:grpSpPr>
                <p:sp>
                  <p:nvSpPr>
                    <p:cNvPr id="217" name="Freeform: Shape 962">
                      <a:extLst>
                        <a:ext uri="{FF2B5EF4-FFF2-40B4-BE49-F238E27FC236}">
                          <a16:creationId xmlns:a16="http://schemas.microsoft.com/office/drawing/2014/main" id="{A8737253-7763-D454-4CD8-6B1350256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9122" y="2994236"/>
                      <a:ext cx="709612" cy="912931"/>
                    </a:xfrm>
                    <a:custGeom>
                      <a:avLst/>
                      <a:gdLst>
                        <a:gd name="connsiteX0" fmla="*/ 573405 w 709612"/>
                        <a:gd name="connsiteY0" fmla="*/ 44238 h 912931"/>
                        <a:gd name="connsiteX1" fmla="*/ 567690 w 709612"/>
                        <a:gd name="connsiteY1" fmla="*/ 41381 h 912931"/>
                        <a:gd name="connsiteX2" fmla="*/ 531495 w 709612"/>
                        <a:gd name="connsiteY2" fmla="*/ 25188 h 912931"/>
                        <a:gd name="connsiteX3" fmla="*/ 441960 w 709612"/>
                        <a:gd name="connsiteY3" fmla="*/ 4233 h 912931"/>
                        <a:gd name="connsiteX4" fmla="*/ 337185 w 709612"/>
                        <a:gd name="connsiteY4" fmla="*/ 1376 h 912931"/>
                        <a:gd name="connsiteX5" fmla="*/ 183832 w 709612"/>
                        <a:gd name="connsiteY5" fmla="*/ 53763 h 912931"/>
                        <a:gd name="connsiteX6" fmla="*/ 0 w 709612"/>
                        <a:gd name="connsiteY6" fmla="*/ 831956 h 912931"/>
                        <a:gd name="connsiteX7" fmla="*/ 709613 w 709612"/>
                        <a:gd name="connsiteY7" fmla="*/ 871008 h 912931"/>
                        <a:gd name="connsiteX8" fmla="*/ 709613 w 709612"/>
                        <a:gd name="connsiteY8" fmla="*/ 832908 h 912931"/>
                        <a:gd name="connsiteX9" fmla="*/ 695325 w 709612"/>
                        <a:gd name="connsiteY9" fmla="*/ 447146 h 912931"/>
                        <a:gd name="connsiteX10" fmla="*/ 668655 w 709612"/>
                        <a:gd name="connsiteY10" fmla="*/ 221403 h 912931"/>
                        <a:gd name="connsiteX11" fmla="*/ 647700 w 709612"/>
                        <a:gd name="connsiteY11" fmla="*/ 129011 h 912931"/>
                        <a:gd name="connsiteX12" fmla="*/ 573405 w 709612"/>
                        <a:gd name="connsiteY12" fmla="*/ 44238 h 9129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09612" h="912931">
                          <a:moveTo>
                            <a:pt x="573405" y="44238"/>
                          </a:moveTo>
                          <a:cubicBezTo>
                            <a:pt x="571500" y="43286"/>
                            <a:pt x="569595" y="42333"/>
                            <a:pt x="567690" y="41381"/>
                          </a:cubicBezTo>
                          <a:cubicBezTo>
                            <a:pt x="556260" y="35666"/>
                            <a:pt x="542925" y="30903"/>
                            <a:pt x="531495" y="25188"/>
                          </a:cubicBezTo>
                          <a:cubicBezTo>
                            <a:pt x="506730" y="13758"/>
                            <a:pt x="469582" y="6138"/>
                            <a:pt x="441960" y="4233"/>
                          </a:cubicBezTo>
                          <a:cubicBezTo>
                            <a:pt x="407670" y="423"/>
                            <a:pt x="371475" y="-1482"/>
                            <a:pt x="337185" y="1376"/>
                          </a:cubicBezTo>
                          <a:cubicBezTo>
                            <a:pt x="249555" y="9948"/>
                            <a:pt x="205740" y="22331"/>
                            <a:pt x="183832" y="53763"/>
                          </a:cubicBezTo>
                          <a:cubicBezTo>
                            <a:pt x="76200" y="213783"/>
                            <a:pt x="0" y="831956"/>
                            <a:pt x="0" y="831956"/>
                          </a:cubicBezTo>
                          <a:cubicBezTo>
                            <a:pt x="0" y="831956"/>
                            <a:pt x="311467" y="984356"/>
                            <a:pt x="709613" y="871008"/>
                          </a:cubicBezTo>
                          <a:cubicBezTo>
                            <a:pt x="709613" y="858626"/>
                            <a:pt x="709613" y="845291"/>
                            <a:pt x="709613" y="832908"/>
                          </a:cubicBezTo>
                          <a:cubicBezTo>
                            <a:pt x="708660" y="704321"/>
                            <a:pt x="704850" y="574781"/>
                            <a:pt x="695325" y="447146"/>
                          </a:cubicBezTo>
                          <a:cubicBezTo>
                            <a:pt x="689610" y="371898"/>
                            <a:pt x="681990" y="295698"/>
                            <a:pt x="668655" y="221403"/>
                          </a:cubicBezTo>
                          <a:cubicBezTo>
                            <a:pt x="662940" y="189971"/>
                            <a:pt x="656272" y="159491"/>
                            <a:pt x="647700" y="129011"/>
                          </a:cubicBezTo>
                          <a:cubicBezTo>
                            <a:pt x="634365" y="89006"/>
                            <a:pt x="608647" y="64241"/>
                            <a:pt x="573405" y="44238"/>
                          </a:cubicBezTo>
                          <a:close/>
                        </a:path>
                      </a:pathLst>
                    </a:custGeom>
                    <a:solidFill>
                      <a:srgbClr val="9FE0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Freeform: Shape 963">
                      <a:extLst>
                        <a:ext uri="{FF2B5EF4-FFF2-40B4-BE49-F238E27FC236}">
                          <a16:creationId xmlns:a16="http://schemas.microsoft.com/office/drawing/2014/main" id="{E9296007-1AAF-BB81-5C2B-B4B6D9AD50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0075" y="2994302"/>
                      <a:ext cx="709612" cy="912865"/>
                    </a:xfrm>
                    <a:custGeom>
                      <a:avLst/>
                      <a:gdLst>
                        <a:gd name="connsiteX0" fmla="*/ 707707 w 709612"/>
                        <a:gd name="connsiteY0" fmla="*/ 829985 h 912865"/>
                        <a:gd name="connsiteX1" fmla="*/ 707707 w 709612"/>
                        <a:gd name="connsiteY1" fmla="*/ 794742 h 912865"/>
                        <a:gd name="connsiteX2" fmla="*/ 696277 w 709612"/>
                        <a:gd name="connsiteY2" fmla="*/ 487085 h 912865"/>
                        <a:gd name="connsiteX3" fmla="*/ 693420 w 709612"/>
                        <a:gd name="connsiteY3" fmla="*/ 446127 h 912865"/>
                        <a:gd name="connsiteX4" fmla="*/ 693420 w 709612"/>
                        <a:gd name="connsiteY4" fmla="*/ 441365 h 912865"/>
                        <a:gd name="connsiteX5" fmla="*/ 692468 w 709612"/>
                        <a:gd name="connsiteY5" fmla="*/ 425172 h 912865"/>
                        <a:gd name="connsiteX6" fmla="*/ 674370 w 709612"/>
                        <a:gd name="connsiteY6" fmla="*/ 262295 h 912865"/>
                        <a:gd name="connsiteX7" fmla="*/ 674370 w 709612"/>
                        <a:gd name="connsiteY7" fmla="*/ 259437 h 912865"/>
                        <a:gd name="connsiteX8" fmla="*/ 672465 w 709612"/>
                        <a:gd name="connsiteY8" fmla="*/ 244197 h 912865"/>
                        <a:gd name="connsiteX9" fmla="*/ 668655 w 709612"/>
                        <a:gd name="connsiteY9" fmla="*/ 222290 h 912865"/>
                        <a:gd name="connsiteX10" fmla="*/ 667702 w 709612"/>
                        <a:gd name="connsiteY10" fmla="*/ 216575 h 912865"/>
                        <a:gd name="connsiteX11" fmla="*/ 664845 w 709612"/>
                        <a:gd name="connsiteY11" fmla="*/ 201335 h 912865"/>
                        <a:gd name="connsiteX12" fmla="*/ 663893 w 709612"/>
                        <a:gd name="connsiteY12" fmla="*/ 194667 h 912865"/>
                        <a:gd name="connsiteX13" fmla="*/ 660082 w 709612"/>
                        <a:gd name="connsiteY13" fmla="*/ 177522 h 912865"/>
                        <a:gd name="connsiteX14" fmla="*/ 658177 w 709612"/>
                        <a:gd name="connsiteY14" fmla="*/ 167997 h 912865"/>
                        <a:gd name="connsiteX15" fmla="*/ 655320 w 709612"/>
                        <a:gd name="connsiteY15" fmla="*/ 156567 h 912865"/>
                        <a:gd name="connsiteX16" fmla="*/ 653415 w 709612"/>
                        <a:gd name="connsiteY16" fmla="*/ 147995 h 912865"/>
                        <a:gd name="connsiteX17" fmla="*/ 648652 w 709612"/>
                        <a:gd name="connsiteY17" fmla="*/ 129897 h 912865"/>
                        <a:gd name="connsiteX18" fmla="*/ 647700 w 709612"/>
                        <a:gd name="connsiteY18" fmla="*/ 127040 h 912865"/>
                        <a:gd name="connsiteX19" fmla="*/ 575310 w 709612"/>
                        <a:gd name="connsiteY19" fmla="*/ 44172 h 912865"/>
                        <a:gd name="connsiteX20" fmla="*/ 569595 w 709612"/>
                        <a:gd name="connsiteY20" fmla="*/ 41315 h 912865"/>
                        <a:gd name="connsiteX21" fmla="*/ 533400 w 709612"/>
                        <a:gd name="connsiteY21" fmla="*/ 25122 h 912865"/>
                        <a:gd name="connsiteX22" fmla="*/ 443865 w 709612"/>
                        <a:gd name="connsiteY22" fmla="*/ 4167 h 912865"/>
                        <a:gd name="connsiteX23" fmla="*/ 435293 w 709612"/>
                        <a:gd name="connsiteY23" fmla="*/ 3215 h 912865"/>
                        <a:gd name="connsiteX24" fmla="*/ 434340 w 709612"/>
                        <a:gd name="connsiteY24" fmla="*/ 3215 h 912865"/>
                        <a:gd name="connsiteX25" fmla="*/ 347663 w 709612"/>
                        <a:gd name="connsiteY25" fmla="*/ 357 h 912865"/>
                        <a:gd name="connsiteX26" fmla="*/ 338138 w 709612"/>
                        <a:gd name="connsiteY26" fmla="*/ 1310 h 912865"/>
                        <a:gd name="connsiteX27" fmla="*/ 323850 w 709612"/>
                        <a:gd name="connsiteY27" fmla="*/ 3215 h 912865"/>
                        <a:gd name="connsiteX28" fmla="*/ 319088 w 709612"/>
                        <a:gd name="connsiteY28" fmla="*/ 4167 h 912865"/>
                        <a:gd name="connsiteX29" fmla="*/ 310515 w 709612"/>
                        <a:gd name="connsiteY29" fmla="*/ 5120 h 912865"/>
                        <a:gd name="connsiteX30" fmla="*/ 305752 w 709612"/>
                        <a:gd name="connsiteY30" fmla="*/ 6072 h 912865"/>
                        <a:gd name="connsiteX31" fmla="*/ 297180 w 709612"/>
                        <a:gd name="connsiteY31" fmla="*/ 7025 h 912865"/>
                        <a:gd name="connsiteX32" fmla="*/ 292418 w 709612"/>
                        <a:gd name="connsiteY32" fmla="*/ 7977 h 912865"/>
                        <a:gd name="connsiteX33" fmla="*/ 281940 w 709612"/>
                        <a:gd name="connsiteY33" fmla="*/ 9882 h 912865"/>
                        <a:gd name="connsiteX34" fmla="*/ 277177 w 709612"/>
                        <a:gd name="connsiteY34" fmla="*/ 10835 h 912865"/>
                        <a:gd name="connsiteX35" fmla="*/ 271463 w 709612"/>
                        <a:gd name="connsiteY35" fmla="*/ 11787 h 912865"/>
                        <a:gd name="connsiteX36" fmla="*/ 266700 w 709612"/>
                        <a:gd name="connsiteY36" fmla="*/ 12740 h 912865"/>
                        <a:gd name="connsiteX37" fmla="*/ 260985 w 709612"/>
                        <a:gd name="connsiteY37" fmla="*/ 13692 h 912865"/>
                        <a:gd name="connsiteX38" fmla="*/ 255270 w 709612"/>
                        <a:gd name="connsiteY38" fmla="*/ 14645 h 912865"/>
                        <a:gd name="connsiteX39" fmla="*/ 248602 w 709612"/>
                        <a:gd name="connsiteY39" fmla="*/ 16550 h 912865"/>
                        <a:gd name="connsiteX40" fmla="*/ 243840 w 709612"/>
                        <a:gd name="connsiteY40" fmla="*/ 17502 h 912865"/>
                        <a:gd name="connsiteX41" fmla="*/ 240030 w 709612"/>
                        <a:gd name="connsiteY41" fmla="*/ 18455 h 912865"/>
                        <a:gd name="connsiteX42" fmla="*/ 235268 w 709612"/>
                        <a:gd name="connsiteY42" fmla="*/ 19407 h 912865"/>
                        <a:gd name="connsiteX43" fmla="*/ 231457 w 709612"/>
                        <a:gd name="connsiteY43" fmla="*/ 20360 h 912865"/>
                        <a:gd name="connsiteX44" fmla="*/ 225743 w 709612"/>
                        <a:gd name="connsiteY44" fmla="*/ 22265 h 912865"/>
                        <a:gd name="connsiteX45" fmla="*/ 220980 w 709612"/>
                        <a:gd name="connsiteY45" fmla="*/ 24170 h 912865"/>
                        <a:gd name="connsiteX46" fmla="*/ 217170 w 709612"/>
                        <a:gd name="connsiteY46" fmla="*/ 26075 h 912865"/>
                        <a:gd name="connsiteX47" fmla="*/ 214313 w 709612"/>
                        <a:gd name="connsiteY47" fmla="*/ 27980 h 912865"/>
                        <a:gd name="connsiteX48" fmla="*/ 210502 w 709612"/>
                        <a:gd name="connsiteY48" fmla="*/ 29885 h 912865"/>
                        <a:gd name="connsiteX49" fmla="*/ 207645 w 709612"/>
                        <a:gd name="connsiteY49" fmla="*/ 31790 h 912865"/>
                        <a:gd name="connsiteX50" fmla="*/ 204788 w 709612"/>
                        <a:gd name="connsiteY50" fmla="*/ 33695 h 912865"/>
                        <a:gd name="connsiteX51" fmla="*/ 204788 w 709612"/>
                        <a:gd name="connsiteY51" fmla="*/ 33695 h 912865"/>
                        <a:gd name="connsiteX52" fmla="*/ 318135 w 709612"/>
                        <a:gd name="connsiteY52" fmla="*/ 139422 h 912865"/>
                        <a:gd name="connsiteX53" fmla="*/ 530543 w 709612"/>
                        <a:gd name="connsiteY53" fmla="*/ 406122 h 912865"/>
                        <a:gd name="connsiteX54" fmla="*/ 223838 w 709612"/>
                        <a:gd name="connsiteY54" fmla="*/ 791885 h 912865"/>
                        <a:gd name="connsiteX55" fmla="*/ 26670 w 709612"/>
                        <a:gd name="connsiteY55" fmla="*/ 645200 h 912865"/>
                        <a:gd name="connsiteX56" fmla="*/ 26670 w 709612"/>
                        <a:gd name="connsiteY56" fmla="*/ 645200 h 912865"/>
                        <a:gd name="connsiteX57" fmla="*/ 23813 w 709612"/>
                        <a:gd name="connsiteY57" fmla="*/ 664250 h 912865"/>
                        <a:gd name="connsiteX58" fmla="*/ 23813 w 709612"/>
                        <a:gd name="connsiteY58" fmla="*/ 666155 h 912865"/>
                        <a:gd name="connsiteX59" fmla="*/ 0 w 709612"/>
                        <a:gd name="connsiteY59" fmla="*/ 830937 h 912865"/>
                        <a:gd name="connsiteX60" fmla="*/ 0 w 709612"/>
                        <a:gd name="connsiteY60" fmla="*/ 830937 h 912865"/>
                        <a:gd name="connsiteX61" fmla="*/ 0 w 709612"/>
                        <a:gd name="connsiteY61" fmla="*/ 831890 h 912865"/>
                        <a:gd name="connsiteX62" fmla="*/ 709613 w 709612"/>
                        <a:gd name="connsiteY62" fmla="*/ 870942 h 912865"/>
                        <a:gd name="connsiteX63" fmla="*/ 709613 w 709612"/>
                        <a:gd name="connsiteY63" fmla="*/ 833795 h 912865"/>
                        <a:gd name="connsiteX64" fmla="*/ 707707 w 709612"/>
                        <a:gd name="connsiteY64" fmla="*/ 829985 h 91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</a:cxnLst>
                      <a:rect l="l" t="t" r="r" b="b"/>
                      <a:pathLst>
                        <a:path w="709612" h="912865">
                          <a:moveTo>
                            <a:pt x="707707" y="829985"/>
                          </a:moveTo>
                          <a:cubicBezTo>
                            <a:pt x="707707" y="818555"/>
                            <a:pt x="707707" y="806172"/>
                            <a:pt x="707707" y="794742"/>
                          </a:cubicBezTo>
                          <a:cubicBezTo>
                            <a:pt x="706755" y="722352"/>
                            <a:pt x="704850" y="607100"/>
                            <a:pt x="696277" y="487085"/>
                          </a:cubicBezTo>
                          <a:cubicBezTo>
                            <a:pt x="695325" y="473750"/>
                            <a:pt x="694373" y="459462"/>
                            <a:pt x="693420" y="446127"/>
                          </a:cubicBezTo>
                          <a:cubicBezTo>
                            <a:pt x="693420" y="444222"/>
                            <a:pt x="693420" y="442317"/>
                            <a:pt x="693420" y="441365"/>
                          </a:cubicBezTo>
                          <a:cubicBezTo>
                            <a:pt x="693420" y="435650"/>
                            <a:pt x="692468" y="430887"/>
                            <a:pt x="692468" y="425172"/>
                          </a:cubicBezTo>
                          <a:cubicBezTo>
                            <a:pt x="687705" y="368975"/>
                            <a:pt x="681990" y="313730"/>
                            <a:pt x="674370" y="262295"/>
                          </a:cubicBezTo>
                          <a:cubicBezTo>
                            <a:pt x="674370" y="261342"/>
                            <a:pt x="674370" y="260390"/>
                            <a:pt x="674370" y="259437"/>
                          </a:cubicBezTo>
                          <a:cubicBezTo>
                            <a:pt x="673418" y="254675"/>
                            <a:pt x="672465" y="248960"/>
                            <a:pt x="672465" y="244197"/>
                          </a:cubicBezTo>
                          <a:cubicBezTo>
                            <a:pt x="671513" y="236577"/>
                            <a:pt x="669607" y="228957"/>
                            <a:pt x="668655" y="222290"/>
                          </a:cubicBezTo>
                          <a:cubicBezTo>
                            <a:pt x="668655" y="220385"/>
                            <a:pt x="667702" y="218480"/>
                            <a:pt x="667702" y="216575"/>
                          </a:cubicBezTo>
                          <a:cubicBezTo>
                            <a:pt x="666750" y="211812"/>
                            <a:pt x="665798" y="206097"/>
                            <a:pt x="664845" y="201335"/>
                          </a:cubicBezTo>
                          <a:cubicBezTo>
                            <a:pt x="664845" y="199430"/>
                            <a:pt x="663893" y="196572"/>
                            <a:pt x="663893" y="194667"/>
                          </a:cubicBezTo>
                          <a:cubicBezTo>
                            <a:pt x="662940" y="188952"/>
                            <a:pt x="661988" y="183237"/>
                            <a:pt x="660082" y="177522"/>
                          </a:cubicBezTo>
                          <a:cubicBezTo>
                            <a:pt x="659130" y="173712"/>
                            <a:pt x="658177" y="170855"/>
                            <a:pt x="658177" y="167997"/>
                          </a:cubicBezTo>
                          <a:cubicBezTo>
                            <a:pt x="657225" y="164187"/>
                            <a:pt x="656273" y="160377"/>
                            <a:pt x="655320" y="156567"/>
                          </a:cubicBezTo>
                          <a:cubicBezTo>
                            <a:pt x="654368" y="153710"/>
                            <a:pt x="653415" y="150852"/>
                            <a:pt x="653415" y="147995"/>
                          </a:cubicBezTo>
                          <a:cubicBezTo>
                            <a:pt x="651510" y="142280"/>
                            <a:pt x="650557" y="136565"/>
                            <a:pt x="648652" y="129897"/>
                          </a:cubicBezTo>
                          <a:cubicBezTo>
                            <a:pt x="648652" y="128945"/>
                            <a:pt x="647700" y="127992"/>
                            <a:pt x="647700" y="127040"/>
                          </a:cubicBezTo>
                          <a:cubicBezTo>
                            <a:pt x="636270" y="87987"/>
                            <a:pt x="610552" y="63222"/>
                            <a:pt x="575310" y="44172"/>
                          </a:cubicBezTo>
                          <a:cubicBezTo>
                            <a:pt x="573405" y="43220"/>
                            <a:pt x="571500" y="42267"/>
                            <a:pt x="569595" y="41315"/>
                          </a:cubicBezTo>
                          <a:cubicBezTo>
                            <a:pt x="558165" y="35600"/>
                            <a:pt x="544830" y="30837"/>
                            <a:pt x="533400" y="25122"/>
                          </a:cubicBezTo>
                          <a:cubicBezTo>
                            <a:pt x="508635" y="13692"/>
                            <a:pt x="471488" y="7025"/>
                            <a:pt x="443865" y="4167"/>
                          </a:cubicBezTo>
                          <a:cubicBezTo>
                            <a:pt x="441007" y="4167"/>
                            <a:pt x="438150" y="3215"/>
                            <a:pt x="435293" y="3215"/>
                          </a:cubicBezTo>
                          <a:cubicBezTo>
                            <a:pt x="435293" y="3215"/>
                            <a:pt x="434340" y="3215"/>
                            <a:pt x="434340" y="3215"/>
                          </a:cubicBezTo>
                          <a:cubicBezTo>
                            <a:pt x="403860" y="357"/>
                            <a:pt x="373380" y="-595"/>
                            <a:pt x="347663" y="357"/>
                          </a:cubicBezTo>
                          <a:cubicBezTo>
                            <a:pt x="344805" y="357"/>
                            <a:pt x="340995" y="357"/>
                            <a:pt x="338138" y="1310"/>
                          </a:cubicBezTo>
                          <a:cubicBezTo>
                            <a:pt x="333375" y="1310"/>
                            <a:pt x="328613" y="2262"/>
                            <a:pt x="323850" y="3215"/>
                          </a:cubicBezTo>
                          <a:cubicBezTo>
                            <a:pt x="321945" y="3215"/>
                            <a:pt x="320993" y="3215"/>
                            <a:pt x="319088" y="4167"/>
                          </a:cubicBezTo>
                          <a:cubicBezTo>
                            <a:pt x="316230" y="4167"/>
                            <a:pt x="313373" y="5120"/>
                            <a:pt x="310515" y="5120"/>
                          </a:cubicBezTo>
                          <a:cubicBezTo>
                            <a:pt x="308610" y="5120"/>
                            <a:pt x="306705" y="5120"/>
                            <a:pt x="305752" y="6072"/>
                          </a:cubicBezTo>
                          <a:cubicBezTo>
                            <a:pt x="302895" y="6072"/>
                            <a:pt x="300038" y="7025"/>
                            <a:pt x="297180" y="7025"/>
                          </a:cubicBezTo>
                          <a:cubicBezTo>
                            <a:pt x="295275" y="7025"/>
                            <a:pt x="294323" y="7025"/>
                            <a:pt x="292418" y="7977"/>
                          </a:cubicBezTo>
                          <a:cubicBezTo>
                            <a:pt x="288607" y="8930"/>
                            <a:pt x="285750" y="8930"/>
                            <a:pt x="281940" y="9882"/>
                          </a:cubicBezTo>
                          <a:cubicBezTo>
                            <a:pt x="280035" y="9882"/>
                            <a:pt x="279082" y="10835"/>
                            <a:pt x="277177" y="10835"/>
                          </a:cubicBezTo>
                          <a:cubicBezTo>
                            <a:pt x="275273" y="10835"/>
                            <a:pt x="273368" y="11787"/>
                            <a:pt x="271463" y="11787"/>
                          </a:cubicBezTo>
                          <a:cubicBezTo>
                            <a:pt x="269557" y="11787"/>
                            <a:pt x="268605" y="12740"/>
                            <a:pt x="266700" y="12740"/>
                          </a:cubicBezTo>
                          <a:cubicBezTo>
                            <a:pt x="264795" y="12740"/>
                            <a:pt x="262890" y="13692"/>
                            <a:pt x="260985" y="13692"/>
                          </a:cubicBezTo>
                          <a:cubicBezTo>
                            <a:pt x="259080" y="13692"/>
                            <a:pt x="257175" y="14645"/>
                            <a:pt x="255270" y="14645"/>
                          </a:cubicBezTo>
                          <a:cubicBezTo>
                            <a:pt x="252413" y="15597"/>
                            <a:pt x="250507" y="15597"/>
                            <a:pt x="248602" y="16550"/>
                          </a:cubicBezTo>
                          <a:cubicBezTo>
                            <a:pt x="246698" y="16550"/>
                            <a:pt x="245745" y="17502"/>
                            <a:pt x="243840" y="17502"/>
                          </a:cubicBezTo>
                          <a:cubicBezTo>
                            <a:pt x="242888" y="17502"/>
                            <a:pt x="240982" y="18455"/>
                            <a:pt x="240030" y="18455"/>
                          </a:cubicBezTo>
                          <a:cubicBezTo>
                            <a:pt x="238125" y="18455"/>
                            <a:pt x="237173" y="19407"/>
                            <a:pt x="235268" y="19407"/>
                          </a:cubicBezTo>
                          <a:cubicBezTo>
                            <a:pt x="234315" y="19407"/>
                            <a:pt x="232410" y="20360"/>
                            <a:pt x="231457" y="20360"/>
                          </a:cubicBezTo>
                          <a:cubicBezTo>
                            <a:pt x="229552" y="21312"/>
                            <a:pt x="227648" y="22265"/>
                            <a:pt x="225743" y="22265"/>
                          </a:cubicBezTo>
                          <a:cubicBezTo>
                            <a:pt x="223838" y="23217"/>
                            <a:pt x="222885" y="23217"/>
                            <a:pt x="220980" y="24170"/>
                          </a:cubicBezTo>
                          <a:cubicBezTo>
                            <a:pt x="220027" y="25122"/>
                            <a:pt x="218123" y="25122"/>
                            <a:pt x="217170" y="26075"/>
                          </a:cubicBezTo>
                          <a:cubicBezTo>
                            <a:pt x="216218" y="27027"/>
                            <a:pt x="215265" y="27027"/>
                            <a:pt x="214313" y="27980"/>
                          </a:cubicBezTo>
                          <a:cubicBezTo>
                            <a:pt x="213360" y="28932"/>
                            <a:pt x="211455" y="28932"/>
                            <a:pt x="210502" y="29885"/>
                          </a:cubicBezTo>
                          <a:cubicBezTo>
                            <a:pt x="209550" y="30837"/>
                            <a:pt x="208598" y="30837"/>
                            <a:pt x="207645" y="31790"/>
                          </a:cubicBezTo>
                          <a:cubicBezTo>
                            <a:pt x="206693" y="32742"/>
                            <a:pt x="205740" y="32742"/>
                            <a:pt x="204788" y="33695"/>
                          </a:cubicBezTo>
                          <a:cubicBezTo>
                            <a:pt x="204788" y="33695"/>
                            <a:pt x="204788" y="33695"/>
                            <a:pt x="204788" y="33695"/>
                          </a:cubicBezTo>
                          <a:cubicBezTo>
                            <a:pt x="206693" y="60365"/>
                            <a:pt x="200977" y="116562"/>
                            <a:pt x="318135" y="139422"/>
                          </a:cubicBezTo>
                          <a:cubicBezTo>
                            <a:pt x="462915" y="167997"/>
                            <a:pt x="503873" y="234672"/>
                            <a:pt x="530543" y="406122"/>
                          </a:cubicBezTo>
                          <a:cubicBezTo>
                            <a:pt x="558165" y="577572"/>
                            <a:pt x="515302" y="829032"/>
                            <a:pt x="223838" y="791885"/>
                          </a:cubicBezTo>
                          <a:cubicBezTo>
                            <a:pt x="102870" y="776645"/>
                            <a:pt x="48577" y="713780"/>
                            <a:pt x="26670" y="645200"/>
                          </a:cubicBezTo>
                          <a:cubicBezTo>
                            <a:pt x="26670" y="645200"/>
                            <a:pt x="26670" y="645200"/>
                            <a:pt x="26670" y="645200"/>
                          </a:cubicBezTo>
                          <a:cubicBezTo>
                            <a:pt x="25718" y="651867"/>
                            <a:pt x="24765" y="657582"/>
                            <a:pt x="23813" y="664250"/>
                          </a:cubicBezTo>
                          <a:cubicBezTo>
                            <a:pt x="23813" y="665202"/>
                            <a:pt x="23813" y="665202"/>
                            <a:pt x="23813" y="666155"/>
                          </a:cubicBezTo>
                          <a:cubicBezTo>
                            <a:pt x="9525" y="756642"/>
                            <a:pt x="952" y="822365"/>
                            <a:pt x="0" y="830937"/>
                          </a:cubicBezTo>
                          <a:cubicBezTo>
                            <a:pt x="0" y="830937"/>
                            <a:pt x="0" y="830937"/>
                            <a:pt x="0" y="830937"/>
                          </a:cubicBezTo>
                          <a:cubicBezTo>
                            <a:pt x="0" y="830937"/>
                            <a:pt x="0" y="831890"/>
                            <a:pt x="0" y="831890"/>
                          </a:cubicBezTo>
                          <a:cubicBezTo>
                            <a:pt x="0" y="831890"/>
                            <a:pt x="311468" y="984290"/>
                            <a:pt x="709613" y="870942"/>
                          </a:cubicBezTo>
                          <a:cubicBezTo>
                            <a:pt x="709613" y="858560"/>
                            <a:pt x="709613" y="846177"/>
                            <a:pt x="709613" y="833795"/>
                          </a:cubicBezTo>
                          <a:cubicBezTo>
                            <a:pt x="707707" y="831890"/>
                            <a:pt x="707707" y="830937"/>
                            <a:pt x="707707" y="829985"/>
                          </a:cubicBez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Freeform: Shape 964">
                      <a:extLst>
                        <a:ext uri="{FF2B5EF4-FFF2-40B4-BE49-F238E27FC236}">
                          <a16:creationId xmlns:a16="http://schemas.microsoft.com/office/drawing/2014/main" id="{F5FF8BC5-85DA-8A13-C1C3-C0B78F2B5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2047" y="3352800"/>
                      <a:ext cx="35843" cy="103822"/>
                    </a:xfrm>
                    <a:custGeom>
                      <a:avLst/>
                      <a:gdLst>
                        <a:gd name="connsiteX0" fmla="*/ 17565 w 35843"/>
                        <a:gd name="connsiteY0" fmla="*/ 53340 h 103822"/>
                        <a:gd name="connsiteX1" fmla="*/ 28042 w 35843"/>
                        <a:gd name="connsiteY1" fmla="*/ 78105 h 103822"/>
                        <a:gd name="connsiteX2" fmla="*/ 10897 w 35843"/>
                        <a:gd name="connsiteY2" fmla="*/ 103822 h 103822"/>
                        <a:gd name="connsiteX3" fmla="*/ 420 w 35843"/>
                        <a:gd name="connsiteY3" fmla="*/ 80010 h 103822"/>
                        <a:gd name="connsiteX4" fmla="*/ 17565 w 35843"/>
                        <a:gd name="connsiteY4" fmla="*/ 53340 h 103822"/>
                        <a:gd name="connsiteX5" fmla="*/ 28042 w 35843"/>
                        <a:gd name="connsiteY5" fmla="*/ 0 h 103822"/>
                        <a:gd name="connsiteX6" fmla="*/ 35663 w 35843"/>
                        <a:gd name="connsiteY6" fmla="*/ 17145 h 103822"/>
                        <a:gd name="connsiteX7" fmla="*/ 23280 w 35843"/>
                        <a:gd name="connsiteY7" fmla="*/ 36195 h 103822"/>
                        <a:gd name="connsiteX8" fmla="*/ 15660 w 35843"/>
                        <a:gd name="connsiteY8" fmla="*/ 19050 h 103822"/>
                        <a:gd name="connsiteX9" fmla="*/ 28042 w 35843"/>
                        <a:gd name="connsiteY9" fmla="*/ 0 h 1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843" h="103822">
                          <a:moveTo>
                            <a:pt x="17565" y="53340"/>
                          </a:moveTo>
                          <a:cubicBezTo>
                            <a:pt x="25185" y="53340"/>
                            <a:pt x="29947" y="63817"/>
                            <a:pt x="28042" y="78105"/>
                          </a:cubicBezTo>
                          <a:cubicBezTo>
                            <a:pt x="26138" y="92392"/>
                            <a:pt x="18517" y="103822"/>
                            <a:pt x="10897" y="103822"/>
                          </a:cubicBezTo>
                          <a:cubicBezTo>
                            <a:pt x="3277" y="103822"/>
                            <a:pt x="-1485" y="93345"/>
                            <a:pt x="420" y="80010"/>
                          </a:cubicBezTo>
                          <a:cubicBezTo>
                            <a:pt x="2325" y="65722"/>
                            <a:pt x="9945" y="54292"/>
                            <a:pt x="17565" y="53340"/>
                          </a:cubicBezTo>
                          <a:close/>
                          <a:moveTo>
                            <a:pt x="28042" y="0"/>
                          </a:moveTo>
                          <a:cubicBezTo>
                            <a:pt x="33758" y="0"/>
                            <a:pt x="36615" y="7620"/>
                            <a:pt x="35663" y="17145"/>
                          </a:cubicBezTo>
                          <a:cubicBezTo>
                            <a:pt x="34710" y="26670"/>
                            <a:pt x="28995" y="35242"/>
                            <a:pt x="23280" y="36195"/>
                          </a:cubicBezTo>
                          <a:cubicBezTo>
                            <a:pt x="17565" y="36195"/>
                            <a:pt x="14708" y="28575"/>
                            <a:pt x="15660" y="19050"/>
                          </a:cubicBezTo>
                          <a:cubicBezTo>
                            <a:pt x="17565" y="8572"/>
                            <a:pt x="22327" y="953"/>
                            <a:pt x="28042" y="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Freeform: Shape 965">
                      <a:extLst>
                        <a:ext uri="{FF2B5EF4-FFF2-40B4-BE49-F238E27FC236}">
                          <a16:creationId xmlns:a16="http://schemas.microsoft.com/office/drawing/2014/main" id="{90CC0686-48EC-CF07-4D9A-A3902F18E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38185" y="3826192"/>
                      <a:ext cx="512444" cy="52810"/>
                    </a:xfrm>
                    <a:custGeom>
                      <a:avLst/>
                      <a:gdLst>
                        <a:gd name="connsiteX0" fmla="*/ 0 w 512444"/>
                        <a:gd name="connsiteY0" fmla="*/ 20003 h 52810"/>
                        <a:gd name="connsiteX1" fmla="*/ 10477 w 512444"/>
                        <a:gd name="connsiteY1" fmla="*/ 23813 h 52810"/>
                        <a:gd name="connsiteX2" fmla="*/ 39052 w 512444"/>
                        <a:gd name="connsiteY2" fmla="*/ 30480 h 52810"/>
                        <a:gd name="connsiteX3" fmla="*/ 127635 w 512444"/>
                        <a:gd name="connsiteY3" fmla="*/ 45720 h 52810"/>
                        <a:gd name="connsiteX4" fmla="*/ 217170 w 512444"/>
                        <a:gd name="connsiteY4" fmla="*/ 52388 h 52810"/>
                        <a:gd name="connsiteX5" fmla="*/ 258127 w 512444"/>
                        <a:gd name="connsiteY5" fmla="*/ 52388 h 52810"/>
                        <a:gd name="connsiteX6" fmla="*/ 269557 w 512444"/>
                        <a:gd name="connsiteY6" fmla="*/ 51435 h 52810"/>
                        <a:gd name="connsiteX7" fmla="*/ 299085 w 512444"/>
                        <a:gd name="connsiteY7" fmla="*/ 49530 h 52810"/>
                        <a:gd name="connsiteX8" fmla="*/ 387667 w 512444"/>
                        <a:gd name="connsiteY8" fmla="*/ 38100 h 52810"/>
                        <a:gd name="connsiteX9" fmla="*/ 474345 w 512444"/>
                        <a:gd name="connsiteY9" fmla="*/ 15240 h 52810"/>
                        <a:gd name="connsiteX10" fmla="*/ 501967 w 512444"/>
                        <a:gd name="connsiteY10" fmla="*/ 4763 h 52810"/>
                        <a:gd name="connsiteX11" fmla="*/ 512445 w 512444"/>
                        <a:gd name="connsiteY11" fmla="*/ 0 h 52810"/>
                        <a:gd name="connsiteX12" fmla="*/ 501967 w 512444"/>
                        <a:gd name="connsiteY12" fmla="*/ 2858 h 52810"/>
                        <a:gd name="connsiteX13" fmla="*/ 474345 w 512444"/>
                        <a:gd name="connsiteY13" fmla="*/ 11430 h 52810"/>
                        <a:gd name="connsiteX14" fmla="*/ 387667 w 512444"/>
                        <a:gd name="connsiteY14" fmla="*/ 31433 h 52810"/>
                        <a:gd name="connsiteX15" fmla="*/ 299085 w 512444"/>
                        <a:gd name="connsiteY15" fmla="*/ 40958 h 52810"/>
                        <a:gd name="connsiteX16" fmla="*/ 269557 w 512444"/>
                        <a:gd name="connsiteY16" fmla="*/ 41910 h 52810"/>
                        <a:gd name="connsiteX17" fmla="*/ 258127 w 512444"/>
                        <a:gd name="connsiteY17" fmla="*/ 41910 h 52810"/>
                        <a:gd name="connsiteX18" fmla="*/ 218122 w 512444"/>
                        <a:gd name="connsiteY18" fmla="*/ 41910 h 52810"/>
                        <a:gd name="connsiteX19" fmla="*/ 129540 w 512444"/>
                        <a:gd name="connsiteY19" fmla="*/ 37148 h 52810"/>
                        <a:gd name="connsiteX20" fmla="*/ 40957 w 512444"/>
                        <a:gd name="connsiteY20" fmla="*/ 24765 h 52810"/>
                        <a:gd name="connsiteX21" fmla="*/ 12382 w 512444"/>
                        <a:gd name="connsiteY21" fmla="*/ 19050 h 52810"/>
                        <a:gd name="connsiteX22" fmla="*/ 0 w 512444"/>
                        <a:gd name="connsiteY22" fmla="*/ 20003 h 52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512444" h="52810">
                          <a:moveTo>
                            <a:pt x="0" y="20003"/>
                          </a:moveTo>
                          <a:cubicBezTo>
                            <a:pt x="0" y="20003"/>
                            <a:pt x="3810" y="21908"/>
                            <a:pt x="10477" y="23813"/>
                          </a:cubicBezTo>
                          <a:cubicBezTo>
                            <a:pt x="17145" y="25717"/>
                            <a:pt x="27622" y="28575"/>
                            <a:pt x="39052" y="30480"/>
                          </a:cubicBezTo>
                          <a:cubicBezTo>
                            <a:pt x="62865" y="36195"/>
                            <a:pt x="95250" y="41910"/>
                            <a:pt x="127635" y="45720"/>
                          </a:cubicBezTo>
                          <a:cubicBezTo>
                            <a:pt x="160020" y="49530"/>
                            <a:pt x="192405" y="51435"/>
                            <a:pt x="217170" y="52388"/>
                          </a:cubicBezTo>
                          <a:cubicBezTo>
                            <a:pt x="241935" y="53340"/>
                            <a:pt x="258127" y="52388"/>
                            <a:pt x="258127" y="52388"/>
                          </a:cubicBezTo>
                          <a:cubicBezTo>
                            <a:pt x="258127" y="52388"/>
                            <a:pt x="261938" y="52388"/>
                            <a:pt x="269557" y="51435"/>
                          </a:cubicBezTo>
                          <a:cubicBezTo>
                            <a:pt x="276225" y="50483"/>
                            <a:pt x="286702" y="50483"/>
                            <a:pt x="299085" y="49530"/>
                          </a:cubicBezTo>
                          <a:cubicBezTo>
                            <a:pt x="323850" y="47625"/>
                            <a:pt x="356235" y="43815"/>
                            <a:pt x="387667" y="38100"/>
                          </a:cubicBezTo>
                          <a:cubicBezTo>
                            <a:pt x="420052" y="31433"/>
                            <a:pt x="451485" y="23813"/>
                            <a:pt x="474345" y="15240"/>
                          </a:cubicBezTo>
                          <a:cubicBezTo>
                            <a:pt x="485775" y="11430"/>
                            <a:pt x="495300" y="7620"/>
                            <a:pt x="501967" y="4763"/>
                          </a:cubicBezTo>
                          <a:cubicBezTo>
                            <a:pt x="508635" y="1905"/>
                            <a:pt x="512445" y="953"/>
                            <a:pt x="512445" y="0"/>
                          </a:cubicBezTo>
                          <a:cubicBezTo>
                            <a:pt x="512445" y="0"/>
                            <a:pt x="508635" y="953"/>
                            <a:pt x="501967" y="2858"/>
                          </a:cubicBezTo>
                          <a:cubicBezTo>
                            <a:pt x="495300" y="4763"/>
                            <a:pt x="485775" y="8573"/>
                            <a:pt x="474345" y="11430"/>
                          </a:cubicBezTo>
                          <a:cubicBezTo>
                            <a:pt x="451485" y="18098"/>
                            <a:pt x="419100" y="25717"/>
                            <a:pt x="387667" y="31433"/>
                          </a:cubicBezTo>
                          <a:cubicBezTo>
                            <a:pt x="356235" y="36195"/>
                            <a:pt x="323850" y="40005"/>
                            <a:pt x="299085" y="40958"/>
                          </a:cubicBezTo>
                          <a:cubicBezTo>
                            <a:pt x="286702" y="41910"/>
                            <a:pt x="277177" y="41910"/>
                            <a:pt x="269557" y="41910"/>
                          </a:cubicBezTo>
                          <a:cubicBezTo>
                            <a:pt x="262890" y="41910"/>
                            <a:pt x="258127" y="41910"/>
                            <a:pt x="258127" y="41910"/>
                          </a:cubicBezTo>
                          <a:cubicBezTo>
                            <a:pt x="258127" y="41910"/>
                            <a:pt x="241935" y="41910"/>
                            <a:pt x="218122" y="41910"/>
                          </a:cubicBezTo>
                          <a:cubicBezTo>
                            <a:pt x="194310" y="41910"/>
                            <a:pt x="161925" y="40005"/>
                            <a:pt x="129540" y="37148"/>
                          </a:cubicBezTo>
                          <a:cubicBezTo>
                            <a:pt x="97155" y="33338"/>
                            <a:pt x="64770" y="29528"/>
                            <a:pt x="40957" y="24765"/>
                          </a:cubicBezTo>
                          <a:cubicBezTo>
                            <a:pt x="28575" y="22860"/>
                            <a:pt x="19050" y="20003"/>
                            <a:pt x="12382" y="19050"/>
                          </a:cubicBezTo>
                          <a:cubicBezTo>
                            <a:pt x="3810" y="20003"/>
                            <a:pt x="0" y="20003"/>
                            <a:pt x="0" y="20003"/>
                          </a:cubicBezTo>
                          <a:close/>
                        </a:path>
                      </a:pathLst>
                    </a:custGeom>
                    <a:solidFill>
                      <a:srgbClr val="6FAED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1" name="Graphic 4">
                    <a:extLst>
                      <a:ext uri="{FF2B5EF4-FFF2-40B4-BE49-F238E27FC236}">
                        <a16:creationId xmlns:a16="http://schemas.microsoft.com/office/drawing/2014/main" id="{0951A4E2-A7BE-544D-F982-2A2788CC6FB6}"/>
                      </a:ext>
                    </a:extLst>
                  </p:cNvPr>
                  <p:cNvGrpSpPr/>
                  <p:nvPr/>
                </p:nvGrpSpPr>
                <p:grpSpPr>
                  <a:xfrm>
                    <a:off x="8474769" y="3004184"/>
                    <a:ext cx="249633" cy="114875"/>
                    <a:chOff x="8474769" y="3004184"/>
                    <a:chExt cx="249633" cy="114875"/>
                  </a:xfrm>
                </p:grpSpPr>
                <p:sp>
                  <p:nvSpPr>
                    <p:cNvPr id="212" name="Freeform: Shape 967">
                      <a:extLst>
                        <a:ext uri="{FF2B5EF4-FFF2-40B4-BE49-F238E27FC236}">
                          <a16:creationId xmlns:a16="http://schemas.microsoft.com/office/drawing/2014/main" id="{2C4DAD86-256C-A8DA-1B5E-A952886E4A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769" y="3004184"/>
                      <a:ext cx="249633" cy="114875"/>
                    </a:xfrm>
                    <a:custGeom>
                      <a:avLst/>
                      <a:gdLst>
                        <a:gd name="connsiteX0" fmla="*/ 206315 w 249633"/>
                        <a:gd name="connsiteY0" fmla="*/ 0 h 114875"/>
                        <a:gd name="connsiteX1" fmla="*/ 247273 w 249633"/>
                        <a:gd name="connsiteY1" fmla="*/ 42863 h 114875"/>
                        <a:gd name="connsiteX2" fmla="*/ 70107 w 249633"/>
                        <a:gd name="connsiteY2" fmla="*/ 109538 h 114875"/>
                        <a:gd name="connsiteX3" fmla="*/ 44390 w 249633"/>
                        <a:gd name="connsiteY3" fmla="*/ 14288 h 114875"/>
                        <a:gd name="connsiteX4" fmla="*/ 206315 w 249633"/>
                        <a:gd name="connsiteY4" fmla="*/ 0 h 114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633" h="114875">
                          <a:moveTo>
                            <a:pt x="206315" y="0"/>
                          </a:moveTo>
                          <a:cubicBezTo>
                            <a:pt x="206315" y="0"/>
                            <a:pt x="261560" y="14288"/>
                            <a:pt x="247273" y="42863"/>
                          </a:cubicBezTo>
                          <a:cubicBezTo>
                            <a:pt x="232985" y="71438"/>
                            <a:pt x="169168" y="133350"/>
                            <a:pt x="70107" y="109538"/>
                          </a:cubicBezTo>
                          <a:cubicBezTo>
                            <a:pt x="-45145" y="81915"/>
                            <a:pt x="8195" y="14288"/>
                            <a:pt x="44390" y="14288"/>
                          </a:cubicBezTo>
                          <a:cubicBezTo>
                            <a:pt x="79632" y="14288"/>
                            <a:pt x="206315" y="0"/>
                            <a:pt x="206315" y="0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Freeform: Shape 968">
                      <a:extLst>
                        <a:ext uri="{FF2B5EF4-FFF2-40B4-BE49-F238E27FC236}">
                          <a16:creationId xmlns:a16="http://schemas.microsoft.com/office/drawing/2014/main" id="{59B52B28-69F6-52CA-A1EE-41B959CD9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1270" y="3004184"/>
                      <a:ext cx="228867" cy="83517"/>
                    </a:xfrm>
                    <a:custGeom>
                      <a:avLst/>
                      <a:gdLst>
                        <a:gd name="connsiteX0" fmla="*/ 189815 w 228867"/>
                        <a:gd name="connsiteY0" fmla="*/ 0 h 83517"/>
                        <a:gd name="connsiteX1" fmla="*/ 228868 w 228867"/>
                        <a:gd name="connsiteY1" fmla="*/ 22860 h 83517"/>
                        <a:gd name="connsiteX2" fmla="*/ 65037 w 228867"/>
                        <a:gd name="connsiteY2" fmla="*/ 79058 h 83517"/>
                        <a:gd name="connsiteX3" fmla="*/ 2173 w 228867"/>
                        <a:gd name="connsiteY3" fmla="*/ 23813 h 83517"/>
                        <a:gd name="connsiteX4" fmla="*/ 26937 w 228867"/>
                        <a:gd name="connsiteY4" fmla="*/ 14288 h 83517"/>
                        <a:gd name="connsiteX5" fmla="*/ 189815 w 228867"/>
                        <a:gd name="connsiteY5" fmla="*/ 0 h 83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8867" h="83517">
                          <a:moveTo>
                            <a:pt x="189815" y="0"/>
                          </a:moveTo>
                          <a:cubicBezTo>
                            <a:pt x="189815" y="0"/>
                            <a:pt x="218390" y="7620"/>
                            <a:pt x="228868" y="22860"/>
                          </a:cubicBezTo>
                          <a:cubicBezTo>
                            <a:pt x="215532" y="46673"/>
                            <a:pt x="156478" y="99060"/>
                            <a:pt x="65037" y="79058"/>
                          </a:cubicBezTo>
                          <a:cubicBezTo>
                            <a:pt x="5030" y="65723"/>
                            <a:pt x="-5447" y="41910"/>
                            <a:pt x="2173" y="23813"/>
                          </a:cubicBezTo>
                          <a:cubicBezTo>
                            <a:pt x="9792" y="18098"/>
                            <a:pt x="18365" y="14288"/>
                            <a:pt x="26937" y="14288"/>
                          </a:cubicBezTo>
                          <a:cubicBezTo>
                            <a:pt x="63132" y="14288"/>
                            <a:pt x="189815" y="0"/>
                            <a:pt x="189815" y="0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14" name="Graphic 4">
                      <a:extLst>
                        <a:ext uri="{FF2B5EF4-FFF2-40B4-BE49-F238E27FC236}">
                          <a16:creationId xmlns:a16="http://schemas.microsoft.com/office/drawing/2014/main" id="{AE3A4CF1-FCD1-062D-0B62-923F00CED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95257" y="3071204"/>
                      <a:ext cx="70575" cy="34897"/>
                      <a:chOff x="8495257" y="3071204"/>
                      <a:chExt cx="70575" cy="34897"/>
                    </a:xfrm>
                    <a:solidFill>
                      <a:srgbClr val="F7DB00"/>
                    </a:solidFill>
                  </p:grpSpPr>
                  <p:sp>
                    <p:nvSpPr>
                      <p:cNvPr id="215" name="Freeform: Shape 970">
                        <a:extLst>
                          <a:ext uri="{FF2B5EF4-FFF2-40B4-BE49-F238E27FC236}">
                            <a16:creationId xmlns:a16="http://schemas.microsoft.com/office/drawing/2014/main" id="{2FF6E701-F718-7F53-DCFC-AC899865FA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5257" y="3071204"/>
                        <a:ext cx="34470" cy="22592"/>
                      </a:xfrm>
                      <a:custGeom>
                        <a:avLst/>
                        <a:gdLst>
                          <a:gd name="connsiteX0" fmla="*/ 34380 w 34470"/>
                          <a:gd name="connsiteY0" fmla="*/ 16800 h 22592"/>
                          <a:gd name="connsiteX1" fmla="*/ 15330 w 34470"/>
                          <a:gd name="connsiteY1" fmla="*/ 20610 h 22592"/>
                          <a:gd name="connsiteX2" fmla="*/ 91 w 34470"/>
                          <a:gd name="connsiteY2" fmla="*/ 5370 h 22592"/>
                          <a:gd name="connsiteX3" fmla="*/ 19141 w 34470"/>
                          <a:gd name="connsiteY3" fmla="*/ 1560 h 22592"/>
                          <a:gd name="connsiteX4" fmla="*/ 34380 w 34470"/>
                          <a:gd name="connsiteY4" fmla="*/ 16800 h 225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4470" h="22592">
                            <a:moveTo>
                              <a:pt x="34380" y="16800"/>
                            </a:moveTo>
                            <a:cubicBezTo>
                              <a:pt x="33428" y="22515"/>
                              <a:pt x="24855" y="24420"/>
                              <a:pt x="15330" y="20610"/>
                            </a:cubicBezTo>
                            <a:cubicBezTo>
                              <a:pt x="5805" y="17753"/>
                              <a:pt x="-862" y="11085"/>
                              <a:pt x="91" y="5370"/>
                            </a:cubicBezTo>
                            <a:cubicBezTo>
                              <a:pt x="1043" y="-345"/>
                              <a:pt x="9616" y="-1297"/>
                              <a:pt x="19141" y="1560"/>
                            </a:cubicBezTo>
                            <a:cubicBezTo>
                              <a:pt x="28666" y="4418"/>
                              <a:pt x="35333" y="11085"/>
                              <a:pt x="34380" y="16800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971">
                        <a:extLst>
                          <a:ext uri="{FF2B5EF4-FFF2-40B4-BE49-F238E27FC236}">
                            <a16:creationId xmlns:a16="http://schemas.microsoft.com/office/drawing/2014/main" id="{1278ED7D-3EB3-EB29-4036-545ED406BB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41067" y="3090862"/>
                        <a:ext cx="24764" cy="15240"/>
                      </a:xfrm>
                      <a:custGeom>
                        <a:avLst/>
                        <a:gdLst>
                          <a:gd name="connsiteX0" fmla="*/ 24765 w 24764"/>
                          <a:gd name="connsiteY0" fmla="*/ 11430 h 15240"/>
                          <a:gd name="connsiteX1" fmla="*/ 11430 w 24764"/>
                          <a:gd name="connsiteY1" fmla="*/ 14288 h 15240"/>
                          <a:gd name="connsiteX2" fmla="*/ 0 w 24764"/>
                          <a:gd name="connsiteY2" fmla="*/ 3810 h 15240"/>
                          <a:gd name="connsiteX3" fmla="*/ 13335 w 24764"/>
                          <a:gd name="connsiteY3" fmla="*/ 953 h 15240"/>
                          <a:gd name="connsiteX4" fmla="*/ 24765 w 24764"/>
                          <a:gd name="connsiteY4" fmla="*/ 11430 h 152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764" h="15240">
                            <a:moveTo>
                              <a:pt x="24765" y="11430"/>
                            </a:moveTo>
                            <a:cubicBezTo>
                              <a:pt x="23813" y="15240"/>
                              <a:pt x="18097" y="16192"/>
                              <a:pt x="11430" y="14288"/>
                            </a:cubicBezTo>
                            <a:cubicBezTo>
                              <a:pt x="4763" y="12383"/>
                              <a:pt x="0" y="7620"/>
                              <a:pt x="0" y="3810"/>
                            </a:cubicBezTo>
                            <a:cubicBezTo>
                              <a:pt x="952" y="0"/>
                              <a:pt x="6668" y="-953"/>
                              <a:pt x="13335" y="953"/>
                            </a:cubicBezTo>
                            <a:cubicBezTo>
                              <a:pt x="20002" y="2858"/>
                              <a:pt x="24765" y="7620"/>
                              <a:pt x="24765" y="11430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0" name="Graphic 4">
                  <a:extLst>
                    <a:ext uri="{FF2B5EF4-FFF2-40B4-BE49-F238E27FC236}">
                      <a16:creationId xmlns:a16="http://schemas.microsoft.com/office/drawing/2014/main" id="{FFD31FD3-079A-DFB9-DFE7-7B3B16740473}"/>
                    </a:ext>
                  </a:extLst>
                </p:cNvPr>
                <p:cNvGrpSpPr/>
                <p:nvPr/>
              </p:nvGrpSpPr>
              <p:grpSpPr>
                <a:xfrm>
                  <a:off x="8499157" y="2893695"/>
                  <a:ext cx="185737" cy="188184"/>
                  <a:chOff x="8499157" y="2893695"/>
                  <a:chExt cx="185737" cy="188184"/>
                </a:xfrm>
              </p:grpSpPr>
              <p:sp>
                <p:nvSpPr>
                  <p:cNvPr id="208" name="Freeform: Shape 973">
                    <a:extLst>
                      <a:ext uri="{FF2B5EF4-FFF2-40B4-BE49-F238E27FC236}">
                        <a16:creationId xmlns:a16="http://schemas.microsoft.com/office/drawing/2014/main" id="{0CA00EC0-FAC4-2BF8-3AB7-1DA8C7BFAFC4}"/>
                      </a:ext>
                    </a:extLst>
                  </p:cNvPr>
                  <p:cNvSpPr/>
                  <p:nvPr/>
                </p:nvSpPr>
                <p:spPr>
                  <a:xfrm>
                    <a:off x="8499157" y="2894647"/>
                    <a:ext cx="185737" cy="187232"/>
                  </a:xfrm>
                  <a:custGeom>
                    <a:avLst/>
                    <a:gdLst>
                      <a:gd name="connsiteX0" fmla="*/ 0 w 185737"/>
                      <a:gd name="connsiteY0" fmla="*/ 55245 h 187232"/>
                      <a:gd name="connsiteX1" fmla="*/ 14288 w 185737"/>
                      <a:gd name="connsiteY1" fmla="*/ 164782 h 187232"/>
                      <a:gd name="connsiteX2" fmla="*/ 185738 w 185737"/>
                      <a:gd name="connsiteY2" fmla="*/ 148590 h 187232"/>
                      <a:gd name="connsiteX3" fmla="*/ 180023 w 185737"/>
                      <a:gd name="connsiteY3" fmla="*/ 0 h 187232"/>
                      <a:gd name="connsiteX4" fmla="*/ 0 w 185737"/>
                      <a:gd name="connsiteY4" fmla="*/ 55245 h 187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37" h="187232">
                        <a:moveTo>
                          <a:pt x="0" y="55245"/>
                        </a:moveTo>
                        <a:lnTo>
                          <a:pt x="14288" y="164782"/>
                        </a:lnTo>
                        <a:cubicBezTo>
                          <a:pt x="14288" y="164782"/>
                          <a:pt x="102870" y="224790"/>
                          <a:pt x="185738" y="148590"/>
                        </a:cubicBezTo>
                        <a:lnTo>
                          <a:pt x="180023" y="0"/>
                        </a:lnTo>
                        <a:lnTo>
                          <a:pt x="0" y="55245"/>
                        </a:lnTo>
                        <a:close/>
                      </a:path>
                    </a:pathLst>
                  </a:custGeom>
                  <a:solidFill>
                    <a:srgbClr val="F3CA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974">
                    <a:extLst>
                      <a:ext uri="{FF2B5EF4-FFF2-40B4-BE49-F238E27FC236}">
                        <a16:creationId xmlns:a16="http://schemas.microsoft.com/office/drawing/2014/main" id="{D44A391A-5088-136B-AF21-3AFFA0674EA9}"/>
                      </a:ext>
                    </a:extLst>
                  </p:cNvPr>
                  <p:cNvSpPr/>
                  <p:nvPr/>
                </p:nvSpPr>
                <p:spPr>
                  <a:xfrm>
                    <a:off x="8499157" y="2893695"/>
                    <a:ext cx="185737" cy="177164"/>
                  </a:xfrm>
                  <a:custGeom>
                    <a:avLst/>
                    <a:gdLst>
                      <a:gd name="connsiteX0" fmla="*/ 51435 w 185737"/>
                      <a:gd name="connsiteY0" fmla="*/ 89535 h 177164"/>
                      <a:gd name="connsiteX1" fmla="*/ 112395 w 185737"/>
                      <a:gd name="connsiteY1" fmla="*/ 83820 h 177164"/>
                      <a:gd name="connsiteX2" fmla="*/ 142875 w 185737"/>
                      <a:gd name="connsiteY2" fmla="*/ 177165 h 177164"/>
                      <a:gd name="connsiteX3" fmla="*/ 185738 w 185737"/>
                      <a:gd name="connsiteY3" fmla="*/ 148590 h 177164"/>
                      <a:gd name="connsiteX4" fmla="*/ 180023 w 185737"/>
                      <a:gd name="connsiteY4" fmla="*/ 0 h 177164"/>
                      <a:gd name="connsiteX5" fmla="*/ 0 w 185737"/>
                      <a:gd name="connsiteY5" fmla="*/ 55245 h 177164"/>
                      <a:gd name="connsiteX6" fmla="*/ 4763 w 185737"/>
                      <a:gd name="connsiteY6" fmla="*/ 93345 h 177164"/>
                      <a:gd name="connsiteX7" fmla="*/ 51435 w 185737"/>
                      <a:gd name="connsiteY7" fmla="*/ 89535 h 17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5737" h="177164">
                        <a:moveTo>
                          <a:pt x="51435" y="89535"/>
                        </a:moveTo>
                        <a:cubicBezTo>
                          <a:pt x="71438" y="87630"/>
                          <a:pt x="92393" y="83820"/>
                          <a:pt x="112395" y="83820"/>
                        </a:cubicBezTo>
                        <a:cubicBezTo>
                          <a:pt x="158115" y="82867"/>
                          <a:pt x="153353" y="134302"/>
                          <a:pt x="142875" y="177165"/>
                        </a:cubicBezTo>
                        <a:cubicBezTo>
                          <a:pt x="157163" y="171450"/>
                          <a:pt x="171450" y="161925"/>
                          <a:pt x="185738" y="148590"/>
                        </a:cubicBezTo>
                        <a:lnTo>
                          <a:pt x="180023" y="0"/>
                        </a:lnTo>
                        <a:lnTo>
                          <a:pt x="0" y="55245"/>
                        </a:lnTo>
                        <a:lnTo>
                          <a:pt x="4763" y="93345"/>
                        </a:lnTo>
                        <a:cubicBezTo>
                          <a:pt x="20003" y="92392"/>
                          <a:pt x="36195" y="91440"/>
                          <a:pt x="51435" y="89535"/>
                        </a:cubicBezTo>
                        <a:close/>
                      </a:path>
                    </a:pathLst>
                  </a:custGeom>
                  <a:solidFill>
                    <a:srgbClr val="EA9B87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aphic 4">
                  <a:extLst>
                    <a:ext uri="{FF2B5EF4-FFF2-40B4-BE49-F238E27FC236}">
                      <a16:creationId xmlns:a16="http://schemas.microsoft.com/office/drawing/2014/main" id="{8192A1C7-893E-96F0-790A-19D1D9FD69DB}"/>
                    </a:ext>
                  </a:extLst>
                </p:cNvPr>
                <p:cNvGrpSpPr/>
                <p:nvPr/>
              </p:nvGrpSpPr>
              <p:grpSpPr>
                <a:xfrm>
                  <a:off x="8356526" y="2979591"/>
                  <a:ext cx="1046927" cy="1299038"/>
                  <a:chOff x="8356526" y="2979591"/>
                  <a:chExt cx="1046927" cy="1299038"/>
                </a:xfrm>
              </p:grpSpPr>
              <p:grpSp>
                <p:nvGrpSpPr>
                  <p:cNvPr id="168" name="Graphic 4">
                    <a:extLst>
                      <a:ext uri="{FF2B5EF4-FFF2-40B4-BE49-F238E27FC236}">
                        <a16:creationId xmlns:a16="http://schemas.microsoft.com/office/drawing/2014/main" id="{49C83E1F-6223-D8C0-1667-E7C25B58C84D}"/>
                      </a:ext>
                    </a:extLst>
                  </p:cNvPr>
                  <p:cNvGrpSpPr/>
                  <p:nvPr/>
                </p:nvGrpSpPr>
                <p:grpSpPr>
                  <a:xfrm>
                    <a:off x="8693489" y="3634740"/>
                    <a:ext cx="709963" cy="643890"/>
                    <a:chOff x="8693489" y="3634740"/>
                    <a:chExt cx="709963" cy="643890"/>
                  </a:xfrm>
                </p:grpSpPr>
                <p:sp>
                  <p:nvSpPr>
                    <p:cNvPr id="178" name="Freeform: Shape 977">
                      <a:extLst>
                        <a:ext uri="{FF2B5EF4-FFF2-40B4-BE49-F238E27FC236}">
                          <a16:creationId xmlns:a16="http://schemas.microsoft.com/office/drawing/2014/main" id="{F780C24D-80AA-9191-77B1-A145C685C7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6707" y="3652545"/>
                      <a:ext cx="703033" cy="618967"/>
                    </a:xfrm>
                    <a:custGeom>
                      <a:avLst/>
                      <a:gdLst>
                        <a:gd name="connsiteX0" fmla="*/ 523493 w 703033"/>
                        <a:gd name="connsiteY0" fmla="*/ 560362 h 618967"/>
                        <a:gd name="connsiteX1" fmla="*/ 702563 w 703033"/>
                        <a:gd name="connsiteY1" fmla="*/ 403199 h 618967"/>
                        <a:gd name="connsiteX2" fmla="*/ 425385 w 703033"/>
                        <a:gd name="connsiteY2" fmla="*/ 292 h 618967"/>
                        <a:gd name="connsiteX3" fmla="*/ 234885 w 703033"/>
                        <a:gd name="connsiteY3" fmla="*/ 99352 h 618967"/>
                        <a:gd name="connsiteX4" fmla="*/ 9143 w 703033"/>
                        <a:gd name="connsiteY4" fmla="*/ 136499 h 618967"/>
                        <a:gd name="connsiteX5" fmla="*/ 232980 w 703033"/>
                        <a:gd name="connsiteY5" fmla="*/ 614654 h 618967"/>
                        <a:gd name="connsiteX6" fmla="*/ 523493 w 703033"/>
                        <a:gd name="connsiteY6" fmla="*/ 560362 h 618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03033" h="618967">
                          <a:moveTo>
                            <a:pt x="523493" y="560362"/>
                          </a:moveTo>
                          <a:cubicBezTo>
                            <a:pt x="573975" y="538454"/>
                            <a:pt x="694943" y="468922"/>
                            <a:pt x="702563" y="403199"/>
                          </a:cubicBezTo>
                          <a:cubicBezTo>
                            <a:pt x="713040" y="316522"/>
                            <a:pt x="546353" y="-11138"/>
                            <a:pt x="425385" y="292"/>
                          </a:cubicBezTo>
                          <a:cubicBezTo>
                            <a:pt x="350138" y="6959"/>
                            <a:pt x="301560" y="88874"/>
                            <a:pt x="234885" y="99352"/>
                          </a:cubicBezTo>
                          <a:cubicBezTo>
                            <a:pt x="168210" y="110782"/>
                            <a:pt x="57720" y="86969"/>
                            <a:pt x="9143" y="136499"/>
                          </a:cubicBezTo>
                          <a:cubicBezTo>
                            <a:pt x="-39435" y="186029"/>
                            <a:pt x="115823" y="597509"/>
                            <a:pt x="232980" y="614654"/>
                          </a:cubicBezTo>
                          <a:cubicBezTo>
                            <a:pt x="351090" y="632752"/>
                            <a:pt x="456818" y="589889"/>
                            <a:pt x="523493" y="560362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Freeform: Shape 978">
                      <a:extLst>
                        <a:ext uri="{FF2B5EF4-FFF2-40B4-BE49-F238E27FC236}">
                          <a16:creationId xmlns:a16="http://schemas.microsoft.com/office/drawing/2014/main" id="{202AF903-6780-0055-1609-1687ADF0B6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333" y="3804945"/>
                      <a:ext cx="300536" cy="466064"/>
                    </a:xfrm>
                    <a:custGeom>
                      <a:avLst/>
                      <a:gdLst>
                        <a:gd name="connsiteX0" fmla="*/ 299981 w 300536"/>
                        <a:gd name="connsiteY0" fmla="*/ 403199 h 466064"/>
                        <a:gd name="connsiteX1" fmla="*/ 263787 w 300536"/>
                        <a:gd name="connsiteY1" fmla="*/ 466064 h 466064"/>
                        <a:gd name="connsiteX2" fmla="*/ 233306 w 300536"/>
                        <a:gd name="connsiteY2" fmla="*/ 463207 h 466064"/>
                        <a:gd name="connsiteX3" fmla="*/ 897 w 300536"/>
                        <a:gd name="connsiteY3" fmla="*/ 5054 h 466064"/>
                        <a:gd name="connsiteX4" fmla="*/ 22804 w 300536"/>
                        <a:gd name="connsiteY4" fmla="*/ 292 h 466064"/>
                        <a:gd name="connsiteX5" fmla="*/ 299981 w 300536"/>
                        <a:gd name="connsiteY5" fmla="*/ 403199 h 466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0536" h="466064">
                          <a:moveTo>
                            <a:pt x="299981" y="403199"/>
                          </a:moveTo>
                          <a:cubicBezTo>
                            <a:pt x="297124" y="424154"/>
                            <a:pt x="282837" y="446062"/>
                            <a:pt x="263787" y="466064"/>
                          </a:cubicBezTo>
                          <a:cubicBezTo>
                            <a:pt x="253309" y="465112"/>
                            <a:pt x="243784" y="464159"/>
                            <a:pt x="233306" y="463207"/>
                          </a:cubicBezTo>
                          <a:cubicBezTo>
                            <a:pt x="125674" y="447014"/>
                            <a:pt x="-12438" y="101257"/>
                            <a:pt x="897" y="5054"/>
                          </a:cubicBezTo>
                          <a:cubicBezTo>
                            <a:pt x="8517" y="3149"/>
                            <a:pt x="15184" y="1244"/>
                            <a:pt x="22804" y="292"/>
                          </a:cubicBezTo>
                          <a:cubicBezTo>
                            <a:pt x="143772" y="-11138"/>
                            <a:pt x="311412" y="316522"/>
                            <a:pt x="299981" y="403199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Freeform: Shape 979">
                      <a:extLst>
                        <a:ext uri="{FF2B5EF4-FFF2-40B4-BE49-F238E27FC236}">
                          <a16:creationId xmlns:a16="http://schemas.microsoft.com/office/drawing/2014/main" id="{5C614969-DEB2-286B-4CD3-F78C84141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191" y="3660875"/>
                      <a:ext cx="659215" cy="397816"/>
                    </a:xfrm>
                    <a:custGeom>
                      <a:avLst/>
                      <a:gdLst>
                        <a:gd name="connsiteX0" fmla="*/ 28661 w 659215"/>
                        <a:gd name="connsiteY0" fmla="*/ 118645 h 397816"/>
                        <a:gd name="connsiteX1" fmla="*/ 263928 w 659215"/>
                        <a:gd name="connsiteY1" fmla="*/ 89117 h 397816"/>
                        <a:gd name="connsiteX2" fmla="*/ 435378 w 659215"/>
                        <a:gd name="connsiteY2" fmla="*/ 535 h 397816"/>
                        <a:gd name="connsiteX3" fmla="*/ 659216 w 659215"/>
                        <a:gd name="connsiteY3" fmla="*/ 256758 h 397816"/>
                        <a:gd name="connsiteX4" fmla="*/ 525866 w 659215"/>
                        <a:gd name="connsiteY4" fmla="*/ 359628 h 397816"/>
                        <a:gd name="connsiteX5" fmla="*/ 228686 w 659215"/>
                        <a:gd name="connsiteY5" fmla="*/ 368200 h 397816"/>
                        <a:gd name="connsiteX6" fmla="*/ 56283 w 659215"/>
                        <a:gd name="connsiteY6" fmla="*/ 175795 h 397816"/>
                        <a:gd name="connsiteX7" fmla="*/ 1039 w 659215"/>
                        <a:gd name="connsiteY7" fmla="*/ 182462 h 397816"/>
                        <a:gd name="connsiteX8" fmla="*/ 1991 w 659215"/>
                        <a:gd name="connsiteY8" fmla="*/ 142458 h 397816"/>
                        <a:gd name="connsiteX9" fmla="*/ 28661 w 659215"/>
                        <a:gd name="connsiteY9" fmla="*/ 118645 h 397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59215" h="397816">
                          <a:moveTo>
                            <a:pt x="28661" y="118645"/>
                          </a:moveTo>
                          <a:cubicBezTo>
                            <a:pt x="71523" y="99595"/>
                            <a:pt x="194396" y="127217"/>
                            <a:pt x="263928" y="89117"/>
                          </a:cubicBezTo>
                          <a:cubicBezTo>
                            <a:pt x="333461" y="51017"/>
                            <a:pt x="385848" y="-6133"/>
                            <a:pt x="435378" y="535"/>
                          </a:cubicBezTo>
                          <a:cubicBezTo>
                            <a:pt x="484908" y="8155"/>
                            <a:pt x="609686" y="103405"/>
                            <a:pt x="659216" y="256758"/>
                          </a:cubicBezTo>
                          <a:cubicBezTo>
                            <a:pt x="659216" y="256758"/>
                            <a:pt x="654453" y="319622"/>
                            <a:pt x="525866" y="359628"/>
                          </a:cubicBezTo>
                          <a:cubicBezTo>
                            <a:pt x="397278" y="399633"/>
                            <a:pt x="279169" y="416778"/>
                            <a:pt x="228686" y="368200"/>
                          </a:cubicBezTo>
                          <a:cubicBezTo>
                            <a:pt x="178203" y="319622"/>
                            <a:pt x="108671" y="182462"/>
                            <a:pt x="56283" y="175795"/>
                          </a:cubicBezTo>
                          <a:cubicBezTo>
                            <a:pt x="23898" y="171985"/>
                            <a:pt x="7706" y="177700"/>
                            <a:pt x="1039" y="182462"/>
                          </a:cubicBezTo>
                          <a:cubicBezTo>
                            <a:pt x="-867" y="166270"/>
                            <a:pt x="86" y="151983"/>
                            <a:pt x="1991" y="142458"/>
                          </a:cubicBezTo>
                          <a:cubicBezTo>
                            <a:pt x="6753" y="132933"/>
                            <a:pt x="15326" y="124360"/>
                            <a:pt x="28661" y="11864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Freeform: Shape 980">
                      <a:extLst>
                        <a:ext uri="{FF2B5EF4-FFF2-40B4-BE49-F238E27FC236}">
                          <a16:creationId xmlns:a16="http://schemas.microsoft.com/office/drawing/2014/main" id="{8AF86B83-ADDA-4350-4D23-4B9B324DB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3489" y="3636110"/>
                      <a:ext cx="664822" cy="398768"/>
                    </a:xfrm>
                    <a:custGeom>
                      <a:avLst/>
                      <a:gdLst>
                        <a:gd name="connsiteX0" fmla="*/ 664823 w 664822"/>
                        <a:gd name="connsiteY0" fmla="*/ 257710 h 398768"/>
                        <a:gd name="connsiteX1" fmla="*/ 531473 w 664822"/>
                        <a:gd name="connsiteY1" fmla="*/ 360580 h 398768"/>
                        <a:gd name="connsiteX2" fmla="*/ 234293 w 664822"/>
                        <a:gd name="connsiteY2" fmla="*/ 369152 h 398768"/>
                        <a:gd name="connsiteX3" fmla="*/ 61890 w 664822"/>
                        <a:gd name="connsiteY3" fmla="*/ 176747 h 398768"/>
                        <a:gd name="connsiteX4" fmla="*/ 930 w 664822"/>
                        <a:gd name="connsiteY4" fmla="*/ 189130 h 398768"/>
                        <a:gd name="connsiteX5" fmla="*/ 33315 w 664822"/>
                        <a:gd name="connsiteY5" fmla="*/ 118645 h 398768"/>
                        <a:gd name="connsiteX6" fmla="*/ 268583 w 664822"/>
                        <a:gd name="connsiteY6" fmla="*/ 89117 h 398768"/>
                        <a:gd name="connsiteX7" fmla="*/ 440033 w 664822"/>
                        <a:gd name="connsiteY7" fmla="*/ 535 h 398768"/>
                        <a:gd name="connsiteX8" fmla="*/ 664823 w 664822"/>
                        <a:gd name="connsiteY8" fmla="*/ 257710 h 398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64822" h="398768">
                          <a:moveTo>
                            <a:pt x="664823" y="257710"/>
                          </a:moveTo>
                          <a:cubicBezTo>
                            <a:pt x="664823" y="257710"/>
                            <a:pt x="660060" y="320575"/>
                            <a:pt x="531473" y="360580"/>
                          </a:cubicBezTo>
                          <a:cubicBezTo>
                            <a:pt x="402885" y="400585"/>
                            <a:pt x="284775" y="417730"/>
                            <a:pt x="234293" y="369152"/>
                          </a:cubicBezTo>
                          <a:cubicBezTo>
                            <a:pt x="183810" y="320575"/>
                            <a:pt x="114278" y="183415"/>
                            <a:pt x="61890" y="176747"/>
                          </a:cubicBezTo>
                          <a:cubicBezTo>
                            <a:pt x="9503" y="171032"/>
                            <a:pt x="930" y="189130"/>
                            <a:pt x="930" y="189130"/>
                          </a:cubicBezTo>
                          <a:cubicBezTo>
                            <a:pt x="930" y="189130"/>
                            <a:pt x="-8595" y="137695"/>
                            <a:pt x="33315" y="118645"/>
                          </a:cubicBezTo>
                          <a:cubicBezTo>
                            <a:pt x="76178" y="99595"/>
                            <a:pt x="199050" y="127217"/>
                            <a:pt x="268583" y="89117"/>
                          </a:cubicBezTo>
                          <a:cubicBezTo>
                            <a:pt x="338115" y="51017"/>
                            <a:pt x="390503" y="-6133"/>
                            <a:pt x="440033" y="535"/>
                          </a:cubicBezTo>
                          <a:cubicBezTo>
                            <a:pt x="490515" y="9107"/>
                            <a:pt x="615293" y="104357"/>
                            <a:pt x="664823" y="25771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Freeform: Shape 981">
                      <a:extLst>
                        <a:ext uri="{FF2B5EF4-FFF2-40B4-BE49-F238E27FC236}">
                          <a16:creationId xmlns:a16="http://schemas.microsoft.com/office/drawing/2014/main" id="{7727E967-4040-D928-84EA-5204CB7377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3489" y="3636110"/>
                      <a:ext cx="664822" cy="398768"/>
                    </a:xfrm>
                    <a:custGeom>
                      <a:avLst/>
                      <a:gdLst>
                        <a:gd name="connsiteX0" fmla="*/ 664823 w 664822"/>
                        <a:gd name="connsiteY0" fmla="*/ 257710 h 398768"/>
                        <a:gd name="connsiteX1" fmla="*/ 531473 w 664822"/>
                        <a:gd name="connsiteY1" fmla="*/ 360580 h 398768"/>
                        <a:gd name="connsiteX2" fmla="*/ 234293 w 664822"/>
                        <a:gd name="connsiteY2" fmla="*/ 369152 h 398768"/>
                        <a:gd name="connsiteX3" fmla="*/ 61890 w 664822"/>
                        <a:gd name="connsiteY3" fmla="*/ 176747 h 398768"/>
                        <a:gd name="connsiteX4" fmla="*/ 930 w 664822"/>
                        <a:gd name="connsiteY4" fmla="*/ 189130 h 398768"/>
                        <a:gd name="connsiteX5" fmla="*/ 33315 w 664822"/>
                        <a:gd name="connsiteY5" fmla="*/ 118645 h 398768"/>
                        <a:gd name="connsiteX6" fmla="*/ 268583 w 664822"/>
                        <a:gd name="connsiteY6" fmla="*/ 89117 h 398768"/>
                        <a:gd name="connsiteX7" fmla="*/ 440033 w 664822"/>
                        <a:gd name="connsiteY7" fmla="*/ 535 h 398768"/>
                        <a:gd name="connsiteX8" fmla="*/ 664823 w 664822"/>
                        <a:gd name="connsiteY8" fmla="*/ 257710 h 398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64822" h="398768">
                          <a:moveTo>
                            <a:pt x="664823" y="257710"/>
                          </a:moveTo>
                          <a:cubicBezTo>
                            <a:pt x="664823" y="257710"/>
                            <a:pt x="660060" y="320575"/>
                            <a:pt x="531473" y="360580"/>
                          </a:cubicBezTo>
                          <a:cubicBezTo>
                            <a:pt x="402885" y="400585"/>
                            <a:pt x="284775" y="417730"/>
                            <a:pt x="234293" y="369152"/>
                          </a:cubicBezTo>
                          <a:cubicBezTo>
                            <a:pt x="183810" y="320575"/>
                            <a:pt x="114278" y="183415"/>
                            <a:pt x="61890" y="176747"/>
                          </a:cubicBezTo>
                          <a:cubicBezTo>
                            <a:pt x="9503" y="171032"/>
                            <a:pt x="930" y="189130"/>
                            <a:pt x="930" y="189130"/>
                          </a:cubicBezTo>
                          <a:cubicBezTo>
                            <a:pt x="930" y="189130"/>
                            <a:pt x="-8595" y="137695"/>
                            <a:pt x="33315" y="118645"/>
                          </a:cubicBezTo>
                          <a:cubicBezTo>
                            <a:pt x="76178" y="99595"/>
                            <a:pt x="199050" y="127217"/>
                            <a:pt x="268583" y="89117"/>
                          </a:cubicBezTo>
                          <a:cubicBezTo>
                            <a:pt x="338115" y="51017"/>
                            <a:pt x="390503" y="-6133"/>
                            <a:pt x="440033" y="535"/>
                          </a:cubicBezTo>
                          <a:cubicBezTo>
                            <a:pt x="490515" y="9107"/>
                            <a:pt x="615293" y="104357"/>
                            <a:pt x="664823" y="25771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Freeform: Shape 982">
                      <a:extLst>
                        <a:ext uri="{FF2B5EF4-FFF2-40B4-BE49-F238E27FC236}">
                          <a16:creationId xmlns:a16="http://schemas.microsoft.com/office/drawing/2014/main" id="{A26B53DE-45F3-949F-610F-A245EF578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3868" y="3637062"/>
                      <a:ext cx="654443" cy="375909"/>
                    </a:xfrm>
                    <a:custGeom>
                      <a:avLst/>
                      <a:gdLst>
                        <a:gd name="connsiteX0" fmla="*/ 23889 w 654443"/>
                        <a:gd name="connsiteY0" fmla="*/ 118645 h 375909"/>
                        <a:gd name="connsiteX1" fmla="*/ 259156 w 654443"/>
                        <a:gd name="connsiteY1" fmla="*/ 89117 h 375909"/>
                        <a:gd name="connsiteX2" fmla="*/ 430606 w 654443"/>
                        <a:gd name="connsiteY2" fmla="*/ 535 h 375909"/>
                        <a:gd name="connsiteX3" fmla="*/ 654444 w 654443"/>
                        <a:gd name="connsiteY3" fmla="*/ 256758 h 375909"/>
                        <a:gd name="connsiteX4" fmla="*/ 654444 w 654443"/>
                        <a:gd name="connsiteY4" fmla="*/ 259615 h 375909"/>
                        <a:gd name="connsiteX5" fmla="*/ 531571 w 654443"/>
                        <a:gd name="connsiteY5" fmla="*/ 337720 h 375909"/>
                        <a:gd name="connsiteX6" fmla="*/ 234391 w 654443"/>
                        <a:gd name="connsiteY6" fmla="*/ 346292 h 375909"/>
                        <a:gd name="connsiteX7" fmla="*/ 61989 w 654443"/>
                        <a:gd name="connsiteY7" fmla="*/ 153887 h 375909"/>
                        <a:gd name="connsiteX8" fmla="*/ 1029 w 654443"/>
                        <a:gd name="connsiteY8" fmla="*/ 166270 h 375909"/>
                        <a:gd name="connsiteX9" fmla="*/ 1981 w 654443"/>
                        <a:gd name="connsiteY9" fmla="*/ 136742 h 375909"/>
                        <a:gd name="connsiteX10" fmla="*/ 23889 w 654443"/>
                        <a:gd name="connsiteY10" fmla="*/ 118645 h 375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54443" h="375909">
                          <a:moveTo>
                            <a:pt x="23889" y="118645"/>
                          </a:moveTo>
                          <a:cubicBezTo>
                            <a:pt x="66751" y="99595"/>
                            <a:pt x="189624" y="127217"/>
                            <a:pt x="259156" y="89117"/>
                          </a:cubicBezTo>
                          <a:cubicBezTo>
                            <a:pt x="328689" y="51017"/>
                            <a:pt x="381076" y="-6133"/>
                            <a:pt x="430606" y="535"/>
                          </a:cubicBezTo>
                          <a:cubicBezTo>
                            <a:pt x="480136" y="8155"/>
                            <a:pt x="604914" y="103405"/>
                            <a:pt x="654444" y="256758"/>
                          </a:cubicBezTo>
                          <a:cubicBezTo>
                            <a:pt x="654444" y="256758"/>
                            <a:pt x="654444" y="257710"/>
                            <a:pt x="654444" y="259615"/>
                          </a:cubicBezTo>
                          <a:cubicBezTo>
                            <a:pt x="640156" y="281522"/>
                            <a:pt x="607771" y="313908"/>
                            <a:pt x="531571" y="337720"/>
                          </a:cubicBezTo>
                          <a:cubicBezTo>
                            <a:pt x="402984" y="377725"/>
                            <a:pt x="284874" y="394870"/>
                            <a:pt x="234391" y="346292"/>
                          </a:cubicBezTo>
                          <a:cubicBezTo>
                            <a:pt x="183908" y="297715"/>
                            <a:pt x="114376" y="160555"/>
                            <a:pt x="61989" y="153887"/>
                          </a:cubicBezTo>
                          <a:cubicBezTo>
                            <a:pt x="9601" y="148172"/>
                            <a:pt x="1029" y="166270"/>
                            <a:pt x="1029" y="166270"/>
                          </a:cubicBezTo>
                          <a:cubicBezTo>
                            <a:pt x="1029" y="166270"/>
                            <a:pt x="-1829" y="152935"/>
                            <a:pt x="1981" y="136742"/>
                          </a:cubicBezTo>
                          <a:cubicBezTo>
                            <a:pt x="6744" y="130075"/>
                            <a:pt x="13411" y="123407"/>
                            <a:pt x="23889" y="118645"/>
                          </a:cubicBezTo>
                          <a:close/>
                        </a:path>
                      </a:pathLst>
                    </a:custGeom>
                    <a:solidFill>
                      <a:srgbClr val="BF590C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Freeform: Shape 983">
                      <a:extLst>
                        <a:ext uri="{FF2B5EF4-FFF2-40B4-BE49-F238E27FC236}">
                          <a16:creationId xmlns:a16="http://schemas.microsoft.com/office/drawing/2014/main" id="{8BFCB252-585B-2EA0-EF04-F72B97D3A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3868" y="3637062"/>
                      <a:ext cx="654443" cy="375909"/>
                    </a:xfrm>
                    <a:custGeom>
                      <a:avLst/>
                      <a:gdLst>
                        <a:gd name="connsiteX0" fmla="*/ 23889 w 654443"/>
                        <a:gd name="connsiteY0" fmla="*/ 118645 h 375909"/>
                        <a:gd name="connsiteX1" fmla="*/ 259156 w 654443"/>
                        <a:gd name="connsiteY1" fmla="*/ 89117 h 375909"/>
                        <a:gd name="connsiteX2" fmla="*/ 430606 w 654443"/>
                        <a:gd name="connsiteY2" fmla="*/ 535 h 375909"/>
                        <a:gd name="connsiteX3" fmla="*/ 654444 w 654443"/>
                        <a:gd name="connsiteY3" fmla="*/ 256758 h 375909"/>
                        <a:gd name="connsiteX4" fmla="*/ 654444 w 654443"/>
                        <a:gd name="connsiteY4" fmla="*/ 259615 h 375909"/>
                        <a:gd name="connsiteX5" fmla="*/ 531571 w 654443"/>
                        <a:gd name="connsiteY5" fmla="*/ 337720 h 375909"/>
                        <a:gd name="connsiteX6" fmla="*/ 234391 w 654443"/>
                        <a:gd name="connsiteY6" fmla="*/ 346292 h 375909"/>
                        <a:gd name="connsiteX7" fmla="*/ 61989 w 654443"/>
                        <a:gd name="connsiteY7" fmla="*/ 153887 h 375909"/>
                        <a:gd name="connsiteX8" fmla="*/ 1029 w 654443"/>
                        <a:gd name="connsiteY8" fmla="*/ 166270 h 375909"/>
                        <a:gd name="connsiteX9" fmla="*/ 1981 w 654443"/>
                        <a:gd name="connsiteY9" fmla="*/ 136742 h 375909"/>
                        <a:gd name="connsiteX10" fmla="*/ 23889 w 654443"/>
                        <a:gd name="connsiteY10" fmla="*/ 118645 h 375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54443" h="375909">
                          <a:moveTo>
                            <a:pt x="23889" y="118645"/>
                          </a:moveTo>
                          <a:cubicBezTo>
                            <a:pt x="66751" y="99595"/>
                            <a:pt x="189624" y="127217"/>
                            <a:pt x="259156" y="89117"/>
                          </a:cubicBezTo>
                          <a:cubicBezTo>
                            <a:pt x="328689" y="51017"/>
                            <a:pt x="381076" y="-6133"/>
                            <a:pt x="430606" y="535"/>
                          </a:cubicBezTo>
                          <a:cubicBezTo>
                            <a:pt x="480136" y="8155"/>
                            <a:pt x="604914" y="103405"/>
                            <a:pt x="654444" y="256758"/>
                          </a:cubicBezTo>
                          <a:cubicBezTo>
                            <a:pt x="654444" y="256758"/>
                            <a:pt x="654444" y="257710"/>
                            <a:pt x="654444" y="259615"/>
                          </a:cubicBezTo>
                          <a:cubicBezTo>
                            <a:pt x="640156" y="281522"/>
                            <a:pt x="607771" y="313908"/>
                            <a:pt x="531571" y="337720"/>
                          </a:cubicBezTo>
                          <a:cubicBezTo>
                            <a:pt x="402984" y="377725"/>
                            <a:pt x="284874" y="394870"/>
                            <a:pt x="234391" y="346292"/>
                          </a:cubicBezTo>
                          <a:cubicBezTo>
                            <a:pt x="183908" y="297715"/>
                            <a:pt x="114376" y="160555"/>
                            <a:pt x="61989" y="153887"/>
                          </a:cubicBezTo>
                          <a:cubicBezTo>
                            <a:pt x="9601" y="148172"/>
                            <a:pt x="1029" y="166270"/>
                            <a:pt x="1029" y="166270"/>
                          </a:cubicBezTo>
                          <a:cubicBezTo>
                            <a:pt x="1029" y="166270"/>
                            <a:pt x="-1829" y="152935"/>
                            <a:pt x="1981" y="136742"/>
                          </a:cubicBezTo>
                          <a:cubicBezTo>
                            <a:pt x="6744" y="130075"/>
                            <a:pt x="13411" y="123407"/>
                            <a:pt x="23889" y="11864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Freeform: Shape 984">
                      <a:extLst>
                        <a:ext uri="{FF2B5EF4-FFF2-40B4-BE49-F238E27FC236}">
                          <a16:creationId xmlns:a16="http://schemas.microsoft.com/office/drawing/2014/main" id="{58A53772-1518-3608-EDC0-1E293E842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3868" y="3637062"/>
                      <a:ext cx="654443" cy="375909"/>
                    </a:xfrm>
                    <a:custGeom>
                      <a:avLst/>
                      <a:gdLst>
                        <a:gd name="connsiteX0" fmla="*/ 23889 w 654443"/>
                        <a:gd name="connsiteY0" fmla="*/ 118645 h 375909"/>
                        <a:gd name="connsiteX1" fmla="*/ 259156 w 654443"/>
                        <a:gd name="connsiteY1" fmla="*/ 89117 h 375909"/>
                        <a:gd name="connsiteX2" fmla="*/ 430606 w 654443"/>
                        <a:gd name="connsiteY2" fmla="*/ 535 h 375909"/>
                        <a:gd name="connsiteX3" fmla="*/ 654444 w 654443"/>
                        <a:gd name="connsiteY3" fmla="*/ 256758 h 375909"/>
                        <a:gd name="connsiteX4" fmla="*/ 654444 w 654443"/>
                        <a:gd name="connsiteY4" fmla="*/ 259615 h 375909"/>
                        <a:gd name="connsiteX5" fmla="*/ 531571 w 654443"/>
                        <a:gd name="connsiteY5" fmla="*/ 337720 h 375909"/>
                        <a:gd name="connsiteX6" fmla="*/ 234391 w 654443"/>
                        <a:gd name="connsiteY6" fmla="*/ 346292 h 375909"/>
                        <a:gd name="connsiteX7" fmla="*/ 61989 w 654443"/>
                        <a:gd name="connsiteY7" fmla="*/ 153887 h 375909"/>
                        <a:gd name="connsiteX8" fmla="*/ 1029 w 654443"/>
                        <a:gd name="connsiteY8" fmla="*/ 166270 h 375909"/>
                        <a:gd name="connsiteX9" fmla="*/ 1981 w 654443"/>
                        <a:gd name="connsiteY9" fmla="*/ 136742 h 375909"/>
                        <a:gd name="connsiteX10" fmla="*/ 23889 w 654443"/>
                        <a:gd name="connsiteY10" fmla="*/ 118645 h 375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54443" h="375909">
                          <a:moveTo>
                            <a:pt x="23889" y="118645"/>
                          </a:moveTo>
                          <a:cubicBezTo>
                            <a:pt x="66751" y="99595"/>
                            <a:pt x="189624" y="127217"/>
                            <a:pt x="259156" y="89117"/>
                          </a:cubicBezTo>
                          <a:cubicBezTo>
                            <a:pt x="328689" y="51017"/>
                            <a:pt x="381076" y="-6133"/>
                            <a:pt x="430606" y="535"/>
                          </a:cubicBezTo>
                          <a:cubicBezTo>
                            <a:pt x="480136" y="8155"/>
                            <a:pt x="604914" y="103405"/>
                            <a:pt x="654444" y="256758"/>
                          </a:cubicBezTo>
                          <a:cubicBezTo>
                            <a:pt x="654444" y="256758"/>
                            <a:pt x="654444" y="257710"/>
                            <a:pt x="654444" y="259615"/>
                          </a:cubicBezTo>
                          <a:cubicBezTo>
                            <a:pt x="640156" y="281522"/>
                            <a:pt x="607771" y="313908"/>
                            <a:pt x="531571" y="337720"/>
                          </a:cubicBezTo>
                          <a:cubicBezTo>
                            <a:pt x="402984" y="377725"/>
                            <a:pt x="284874" y="394870"/>
                            <a:pt x="234391" y="346292"/>
                          </a:cubicBezTo>
                          <a:cubicBezTo>
                            <a:pt x="183908" y="297715"/>
                            <a:pt x="114376" y="160555"/>
                            <a:pt x="61989" y="153887"/>
                          </a:cubicBezTo>
                          <a:cubicBezTo>
                            <a:pt x="9601" y="148172"/>
                            <a:pt x="1029" y="166270"/>
                            <a:pt x="1029" y="166270"/>
                          </a:cubicBezTo>
                          <a:cubicBezTo>
                            <a:pt x="1029" y="166270"/>
                            <a:pt x="-1829" y="152935"/>
                            <a:pt x="1981" y="136742"/>
                          </a:cubicBezTo>
                          <a:cubicBezTo>
                            <a:pt x="6744" y="130075"/>
                            <a:pt x="13411" y="123407"/>
                            <a:pt x="23889" y="118645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6" name="Graphic 4">
                      <a:extLst>
                        <a:ext uri="{FF2B5EF4-FFF2-40B4-BE49-F238E27FC236}">
                          <a16:creationId xmlns:a16="http://schemas.microsoft.com/office/drawing/2014/main" id="{49C83BBD-5998-E6DB-1E3E-3C51856CBF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57335" y="3974782"/>
                      <a:ext cx="94062" cy="101796"/>
                      <a:chOff x="9157335" y="3974782"/>
                      <a:chExt cx="94062" cy="101796"/>
                    </a:xfrm>
                  </p:grpSpPr>
                  <p:sp>
                    <p:nvSpPr>
                      <p:cNvPr id="204" name="Freeform: Shape 986">
                        <a:extLst>
                          <a:ext uri="{FF2B5EF4-FFF2-40B4-BE49-F238E27FC236}">
                            <a16:creationId xmlns:a16="http://schemas.microsoft.com/office/drawing/2014/main" id="{8054E39E-82D1-9D4D-6C50-D3E262E85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57335" y="3989070"/>
                        <a:ext cx="86458" cy="87509"/>
                      </a:xfrm>
                      <a:custGeom>
                        <a:avLst/>
                        <a:gdLst>
                          <a:gd name="connsiteX0" fmla="*/ 13335 w 86458"/>
                          <a:gd name="connsiteY0" fmla="*/ 19050 h 87509"/>
                          <a:gd name="connsiteX1" fmla="*/ 13335 w 86458"/>
                          <a:gd name="connsiteY1" fmla="*/ 19050 h 87509"/>
                          <a:gd name="connsiteX2" fmla="*/ 70485 w 86458"/>
                          <a:gd name="connsiteY2" fmla="*/ 0 h 87509"/>
                          <a:gd name="connsiteX3" fmla="*/ 85725 w 86458"/>
                          <a:gd name="connsiteY3" fmla="*/ 60960 h 87509"/>
                          <a:gd name="connsiteX4" fmla="*/ 84772 w 86458"/>
                          <a:gd name="connsiteY4" fmla="*/ 63817 h 87509"/>
                          <a:gd name="connsiteX5" fmla="*/ 83820 w 86458"/>
                          <a:gd name="connsiteY5" fmla="*/ 66675 h 87509"/>
                          <a:gd name="connsiteX6" fmla="*/ 81915 w 86458"/>
                          <a:gd name="connsiteY6" fmla="*/ 71438 h 87509"/>
                          <a:gd name="connsiteX7" fmla="*/ 80963 w 86458"/>
                          <a:gd name="connsiteY7" fmla="*/ 73342 h 87509"/>
                          <a:gd name="connsiteX8" fmla="*/ 78105 w 86458"/>
                          <a:gd name="connsiteY8" fmla="*/ 77152 h 87509"/>
                          <a:gd name="connsiteX9" fmla="*/ 77152 w 86458"/>
                          <a:gd name="connsiteY9" fmla="*/ 78105 h 87509"/>
                          <a:gd name="connsiteX10" fmla="*/ 72390 w 86458"/>
                          <a:gd name="connsiteY10" fmla="*/ 81915 h 87509"/>
                          <a:gd name="connsiteX11" fmla="*/ 70485 w 86458"/>
                          <a:gd name="connsiteY11" fmla="*/ 82867 h 87509"/>
                          <a:gd name="connsiteX12" fmla="*/ 63817 w 86458"/>
                          <a:gd name="connsiteY12" fmla="*/ 85725 h 87509"/>
                          <a:gd name="connsiteX13" fmla="*/ 0 w 86458"/>
                          <a:gd name="connsiteY13" fmla="*/ 23813 h 87509"/>
                          <a:gd name="connsiteX14" fmla="*/ 13335 w 86458"/>
                          <a:gd name="connsiteY14" fmla="*/ 19050 h 875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86458" h="87509">
                            <a:moveTo>
                              <a:pt x="13335" y="19050"/>
                            </a:moveTo>
                            <a:lnTo>
                              <a:pt x="13335" y="19050"/>
                            </a:lnTo>
                            <a:lnTo>
                              <a:pt x="70485" y="0"/>
                            </a:lnTo>
                            <a:cubicBezTo>
                              <a:pt x="70485" y="0"/>
                              <a:pt x="90488" y="35242"/>
                              <a:pt x="85725" y="60960"/>
                            </a:cubicBezTo>
                            <a:cubicBezTo>
                              <a:pt x="85725" y="61913"/>
                              <a:pt x="85725" y="62865"/>
                              <a:pt x="84772" y="63817"/>
                            </a:cubicBezTo>
                            <a:cubicBezTo>
                              <a:pt x="84772" y="64770"/>
                              <a:pt x="84772" y="65722"/>
                              <a:pt x="83820" y="66675"/>
                            </a:cubicBezTo>
                            <a:cubicBezTo>
                              <a:pt x="82867" y="68580"/>
                              <a:pt x="82867" y="69533"/>
                              <a:pt x="81915" y="71438"/>
                            </a:cubicBezTo>
                            <a:cubicBezTo>
                              <a:pt x="81915" y="72390"/>
                              <a:pt x="80963" y="72390"/>
                              <a:pt x="80963" y="73342"/>
                            </a:cubicBezTo>
                            <a:cubicBezTo>
                              <a:pt x="80010" y="74295"/>
                              <a:pt x="79057" y="76200"/>
                              <a:pt x="78105" y="77152"/>
                            </a:cubicBezTo>
                            <a:cubicBezTo>
                              <a:pt x="78105" y="77152"/>
                              <a:pt x="77152" y="78105"/>
                              <a:pt x="77152" y="78105"/>
                            </a:cubicBezTo>
                            <a:cubicBezTo>
                              <a:pt x="75247" y="79058"/>
                              <a:pt x="74295" y="80963"/>
                              <a:pt x="72390" y="81915"/>
                            </a:cubicBezTo>
                            <a:cubicBezTo>
                              <a:pt x="71438" y="81915"/>
                              <a:pt x="71438" y="82867"/>
                              <a:pt x="70485" y="82867"/>
                            </a:cubicBezTo>
                            <a:cubicBezTo>
                              <a:pt x="68580" y="83820"/>
                              <a:pt x="65722" y="84772"/>
                              <a:pt x="63817" y="85725"/>
                            </a:cubicBezTo>
                            <a:cubicBezTo>
                              <a:pt x="17145" y="100013"/>
                              <a:pt x="0" y="23813"/>
                              <a:pt x="0" y="23813"/>
                            </a:cubicBezTo>
                            <a:lnTo>
                              <a:pt x="13335" y="19050"/>
                            </a:ln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5" name="Graphic 4">
                        <a:extLst>
                          <a:ext uri="{FF2B5EF4-FFF2-40B4-BE49-F238E27FC236}">
                            <a16:creationId xmlns:a16="http://schemas.microsoft.com/office/drawing/2014/main" id="{F8FE51A7-4B62-43B0-FAEC-8CBDE115990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164002" y="3974782"/>
                        <a:ext cx="87395" cy="86556"/>
                        <a:chOff x="9164002" y="3974782"/>
                        <a:chExt cx="87395" cy="86556"/>
                      </a:xfrm>
                    </p:grpSpPr>
                    <p:sp>
                      <p:nvSpPr>
                        <p:cNvPr id="206" name="Freeform: Shape 988">
                          <a:extLst>
                            <a:ext uri="{FF2B5EF4-FFF2-40B4-BE49-F238E27FC236}">
                              <a16:creationId xmlns:a16="http://schemas.microsoft.com/office/drawing/2014/main" id="{3F05945D-08BC-F37D-7B5B-D19B558987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64955" y="3974782"/>
                          <a:ext cx="86442" cy="86556"/>
                        </a:xfrm>
                        <a:custGeom>
                          <a:avLst/>
                          <a:gdLst>
                            <a:gd name="connsiteX0" fmla="*/ 70485 w 86442"/>
                            <a:gd name="connsiteY0" fmla="*/ 0 h 86556"/>
                            <a:gd name="connsiteX1" fmla="*/ 63818 w 86442"/>
                            <a:gd name="connsiteY1" fmla="*/ 84772 h 86556"/>
                            <a:gd name="connsiteX2" fmla="*/ 0 w 86442"/>
                            <a:gd name="connsiteY2" fmla="*/ 22860 h 86556"/>
                            <a:gd name="connsiteX3" fmla="*/ 70485 w 86442"/>
                            <a:gd name="connsiteY3" fmla="*/ 0 h 865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86442" h="86556">
                              <a:moveTo>
                                <a:pt x="70485" y="0"/>
                              </a:moveTo>
                              <a:cubicBezTo>
                                <a:pt x="70485" y="0"/>
                                <a:pt x="110490" y="70485"/>
                                <a:pt x="63818" y="84772"/>
                              </a:cubicBezTo>
                              <a:cubicBezTo>
                                <a:pt x="17145" y="99060"/>
                                <a:pt x="0" y="22860"/>
                                <a:pt x="0" y="22860"/>
                              </a:cubicBezTo>
                              <a:lnTo>
                                <a:pt x="70485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7" name="Freeform: Shape 989">
                          <a:extLst>
                            <a:ext uri="{FF2B5EF4-FFF2-40B4-BE49-F238E27FC236}">
                              <a16:creationId xmlns:a16="http://schemas.microsoft.com/office/drawing/2014/main" id="{0903A7E2-F80A-DAD4-7BCD-817A22B91B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64002" y="3992879"/>
                          <a:ext cx="86677" cy="68459"/>
                        </a:xfrm>
                        <a:custGeom>
                          <a:avLst/>
                          <a:gdLst>
                            <a:gd name="connsiteX0" fmla="*/ 14288 w 86677"/>
                            <a:gd name="connsiteY0" fmla="*/ 0 h 68459"/>
                            <a:gd name="connsiteX1" fmla="*/ 73343 w 86677"/>
                            <a:gd name="connsiteY1" fmla="*/ 46673 h 68459"/>
                            <a:gd name="connsiteX2" fmla="*/ 86678 w 86677"/>
                            <a:gd name="connsiteY2" fmla="*/ 39053 h 68459"/>
                            <a:gd name="connsiteX3" fmla="*/ 63818 w 86677"/>
                            <a:gd name="connsiteY3" fmla="*/ 66675 h 68459"/>
                            <a:gd name="connsiteX4" fmla="*/ 0 w 86677"/>
                            <a:gd name="connsiteY4" fmla="*/ 4763 h 68459"/>
                            <a:gd name="connsiteX5" fmla="*/ 14288 w 86677"/>
                            <a:gd name="connsiteY5" fmla="*/ 0 h 684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6677" h="68459">
                              <a:moveTo>
                                <a:pt x="14288" y="0"/>
                              </a:moveTo>
                              <a:cubicBezTo>
                                <a:pt x="21908" y="20955"/>
                                <a:pt x="40005" y="56198"/>
                                <a:pt x="73343" y="46673"/>
                              </a:cubicBezTo>
                              <a:cubicBezTo>
                                <a:pt x="79058" y="44767"/>
                                <a:pt x="83820" y="41910"/>
                                <a:pt x="86678" y="39053"/>
                              </a:cubicBezTo>
                              <a:cubicBezTo>
                                <a:pt x="85725" y="51435"/>
                                <a:pt x="79058" y="61913"/>
                                <a:pt x="63818" y="66675"/>
                              </a:cubicBezTo>
                              <a:cubicBezTo>
                                <a:pt x="17145" y="80963"/>
                                <a:pt x="0" y="4763"/>
                                <a:pt x="0" y="4763"/>
                              </a:cubicBezTo>
                              <a:lnTo>
                                <a:pt x="14288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7" name="Freeform: Shape 990">
                      <a:extLst>
                        <a:ext uri="{FF2B5EF4-FFF2-40B4-BE49-F238E27FC236}">
                          <a16:creationId xmlns:a16="http://schemas.microsoft.com/office/drawing/2014/main" id="{740132EC-A6BB-60D8-A0BD-922AEAC63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2517" y="3913822"/>
                      <a:ext cx="688185" cy="357756"/>
                    </a:xfrm>
                    <a:custGeom>
                      <a:avLst/>
                      <a:gdLst>
                        <a:gd name="connsiteX0" fmla="*/ 175260 w 688185"/>
                        <a:gd name="connsiteY0" fmla="*/ 243840 h 357756"/>
                        <a:gd name="connsiteX1" fmla="*/ 222885 w 688185"/>
                        <a:gd name="connsiteY1" fmla="*/ 97155 h 357756"/>
                        <a:gd name="connsiteX2" fmla="*/ 313372 w 688185"/>
                        <a:gd name="connsiteY2" fmla="*/ 250508 h 357756"/>
                        <a:gd name="connsiteX3" fmla="*/ 636270 w 688185"/>
                        <a:gd name="connsiteY3" fmla="*/ 167640 h 357756"/>
                        <a:gd name="connsiteX4" fmla="*/ 677227 w 688185"/>
                        <a:gd name="connsiteY4" fmla="*/ 75248 h 357756"/>
                        <a:gd name="connsiteX5" fmla="*/ 687705 w 688185"/>
                        <a:gd name="connsiteY5" fmla="*/ 141923 h 357756"/>
                        <a:gd name="connsiteX6" fmla="*/ 508635 w 688185"/>
                        <a:gd name="connsiteY6" fmla="*/ 299085 h 357756"/>
                        <a:gd name="connsiteX7" fmla="*/ 218122 w 688185"/>
                        <a:gd name="connsiteY7" fmla="*/ 353378 h 357756"/>
                        <a:gd name="connsiteX8" fmla="*/ 0 w 688185"/>
                        <a:gd name="connsiteY8" fmla="*/ 0 h 357756"/>
                        <a:gd name="connsiteX9" fmla="*/ 175260 w 688185"/>
                        <a:gd name="connsiteY9" fmla="*/ 243840 h 357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88185" h="357756">
                          <a:moveTo>
                            <a:pt x="175260" y="243840"/>
                          </a:moveTo>
                          <a:cubicBezTo>
                            <a:pt x="253365" y="255270"/>
                            <a:pt x="222885" y="97155"/>
                            <a:pt x="222885" y="97155"/>
                          </a:cubicBezTo>
                          <a:cubicBezTo>
                            <a:pt x="222885" y="97155"/>
                            <a:pt x="258127" y="238125"/>
                            <a:pt x="313372" y="250508"/>
                          </a:cubicBezTo>
                          <a:cubicBezTo>
                            <a:pt x="368618" y="263843"/>
                            <a:pt x="551497" y="218123"/>
                            <a:pt x="636270" y="167640"/>
                          </a:cubicBezTo>
                          <a:cubicBezTo>
                            <a:pt x="671513" y="146685"/>
                            <a:pt x="679132" y="110490"/>
                            <a:pt x="677227" y="75248"/>
                          </a:cubicBezTo>
                          <a:cubicBezTo>
                            <a:pt x="685800" y="102870"/>
                            <a:pt x="689610" y="125730"/>
                            <a:pt x="687705" y="141923"/>
                          </a:cubicBezTo>
                          <a:cubicBezTo>
                            <a:pt x="680085" y="207645"/>
                            <a:pt x="558165" y="276225"/>
                            <a:pt x="508635" y="299085"/>
                          </a:cubicBezTo>
                          <a:cubicBezTo>
                            <a:pt x="441007" y="329565"/>
                            <a:pt x="335280" y="371475"/>
                            <a:pt x="218122" y="353378"/>
                          </a:cubicBezTo>
                          <a:cubicBezTo>
                            <a:pt x="136207" y="340995"/>
                            <a:pt x="37147" y="139065"/>
                            <a:pt x="0" y="0"/>
                          </a:cubicBezTo>
                          <a:cubicBezTo>
                            <a:pt x="43815" y="105728"/>
                            <a:pt x="120968" y="236220"/>
                            <a:pt x="175260" y="243840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8" name="Graphic 4">
                      <a:extLst>
                        <a:ext uri="{FF2B5EF4-FFF2-40B4-BE49-F238E27FC236}">
                          <a16:creationId xmlns:a16="http://schemas.microsoft.com/office/drawing/2014/main" id="{062650DD-FC2E-08FA-3642-A2EFFFB62B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94107" y="3634740"/>
                      <a:ext cx="709346" cy="643890"/>
                      <a:chOff x="8694107" y="3634740"/>
                      <a:chExt cx="709346" cy="643890"/>
                    </a:xfrm>
                    <a:solidFill>
                      <a:srgbClr val="BF590C"/>
                    </a:solidFill>
                  </p:grpSpPr>
                  <p:grpSp>
                    <p:nvGrpSpPr>
                      <p:cNvPr id="196" name="Graphic 4">
                        <a:extLst>
                          <a:ext uri="{FF2B5EF4-FFF2-40B4-BE49-F238E27FC236}">
                            <a16:creationId xmlns:a16="http://schemas.microsoft.com/office/drawing/2014/main" id="{BA77740D-9BB5-7FFC-5DFD-5B610BF4A0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94107" y="3634740"/>
                        <a:ext cx="659651" cy="404812"/>
                        <a:chOff x="8694107" y="3634740"/>
                        <a:chExt cx="659651" cy="404812"/>
                      </a:xfrm>
                      <a:solidFill>
                        <a:srgbClr val="BF590C"/>
                      </a:solidFill>
                    </p:grpSpPr>
                    <p:sp>
                      <p:nvSpPr>
                        <p:cNvPr id="200" name="Freeform: Shape 993">
                          <a:extLst>
                            <a:ext uri="{FF2B5EF4-FFF2-40B4-BE49-F238E27FC236}">
                              <a16:creationId xmlns:a16="http://schemas.microsoft.com/office/drawing/2014/main" id="{1731FDBB-77CB-FF86-2FC8-DF18D24B6D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28735" y="3634740"/>
                          <a:ext cx="425023" cy="294322"/>
                        </a:xfrm>
                        <a:custGeom>
                          <a:avLst/>
                          <a:gdLst>
                            <a:gd name="connsiteX0" fmla="*/ 0 w 425023"/>
                            <a:gd name="connsiteY0" fmla="*/ 101917 h 294322"/>
                            <a:gd name="connsiteX1" fmla="*/ 13335 w 425023"/>
                            <a:gd name="connsiteY1" fmla="*/ 100013 h 294322"/>
                            <a:gd name="connsiteX2" fmla="*/ 45720 w 425023"/>
                            <a:gd name="connsiteY2" fmla="*/ 86677 h 294322"/>
                            <a:gd name="connsiteX3" fmla="*/ 132397 w 425023"/>
                            <a:gd name="connsiteY3" fmla="*/ 25717 h 294322"/>
                            <a:gd name="connsiteX4" fmla="*/ 183832 w 425023"/>
                            <a:gd name="connsiteY4" fmla="*/ 11430 h 294322"/>
                            <a:gd name="connsiteX5" fmla="*/ 229552 w 425023"/>
                            <a:gd name="connsiteY5" fmla="*/ 21907 h 294322"/>
                            <a:gd name="connsiteX6" fmla="*/ 258127 w 425023"/>
                            <a:gd name="connsiteY6" fmla="*/ 40005 h 294322"/>
                            <a:gd name="connsiteX7" fmla="*/ 268605 w 425023"/>
                            <a:gd name="connsiteY7" fmla="*/ 47625 h 294322"/>
                            <a:gd name="connsiteX8" fmla="*/ 279082 w 425023"/>
                            <a:gd name="connsiteY8" fmla="*/ 55245 h 294322"/>
                            <a:gd name="connsiteX9" fmla="*/ 305752 w 425023"/>
                            <a:gd name="connsiteY9" fmla="*/ 77152 h 294322"/>
                            <a:gd name="connsiteX10" fmla="*/ 373380 w 425023"/>
                            <a:gd name="connsiteY10" fmla="*/ 156210 h 294322"/>
                            <a:gd name="connsiteX11" fmla="*/ 402907 w 425023"/>
                            <a:gd name="connsiteY11" fmla="*/ 203835 h 294322"/>
                            <a:gd name="connsiteX12" fmla="*/ 420052 w 425023"/>
                            <a:gd name="connsiteY12" fmla="*/ 248602 h 294322"/>
                            <a:gd name="connsiteX13" fmla="*/ 418147 w 425023"/>
                            <a:gd name="connsiteY13" fmla="*/ 281940 h 294322"/>
                            <a:gd name="connsiteX14" fmla="*/ 414338 w 425023"/>
                            <a:gd name="connsiteY14" fmla="*/ 290513 h 294322"/>
                            <a:gd name="connsiteX15" fmla="*/ 413385 w 425023"/>
                            <a:gd name="connsiteY15" fmla="*/ 294322 h 294322"/>
                            <a:gd name="connsiteX16" fmla="*/ 415290 w 425023"/>
                            <a:gd name="connsiteY16" fmla="*/ 291465 h 294322"/>
                            <a:gd name="connsiteX17" fmla="*/ 420052 w 425023"/>
                            <a:gd name="connsiteY17" fmla="*/ 282892 h 294322"/>
                            <a:gd name="connsiteX18" fmla="*/ 423863 w 425023"/>
                            <a:gd name="connsiteY18" fmla="*/ 247650 h 294322"/>
                            <a:gd name="connsiteX19" fmla="*/ 407670 w 425023"/>
                            <a:gd name="connsiteY19" fmla="*/ 200025 h 294322"/>
                            <a:gd name="connsiteX20" fmla="*/ 380047 w 425023"/>
                            <a:gd name="connsiteY20" fmla="*/ 150495 h 294322"/>
                            <a:gd name="connsiteX21" fmla="*/ 312420 w 425023"/>
                            <a:gd name="connsiteY21" fmla="*/ 67627 h 294322"/>
                            <a:gd name="connsiteX22" fmla="*/ 285750 w 425023"/>
                            <a:gd name="connsiteY22" fmla="*/ 44767 h 294322"/>
                            <a:gd name="connsiteX23" fmla="*/ 275272 w 425023"/>
                            <a:gd name="connsiteY23" fmla="*/ 37147 h 294322"/>
                            <a:gd name="connsiteX24" fmla="*/ 263842 w 425023"/>
                            <a:gd name="connsiteY24" fmla="*/ 29527 h 294322"/>
                            <a:gd name="connsiteX25" fmla="*/ 233363 w 425023"/>
                            <a:gd name="connsiteY25" fmla="*/ 10477 h 294322"/>
                            <a:gd name="connsiteX26" fmla="*/ 182880 w 425023"/>
                            <a:gd name="connsiteY26" fmla="*/ 0 h 294322"/>
                            <a:gd name="connsiteX27" fmla="*/ 126682 w 425023"/>
                            <a:gd name="connsiteY27" fmla="*/ 17145 h 294322"/>
                            <a:gd name="connsiteX28" fmla="*/ 42863 w 425023"/>
                            <a:gd name="connsiteY28" fmla="*/ 81915 h 294322"/>
                            <a:gd name="connsiteX29" fmla="*/ 11430 w 425023"/>
                            <a:gd name="connsiteY29" fmla="*/ 97155 h 294322"/>
                            <a:gd name="connsiteX30" fmla="*/ 0 w 425023"/>
                            <a:gd name="connsiteY30" fmla="*/ 101917 h 2943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</a:cxnLst>
                          <a:rect l="l" t="t" r="r" b="b"/>
                          <a:pathLst>
                            <a:path w="425023" h="294322">
                              <a:moveTo>
                                <a:pt x="0" y="101917"/>
                              </a:moveTo>
                              <a:cubicBezTo>
                                <a:pt x="0" y="101917"/>
                                <a:pt x="4763" y="102870"/>
                                <a:pt x="13335" y="100013"/>
                              </a:cubicBezTo>
                              <a:cubicBezTo>
                                <a:pt x="21907" y="98107"/>
                                <a:pt x="33338" y="93345"/>
                                <a:pt x="45720" y="86677"/>
                              </a:cubicBezTo>
                              <a:cubicBezTo>
                                <a:pt x="72390" y="72390"/>
                                <a:pt x="99060" y="43815"/>
                                <a:pt x="132397" y="25717"/>
                              </a:cubicBezTo>
                              <a:cubicBezTo>
                                <a:pt x="148590" y="16192"/>
                                <a:pt x="166688" y="11430"/>
                                <a:pt x="183832" y="11430"/>
                              </a:cubicBezTo>
                              <a:cubicBezTo>
                                <a:pt x="200977" y="11430"/>
                                <a:pt x="217170" y="15240"/>
                                <a:pt x="229552" y="21907"/>
                              </a:cubicBezTo>
                              <a:cubicBezTo>
                                <a:pt x="241935" y="28575"/>
                                <a:pt x="251460" y="35242"/>
                                <a:pt x="258127" y="40005"/>
                              </a:cubicBezTo>
                              <a:cubicBezTo>
                                <a:pt x="264795" y="44767"/>
                                <a:pt x="268605" y="47625"/>
                                <a:pt x="268605" y="47625"/>
                              </a:cubicBezTo>
                              <a:cubicBezTo>
                                <a:pt x="268605" y="47625"/>
                                <a:pt x="272415" y="50482"/>
                                <a:pt x="279082" y="55245"/>
                              </a:cubicBezTo>
                              <a:cubicBezTo>
                                <a:pt x="285750" y="60960"/>
                                <a:pt x="295275" y="67627"/>
                                <a:pt x="305752" y="77152"/>
                              </a:cubicBezTo>
                              <a:cubicBezTo>
                                <a:pt x="326707" y="96202"/>
                                <a:pt x="353377" y="123825"/>
                                <a:pt x="373380" y="156210"/>
                              </a:cubicBezTo>
                              <a:cubicBezTo>
                                <a:pt x="383857" y="172402"/>
                                <a:pt x="394335" y="188595"/>
                                <a:pt x="402907" y="203835"/>
                              </a:cubicBezTo>
                              <a:cubicBezTo>
                                <a:pt x="411480" y="219075"/>
                                <a:pt x="417195" y="235267"/>
                                <a:pt x="420052" y="248602"/>
                              </a:cubicBezTo>
                              <a:cubicBezTo>
                                <a:pt x="422910" y="261938"/>
                                <a:pt x="421005" y="274320"/>
                                <a:pt x="418147" y="281940"/>
                              </a:cubicBezTo>
                              <a:cubicBezTo>
                                <a:pt x="417195" y="285750"/>
                                <a:pt x="415290" y="288607"/>
                                <a:pt x="414338" y="290513"/>
                              </a:cubicBezTo>
                              <a:cubicBezTo>
                                <a:pt x="413385" y="292417"/>
                                <a:pt x="413385" y="293370"/>
                                <a:pt x="413385" y="294322"/>
                              </a:cubicBezTo>
                              <a:cubicBezTo>
                                <a:pt x="413385" y="294322"/>
                                <a:pt x="414338" y="293370"/>
                                <a:pt x="415290" y="291465"/>
                              </a:cubicBezTo>
                              <a:cubicBezTo>
                                <a:pt x="416242" y="289560"/>
                                <a:pt x="419100" y="286702"/>
                                <a:pt x="420052" y="282892"/>
                              </a:cubicBezTo>
                              <a:cubicBezTo>
                                <a:pt x="423863" y="275272"/>
                                <a:pt x="426720" y="262890"/>
                                <a:pt x="423863" y="247650"/>
                              </a:cubicBezTo>
                              <a:cubicBezTo>
                                <a:pt x="421957" y="233363"/>
                                <a:pt x="416242" y="217170"/>
                                <a:pt x="407670" y="200025"/>
                              </a:cubicBezTo>
                              <a:cubicBezTo>
                                <a:pt x="400050" y="183832"/>
                                <a:pt x="389572" y="167640"/>
                                <a:pt x="380047" y="150495"/>
                              </a:cubicBezTo>
                              <a:cubicBezTo>
                                <a:pt x="360997" y="117157"/>
                                <a:pt x="334327" y="87630"/>
                                <a:pt x="312420" y="67627"/>
                              </a:cubicBezTo>
                              <a:cubicBezTo>
                                <a:pt x="301942" y="57150"/>
                                <a:pt x="292417" y="50482"/>
                                <a:pt x="285750" y="44767"/>
                              </a:cubicBezTo>
                              <a:cubicBezTo>
                                <a:pt x="279082" y="40005"/>
                                <a:pt x="275272" y="37147"/>
                                <a:pt x="275272" y="37147"/>
                              </a:cubicBezTo>
                              <a:cubicBezTo>
                                <a:pt x="275272" y="37147"/>
                                <a:pt x="271463" y="34290"/>
                                <a:pt x="263842" y="29527"/>
                              </a:cubicBezTo>
                              <a:cubicBezTo>
                                <a:pt x="256222" y="24765"/>
                                <a:pt x="246697" y="18097"/>
                                <a:pt x="233363" y="10477"/>
                              </a:cubicBezTo>
                              <a:cubicBezTo>
                                <a:pt x="219075" y="3810"/>
                                <a:pt x="201930" y="0"/>
                                <a:pt x="182880" y="0"/>
                              </a:cubicBezTo>
                              <a:cubicBezTo>
                                <a:pt x="163830" y="952"/>
                                <a:pt x="143827" y="6667"/>
                                <a:pt x="126682" y="17145"/>
                              </a:cubicBezTo>
                              <a:cubicBezTo>
                                <a:pt x="92392" y="37147"/>
                                <a:pt x="66675" y="67627"/>
                                <a:pt x="42863" y="81915"/>
                              </a:cubicBezTo>
                              <a:cubicBezTo>
                                <a:pt x="30480" y="89535"/>
                                <a:pt x="20002" y="94297"/>
                                <a:pt x="11430" y="97155"/>
                              </a:cubicBezTo>
                              <a:cubicBezTo>
                                <a:pt x="4763" y="100965"/>
                                <a:pt x="0" y="100965"/>
                                <a:pt x="0" y="101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1" name="Freeform: Shape 994">
                          <a:extLst>
                            <a:ext uri="{FF2B5EF4-FFF2-40B4-BE49-F238E27FC236}">
                              <a16:creationId xmlns:a16="http://schemas.microsoft.com/office/drawing/2014/main" id="{242F38E9-78AE-1DFD-31FC-C7AC23D4EB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94107" y="3711892"/>
                          <a:ext cx="345117" cy="119062"/>
                        </a:xfrm>
                        <a:custGeom>
                          <a:avLst/>
                          <a:gdLst>
                            <a:gd name="connsiteX0" fmla="*/ 6980 w 345117"/>
                            <a:gd name="connsiteY0" fmla="*/ 119063 h 119062"/>
                            <a:gd name="connsiteX1" fmla="*/ 4123 w 345117"/>
                            <a:gd name="connsiteY1" fmla="*/ 87630 h 119062"/>
                            <a:gd name="connsiteX2" fmla="*/ 11743 w 345117"/>
                            <a:gd name="connsiteY2" fmla="*/ 58103 h 119062"/>
                            <a:gd name="connsiteX3" fmla="*/ 41270 w 345117"/>
                            <a:gd name="connsiteY3" fmla="*/ 41910 h 119062"/>
                            <a:gd name="connsiteX4" fmla="*/ 110803 w 345117"/>
                            <a:gd name="connsiteY4" fmla="*/ 37148 h 119062"/>
                            <a:gd name="connsiteX5" fmla="*/ 133663 w 345117"/>
                            <a:gd name="connsiteY5" fmla="*/ 38100 h 119062"/>
                            <a:gd name="connsiteX6" fmla="*/ 142235 w 345117"/>
                            <a:gd name="connsiteY6" fmla="*/ 39053 h 119062"/>
                            <a:gd name="connsiteX7" fmla="*/ 150808 w 345117"/>
                            <a:gd name="connsiteY7" fmla="*/ 39053 h 119062"/>
                            <a:gd name="connsiteX8" fmla="*/ 174620 w 345117"/>
                            <a:gd name="connsiteY8" fmla="*/ 39053 h 119062"/>
                            <a:gd name="connsiteX9" fmla="*/ 207958 w 345117"/>
                            <a:gd name="connsiteY9" fmla="*/ 37148 h 119062"/>
                            <a:gd name="connsiteX10" fmla="*/ 246058 w 345117"/>
                            <a:gd name="connsiteY10" fmla="*/ 31433 h 119062"/>
                            <a:gd name="connsiteX11" fmla="*/ 315591 w 345117"/>
                            <a:gd name="connsiteY11" fmla="*/ 14288 h 119062"/>
                            <a:gd name="connsiteX12" fmla="*/ 337498 w 345117"/>
                            <a:gd name="connsiteY12" fmla="*/ 4763 h 119062"/>
                            <a:gd name="connsiteX13" fmla="*/ 345118 w 345117"/>
                            <a:gd name="connsiteY13" fmla="*/ 0 h 119062"/>
                            <a:gd name="connsiteX14" fmla="*/ 336545 w 345117"/>
                            <a:gd name="connsiteY14" fmla="*/ 1905 h 119062"/>
                            <a:gd name="connsiteX15" fmla="*/ 314638 w 345117"/>
                            <a:gd name="connsiteY15" fmla="*/ 8573 h 119062"/>
                            <a:gd name="connsiteX16" fmla="*/ 246058 w 345117"/>
                            <a:gd name="connsiteY16" fmla="*/ 21908 h 119062"/>
                            <a:gd name="connsiteX17" fmla="*/ 208910 w 345117"/>
                            <a:gd name="connsiteY17" fmla="*/ 25717 h 119062"/>
                            <a:gd name="connsiteX18" fmla="*/ 176525 w 345117"/>
                            <a:gd name="connsiteY18" fmla="*/ 25717 h 119062"/>
                            <a:gd name="connsiteX19" fmla="*/ 153666 w 345117"/>
                            <a:gd name="connsiteY19" fmla="*/ 24765 h 119062"/>
                            <a:gd name="connsiteX20" fmla="*/ 145093 w 345117"/>
                            <a:gd name="connsiteY20" fmla="*/ 23813 h 119062"/>
                            <a:gd name="connsiteX21" fmla="*/ 136520 w 345117"/>
                            <a:gd name="connsiteY21" fmla="*/ 23813 h 119062"/>
                            <a:gd name="connsiteX22" fmla="*/ 112708 w 345117"/>
                            <a:gd name="connsiteY22" fmla="*/ 22860 h 119062"/>
                            <a:gd name="connsiteX23" fmla="*/ 40318 w 345117"/>
                            <a:gd name="connsiteY23" fmla="*/ 30480 h 119062"/>
                            <a:gd name="connsiteX24" fmla="*/ 6980 w 345117"/>
                            <a:gd name="connsiteY24" fmla="*/ 52388 h 119062"/>
                            <a:gd name="connsiteX25" fmla="*/ 313 w 345117"/>
                            <a:gd name="connsiteY25" fmla="*/ 85725 h 119062"/>
                            <a:gd name="connsiteX26" fmla="*/ 5075 w 345117"/>
                            <a:gd name="connsiteY26" fmla="*/ 108585 h 119062"/>
                            <a:gd name="connsiteX27" fmla="*/ 6980 w 345117"/>
                            <a:gd name="connsiteY27" fmla="*/ 119063 h 1190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345117" h="119062">
                              <a:moveTo>
                                <a:pt x="6980" y="119063"/>
                              </a:moveTo>
                              <a:cubicBezTo>
                                <a:pt x="7933" y="119063"/>
                                <a:pt x="4123" y="106680"/>
                                <a:pt x="4123" y="87630"/>
                              </a:cubicBezTo>
                              <a:cubicBezTo>
                                <a:pt x="4123" y="78105"/>
                                <a:pt x="6028" y="67628"/>
                                <a:pt x="11743" y="58103"/>
                              </a:cubicBezTo>
                              <a:cubicBezTo>
                                <a:pt x="18410" y="48578"/>
                                <a:pt x="28888" y="43815"/>
                                <a:pt x="41270" y="41910"/>
                              </a:cubicBezTo>
                              <a:cubicBezTo>
                                <a:pt x="66035" y="36195"/>
                                <a:pt x="91753" y="36195"/>
                                <a:pt x="110803" y="37148"/>
                              </a:cubicBezTo>
                              <a:cubicBezTo>
                                <a:pt x="120328" y="37148"/>
                                <a:pt x="128900" y="38100"/>
                                <a:pt x="133663" y="38100"/>
                              </a:cubicBezTo>
                              <a:cubicBezTo>
                                <a:pt x="139378" y="38100"/>
                                <a:pt x="142235" y="39053"/>
                                <a:pt x="142235" y="39053"/>
                              </a:cubicBezTo>
                              <a:cubicBezTo>
                                <a:pt x="142235" y="39053"/>
                                <a:pt x="145093" y="39053"/>
                                <a:pt x="150808" y="39053"/>
                              </a:cubicBezTo>
                              <a:cubicBezTo>
                                <a:pt x="156523" y="39053"/>
                                <a:pt x="164143" y="39053"/>
                                <a:pt x="174620" y="39053"/>
                              </a:cubicBezTo>
                              <a:cubicBezTo>
                                <a:pt x="184145" y="39053"/>
                                <a:pt x="195575" y="38100"/>
                                <a:pt x="207958" y="37148"/>
                              </a:cubicBezTo>
                              <a:cubicBezTo>
                                <a:pt x="220341" y="35242"/>
                                <a:pt x="232723" y="34290"/>
                                <a:pt x="246058" y="31433"/>
                              </a:cubicBezTo>
                              <a:cubicBezTo>
                                <a:pt x="271775" y="27623"/>
                                <a:pt x="297493" y="20955"/>
                                <a:pt x="315591" y="14288"/>
                              </a:cubicBezTo>
                              <a:cubicBezTo>
                                <a:pt x="325116" y="10478"/>
                                <a:pt x="331783" y="7620"/>
                                <a:pt x="337498" y="4763"/>
                              </a:cubicBezTo>
                              <a:cubicBezTo>
                                <a:pt x="342260" y="1905"/>
                                <a:pt x="345118" y="0"/>
                                <a:pt x="345118" y="0"/>
                              </a:cubicBezTo>
                              <a:cubicBezTo>
                                <a:pt x="345118" y="0"/>
                                <a:pt x="341308" y="0"/>
                                <a:pt x="336545" y="1905"/>
                              </a:cubicBezTo>
                              <a:cubicBezTo>
                                <a:pt x="331783" y="3810"/>
                                <a:pt x="323210" y="6667"/>
                                <a:pt x="314638" y="8573"/>
                              </a:cubicBezTo>
                              <a:cubicBezTo>
                                <a:pt x="296541" y="13335"/>
                                <a:pt x="270823" y="18098"/>
                                <a:pt x="246058" y="21908"/>
                              </a:cubicBezTo>
                              <a:cubicBezTo>
                                <a:pt x="233675" y="23813"/>
                                <a:pt x="220341" y="24765"/>
                                <a:pt x="208910" y="25717"/>
                              </a:cubicBezTo>
                              <a:cubicBezTo>
                                <a:pt x="197480" y="25717"/>
                                <a:pt x="186050" y="26670"/>
                                <a:pt x="176525" y="25717"/>
                              </a:cubicBezTo>
                              <a:cubicBezTo>
                                <a:pt x="167000" y="25717"/>
                                <a:pt x="159380" y="24765"/>
                                <a:pt x="153666" y="24765"/>
                              </a:cubicBezTo>
                              <a:cubicBezTo>
                                <a:pt x="147950" y="24765"/>
                                <a:pt x="145093" y="23813"/>
                                <a:pt x="145093" y="23813"/>
                              </a:cubicBezTo>
                              <a:cubicBezTo>
                                <a:pt x="145093" y="23813"/>
                                <a:pt x="142235" y="23813"/>
                                <a:pt x="136520" y="23813"/>
                              </a:cubicBezTo>
                              <a:cubicBezTo>
                                <a:pt x="130805" y="23813"/>
                                <a:pt x="123185" y="22860"/>
                                <a:pt x="112708" y="22860"/>
                              </a:cubicBezTo>
                              <a:cubicBezTo>
                                <a:pt x="93658" y="22860"/>
                                <a:pt x="66035" y="22860"/>
                                <a:pt x="40318" y="30480"/>
                              </a:cubicBezTo>
                              <a:cubicBezTo>
                                <a:pt x="27935" y="33338"/>
                                <a:pt x="13648" y="40005"/>
                                <a:pt x="6980" y="52388"/>
                              </a:cubicBezTo>
                              <a:cubicBezTo>
                                <a:pt x="313" y="63817"/>
                                <a:pt x="-640" y="76200"/>
                                <a:pt x="313" y="85725"/>
                              </a:cubicBezTo>
                              <a:cubicBezTo>
                                <a:pt x="1266" y="95250"/>
                                <a:pt x="3170" y="103823"/>
                                <a:pt x="5075" y="108585"/>
                              </a:cubicBezTo>
                              <a:cubicBezTo>
                                <a:pt x="6028" y="116205"/>
                                <a:pt x="6980" y="119063"/>
                                <a:pt x="6980" y="1190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2" name="Freeform: Shape 995">
                          <a:extLst>
                            <a:ext uri="{FF2B5EF4-FFF2-40B4-BE49-F238E27FC236}">
                              <a16:creationId xmlns:a16="http://schemas.microsoft.com/office/drawing/2014/main" id="{BA1B7091-F9AD-B5A8-4265-849C2CBF85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72537" y="3893775"/>
                          <a:ext cx="459105" cy="125927"/>
                        </a:xfrm>
                        <a:custGeom>
                          <a:avLst/>
                          <a:gdLst>
                            <a:gd name="connsiteX0" fmla="*/ 0 w 459105"/>
                            <a:gd name="connsiteY0" fmla="*/ 45 h 125927"/>
                            <a:gd name="connsiteX1" fmla="*/ 4763 w 459105"/>
                            <a:gd name="connsiteY1" fmla="*/ 10522 h 125927"/>
                            <a:gd name="connsiteX2" fmla="*/ 20002 w 459105"/>
                            <a:gd name="connsiteY2" fmla="*/ 36240 h 125927"/>
                            <a:gd name="connsiteX3" fmla="*/ 80963 w 459105"/>
                            <a:gd name="connsiteY3" fmla="*/ 104820 h 125927"/>
                            <a:gd name="connsiteX4" fmla="*/ 102870 w 459105"/>
                            <a:gd name="connsiteY4" fmla="*/ 117202 h 125927"/>
                            <a:gd name="connsiteX5" fmla="*/ 115252 w 459105"/>
                            <a:gd name="connsiteY5" fmla="*/ 121012 h 125927"/>
                            <a:gd name="connsiteX6" fmla="*/ 127635 w 459105"/>
                            <a:gd name="connsiteY6" fmla="*/ 123870 h 125927"/>
                            <a:gd name="connsiteX7" fmla="*/ 171450 w 459105"/>
                            <a:gd name="connsiteY7" fmla="*/ 125775 h 125927"/>
                            <a:gd name="connsiteX8" fmla="*/ 213360 w 459105"/>
                            <a:gd name="connsiteY8" fmla="*/ 123870 h 125927"/>
                            <a:gd name="connsiteX9" fmla="*/ 224790 w 459105"/>
                            <a:gd name="connsiteY9" fmla="*/ 122917 h 125927"/>
                            <a:gd name="connsiteX10" fmla="*/ 254318 w 459105"/>
                            <a:gd name="connsiteY10" fmla="*/ 119107 h 125927"/>
                            <a:gd name="connsiteX11" fmla="*/ 274320 w 459105"/>
                            <a:gd name="connsiteY11" fmla="*/ 115297 h 125927"/>
                            <a:gd name="connsiteX12" fmla="*/ 284798 w 459105"/>
                            <a:gd name="connsiteY12" fmla="*/ 113392 h 125927"/>
                            <a:gd name="connsiteX13" fmla="*/ 296227 w 459105"/>
                            <a:gd name="connsiteY13" fmla="*/ 110535 h 125927"/>
                            <a:gd name="connsiteX14" fmla="*/ 320040 w 459105"/>
                            <a:gd name="connsiteY14" fmla="*/ 104820 h 125927"/>
                            <a:gd name="connsiteX15" fmla="*/ 343852 w 459105"/>
                            <a:gd name="connsiteY15" fmla="*/ 95295 h 125927"/>
                            <a:gd name="connsiteX16" fmla="*/ 365760 w 459105"/>
                            <a:gd name="connsiteY16" fmla="*/ 83865 h 125927"/>
                            <a:gd name="connsiteX17" fmla="*/ 387668 w 459105"/>
                            <a:gd name="connsiteY17" fmla="*/ 74340 h 125927"/>
                            <a:gd name="connsiteX18" fmla="*/ 425768 w 459105"/>
                            <a:gd name="connsiteY18" fmla="*/ 55290 h 125927"/>
                            <a:gd name="connsiteX19" fmla="*/ 440055 w 459105"/>
                            <a:gd name="connsiteY19" fmla="*/ 45765 h 125927"/>
                            <a:gd name="connsiteX20" fmla="*/ 450532 w 459105"/>
                            <a:gd name="connsiteY20" fmla="*/ 38145 h 125927"/>
                            <a:gd name="connsiteX21" fmla="*/ 459105 w 459105"/>
                            <a:gd name="connsiteY21" fmla="*/ 30525 h 125927"/>
                            <a:gd name="connsiteX22" fmla="*/ 449580 w 459105"/>
                            <a:gd name="connsiteY22" fmla="*/ 36240 h 125927"/>
                            <a:gd name="connsiteX23" fmla="*/ 439102 w 459105"/>
                            <a:gd name="connsiteY23" fmla="*/ 42907 h 125927"/>
                            <a:gd name="connsiteX24" fmla="*/ 424815 w 459105"/>
                            <a:gd name="connsiteY24" fmla="*/ 50527 h 125927"/>
                            <a:gd name="connsiteX25" fmla="*/ 386715 w 459105"/>
                            <a:gd name="connsiteY25" fmla="*/ 66720 h 125927"/>
                            <a:gd name="connsiteX26" fmla="*/ 363855 w 459105"/>
                            <a:gd name="connsiteY26" fmla="*/ 75292 h 125927"/>
                            <a:gd name="connsiteX27" fmla="*/ 341948 w 459105"/>
                            <a:gd name="connsiteY27" fmla="*/ 85770 h 125927"/>
                            <a:gd name="connsiteX28" fmla="*/ 320040 w 459105"/>
                            <a:gd name="connsiteY28" fmla="*/ 94342 h 125927"/>
                            <a:gd name="connsiteX29" fmla="*/ 297180 w 459105"/>
                            <a:gd name="connsiteY29" fmla="*/ 100057 h 125927"/>
                            <a:gd name="connsiteX30" fmla="*/ 285750 w 459105"/>
                            <a:gd name="connsiteY30" fmla="*/ 102915 h 125927"/>
                            <a:gd name="connsiteX31" fmla="*/ 275273 w 459105"/>
                            <a:gd name="connsiteY31" fmla="*/ 104820 h 125927"/>
                            <a:gd name="connsiteX32" fmla="*/ 255270 w 459105"/>
                            <a:gd name="connsiteY32" fmla="*/ 107677 h 125927"/>
                            <a:gd name="connsiteX33" fmla="*/ 225743 w 459105"/>
                            <a:gd name="connsiteY33" fmla="*/ 110535 h 125927"/>
                            <a:gd name="connsiteX34" fmla="*/ 214313 w 459105"/>
                            <a:gd name="connsiteY34" fmla="*/ 111487 h 125927"/>
                            <a:gd name="connsiteX35" fmla="*/ 173355 w 459105"/>
                            <a:gd name="connsiteY35" fmla="*/ 114345 h 125927"/>
                            <a:gd name="connsiteX36" fmla="*/ 132398 w 459105"/>
                            <a:gd name="connsiteY36" fmla="*/ 114345 h 125927"/>
                            <a:gd name="connsiteX37" fmla="*/ 120968 w 459105"/>
                            <a:gd name="connsiteY37" fmla="*/ 112440 h 125927"/>
                            <a:gd name="connsiteX38" fmla="*/ 110490 w 459105"/>
                            <a:gd name="connsiteY38" fmla="*/ 108630 h 125927"/>
                            <a:gd name="connsiteX39" fmla="*/ 89535 w 459105"/>
                            <a:gd name="connsiteY39" fmla="*/ 97200 h 125927"/>
                            <a:gd name="connsiteX40" fmla="*/ 27623 w 459105"/>
                            <a:gd name="connsiteY40" fmla="*/ 33382 h 125927"/>
                            <a:gd name="connsiteX41" fmla="*/ 0 w 459105"/>
                            <a:gd name="connsiteY41" fmla="*/ 45 h 1259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</a:cxnLst>
                          <a:rect l="l" t="t" r="r" b="b"/>
                          <a:pathLst>
                            <a:path w="459105" h="125927">
                              <a:moveTo>
                                <a:pt x="0" y="45"/>
                              </a:moveTo>
                              <a:cubicBezTo>
                                <a:pt x="0" y="45"/>
                                <a:pt x="952" y="3855"/>
                                <a:pt x="4763" y="10522"/>
                              </a:cubicBezTo>
                              <a:cubicBezTo>
                                <a:pt x="8573" y="17190"/>
                                <a:pt x="13335" y="25762"/>
                                <a:pt x="20002" y="36240"/>
                              </a:cubicBezTo>
                              <a:cubicBezTo>
                                <a:pt x="33338" y="57195"/>
                                <a:pt x="52388" y="84817"/>
                                <a:pt x="80963" y="104820"/>
                              </a:cubicBezTo>
                              <a:cubicBezTo>
                                <a:pt x="88582" y="109582"/>
                                <a:pt x="95250" y="114345"/>
                                <a:pt x="102870" y="117202"/>
                              </a:cubicBezTo>
                              <a:cubicBezTo>
                                <a:pt x="106680" y="119107"/>
                                <a:pt x="110490" y="120060"/>
                                <a:pt x="115252" y="121012"/>
                              </a:cubicBezTo>
                              <a:cubicBezTo>
                                <a:pt x="119063" y="121965"/>
                                <a:pt x="123825" y="122917"/>
                                <a:pt x="127635" y="123870"/>
                              </a:cubicBezTo>
                              <a:cubicBezTo>
                                <a:pt x="143827" y="126727"/>
                                <a:pt x="159068" y="125775"/>
                                <a:pt x="171450" y="125775"/>
                              </a:cubicBezTo>
                              <a:cubicBezTo>
                                <a:pt x="196215" y="124822"/>
                                <a:pt x="213360" y="123870"/>
                                <a:pt x="213360" y="123870"/>
                              </a:cubicBezTo>
                              <a:cubicBezTo>
                                <a:pt x="213360" y="123870"/>
                                <a:pt x="217170" y="123870"/>
                                <a:pt x="224790" y="122917"/>
                              </a:cubicBezTo>
                              <a:cubicBezTo>
                                <a:pt x="232410" y="121965"/>
                                <a:pt x="241935" y="121012"/>
                                <a:pt x="254318" y="119107"/>
                              </a:cubicBezTo>
                              <a:cubicBezTo>
                                <a:pt x="260032" y="118155"/>
                                <a:pt x="266700" y="117202"/>
                                <a:pt x="274320" y="115297"/>
                              </a:cubicBezTo>
                              <a:cubicBezTo>
                                <a:pt x="278130" y="114345"/>
                                <a:pt x="281940" y="114345"/>
                                <a:pt x="284798" y="113392"/>
                              </a:cubicBezTo>
                              <a:cubicBezTo>
                                <a:pt x="288607" y="112440"/>
                                <a:pt x="292418" y="111487"/>
                                <a:pt x="296227" y="110535"/>
                              </a:cubicBezTo>
                              <a:cubicBezTo>
                                <a:pt x="303848" y="108630"/>
                                <a:pt x="311468" y="106725"/>
                                <a:pt x="320040" y="104820"/>
                              </a:cubicBezTo>
                              <a:cubicBezTo>
                                <a:pt x="327660" y="101962"/>
                                <a:pt x="336232" y="99105"/>
                                <a:pt x="343852" y="95295"/>
                              </a:cubicBezTo>
                              <a:cubicBezTo>
                                <a:pt x="351473" y="91485"/>
                                <a:pt x="359093" y="87675"/>
                                <a:pt x="365760" y="83865"/>
                              </a:cubicBezTo>
                              <a:cubicBezTo>
                                <a:pt x="373380" y="81007"/>
                                <a:pt x="380048" y="77197"/>
                                <a:pt x="387668" y="74340"/>
                              </a:cubicBezTo>
                              <a:cubicBezTo>
                                <a:pt x="401955" y="68625"/>
                                <a:pt x="415290" y="61957"/>
                                <a:pt x="425768" y="55290"/>
                              </a:cubicBezTo>
                              <a:cubicBezTo>
                                <a:pt x="431482" y="51480"/>
                                <a:pt x="436245" y="48622"/>
                                <a:pt x="440055" y="45765"/>
                              </a:cubicBezTo>
                              <a:cubicBezTo>
                                <a:pt x="443865" y="42907"/>
                                <a:pt x="447675" y="40050"/>
                                <a:pt x="450532" y="38145"/>
                              </a:cubicBezTo>
                              <a:cubicBezTo>
                                <a:pt x="456248" y="33382"/>
                                <a:pt x="459105" y="30525"/>
                                <a:pt x="459105" y="30525"/>
                              </a:cubicBezTo>
                              <a:cubicBezTo>
                                <a:pt x="459105" y="30525"/>
                                <a:pt x="455295" y="32430"/>
                                <a:pt x="449580" y="36240"/>
                              </a:cubicBezTo>
                              <a:cubicBezTo>
                                <a:pt x="446723" y="38145"/>
                                <a:pt x="442913" y="41002"/>
                                <a:pt x="439102" y="42907"/>
                              </a:cubicBezTo>
                              <a:cubicBezTo>
                                <a:pt x="434340" y="45765"/>
                                <a:pt x="429577" y="47670"/>
                                <a:pt x="424815" y="50527"/>
                              </a:cubicBezTo>
                              <a:cubicBezTo>
                                <a:pt x="413385" y="56242"/>
                                <a:pt x="401002" y="61957"/>
                                <a:pt x="386715" y="66720"/>
                              </a:cubicBezTo>
                              <a:cubicBezTo>
                                <a:pt x="380048" y="69577"/>
                                <a:pt x="371475" y="72435"/>
                                <a:pt x="363855" y="75292"/>
                              </a:cubicBezTo>
                              <a:cubicBezTo>
                                <a:pt x="356235" y="79102"/>
                                <a:pt x="348615" y="81960"/>
                                <a:pt x="341948" y="85770"/>
                              </a:cubicBezTo>
                              <a:cubicBezTo>
                                <a:pt x="334327" y="89580"/>
                                <a:pt x="326707" y="91485"/>
                                <a:pt x="320040" y="94342"/>
                              </a:cubicBezTo>
                              <a:cubicBezTo>
                                <a:pt x="312420" y="96247"/>
                                <a:pt x="304800" y="98152"/>
                                <a:pt x="297180" y="100057"/>
                              </a:cubicBezTo>
                              <a:cubicBezTo>
                                <a:pt x="293370" y="101010"/>
                                <a:pt x="289560" y="101962"/>
                                <a:pt x="285750" y="102915"/>
                              </a:cubicBezTo>
                              <a:cubicBezTo>
                                <a:pt x="281940" y="103867"/>
                                <a:pt x="278130" y="103867"/>
                                <a:pt x="275273" y="104820"/>
                              </a:cubicBezTo>
                              <a:cubicBezTo>
                                <a:pt x="268605" y="105772"/>
                                <a:pt x="261938" y="106725"/>
                                <a:pt x="255270" y="107677"/>
                              </a:cubicBezTo>
                              <a:cubicBezTo>
                                <a:pt x="242888" y="109582"/>
                                <a:pt x="233363" y="109582"/>
                                <a:pt x="225743" y="110535"/>
                              </a:cubicBezTo>
                              <a:cubicBezTo>
                                <a:pt x="219075" y="111487"/>
                                <a:pt x="214313" y="111487"/>
                                <a:pt x="214313" y="111487"/>
                              </a:cubicBezTo>
                              <a:cubicBezTo>
                                <a:pt x="214313" y="111487"/>
                                <a:pt x="198120" y="112440"/>
                                <a:pt x="173355" y="114345"/>
                              </a:cubicBezTo>
                              <a:cubicBezTo>
                                <a:pt x="160973" y="115297"/>
                                <a:pt x="146685" y="116250"/>
                                <a:pt x="132398" y="114345"/>
                              </a:cubicBezTo>
                              <a:cubicBezTo>
                                <a:pt x="128588" y="113392"/>
                                <a:pt x="124777" y="113392"/>
                                <a:pt x="120968" y="112440"/>
                              </a:cubicBezTo>
                              <a:cubicBezTo>
                                <a:pt x="117157" y="111487"/>
                                <a:pt x="113348" y="110535"/>
                                <a:pt x="110490" y="108630"/>
                              </a:cubicBezTo>
                              <a:cubicBezTo>
                                <a:pt x="103823" y="105772"/>
                                <a:pt x="96202" y="101962"/>
                                <a:pt x="89535" y="97200"/>
                              </a:cubicBezTo>
                              <a:cubicBezTo>
                                <a:pt x="61913" y="80055"/>
                                <a:pt x="41910" y="53385"/>
                                <a:pt x="27623" y="33382"/>
                              </a:cubicBezTo>
                              <a:cubicBezTo>
                                <a:pt x="9525" y="13380"/>
                                <a:pt x="952" y="-908"/>
                                <a:pt x="0" y="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3" name="Freeform: Shape 996">
                          <a:extLst>
                            <a:ext uri="{FF2B5EF4-FFF2-40B4-BE49-F238E27FC236}">
                              <a16:creationId xmlns:a16="http://schemas.microsoft.com/office/drawing/2014/main" id="{113B115A-9F0B-E404-740A-99C28A304F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22042" y="3809576"/>
                          <a:ext cx="445769" cy="229975"/>
                        </a:xfrm>
                        <a:custGeom>
                          <a:avLst/>
                          <a:gdLst>
                            <a:gd name="connsiteX0" fmla="*/ 0 w 445769"/>
                            <a:gd name="connsiteY0" fmla="*/ 423 h 229975"/>
                            <a:gd name="connsiteX1" fmla="*/ 11430 w 445769"/>
                            <a:gd name="connsiteY1" fmla="*/ 1376 h 229975"/>
                            <a:gd name="connsiteX2" fmla="*/ 40005 w 445769"/>
                            <a:gd name="connsiteY2" fmla="*/ 10901 h 229975"/>
                            <a:gd name="connsiteX3" fmla="*/ 72390 w 445769"/>
                            <a:gd name="connsiteY3" fmla="*/ 38523 h 229975"/>
                            <a:gd name="connsiteX4" fmla="*/ 103822 w 445769"/>
                            <a:gd name="connsiteY4" fmla="*/ 76623 h 229975"/>
                            <a:gd name="connsiteX5" fmla="*/ 117157 w 445769"/>
                            <a:gd name="connsiteY5" fmla="*/ 97578 h 229975"/>
                            <a:gd name="connsiteX6" fmla="*/ 129540 w 445769"/>
                            <a:gd name="connsiteY6" fmla="*/ 118533 h 229975"/>
                            <a:gd name="connsiteX7" fmla="*/ 153352 w 445769"/>
                            <a:gd name="connsiteY7" fmla="*/ 155681 h 229975"/>
                            <a:gd name="connsiteX8" fmla="*/ 174307 w 445769"/>
                            <a:gd name="connsiteY8" fmla="*/ 179493 h 229975"/>
                            <a:gd name="connsiteX9" fmla="*/ 182880 w 445769"/>
                            <a:gd name="connsiteY9" fmla="*/ 188066 h 229975"/>
                            <a:gd name="connsiteX10" fmla="*/ 192405 w 445769"/>
                            <a:gd name="connsiteY10" fmla="*/ 195686 h 229975"/>
                            <a:gd name="connsiteX11" fmla="*/ 219075 w 445769"/>
                            <a:gd name="connsiteY11" fmla="*/ 212831 h 229975"/>
                            <a:gd name="connsiteX12" fmla="*/ 239077 w 445769"/>
                            <a:gd name="connsiteY12" fmla="*/ 220451 h 229975"/>
                            <a:gd name="connsiteX13" fmla="*/ 250507 w 445769"/>
                            <a:gd name="connsiteY13" fmla="*/ 223308 h 229975"/>
                            <a:gd name="connsiteX14" fmla="*/ 256222 w 445769"/>
                            <a:gd name="connsiteY14" fmla="*/ 225213 h 229975"/>
                            <a:gd name="connsiteX15" fmla="*/ 261938 w 445769"/>
                            <a:gd name="connsiteY15" fmla="*/ 226166 h 229975"/>
                            <a:gd name="connsiteX16" fmla="*/ 286702 w 445769"/>
                            <a:gd name="connsiteY16" fmla="*/ 229023 h 229975"/>
                            <a:gd name="connsiteX17" fmla="*/ 300038 w 445769"/>
                            <a:gd name="connsiteY17" fmla="*/ 229976 h 229975"/>
                            <a:gd name="connsiteX18" fmla="*/ 312420 w 445769"/>
                            <a:gd name="connsiteY18" fmla="*/ 229976 h 229975"/>
                            <a:gd name="connsiteX19" fmla="*/ 405765 w 445769"/>
                            <a:gd name="connsiteY19" fmla="*/ 220451 h 229975"/>
                            <a:gd name="connsiteX20" fmla="*/ 422910 w 445769"/>
                            <a:gd name="connsiteY20" fmla="*/ 215688 h 229975"/>
                            <a:gd name="connsiteX21" fmla="*/ 429577 w 445769"/>
                            <a:gd name="connsiteY21" fmla="*/ 213783 h 229975"/>
                            <a:gd name="connsiteX22" fmla="*/ 435293 w 445769"/>
                            <a:gd name="connsiteY22" fmla="*/ 210926 h 229975"/>
                            <a:gd name="connsiteX23" fmla="*/ 445770 w 445769"/>
                            <a:gd name="connsiteY23" fmla="*/ 205211 h 229975"/>
                            <a:gd name="connsiteX24" fmla="*/ 404813 w 445769"/>
                            <a:gd name="connsiteY24" fmla="*/ 215688 h 229975"/>
                            <a:gd name="connsiteX25" fmla="*/ 312420 w 445769"/>
                            <a:gd name="connsiteY25" fmla="*/ 220451 h 229975"/>
                            <a:gd name="connsiteX26" fmla="*/ 300038 w 445769"/>
                            <a:gd name="connsiteY26" fmla="*/ 220451 h 229975"/>
                            <a:gd name="connsiteX27" fmla="*/ 287655 w 445769"/>
                            <a:gd name="connsiteY27" fmla="*/ 219498 h 229975"/>
                            <a:gd name="connsiteX28" fmla="*/ 263843 w 445769"/>
                            <a:gd name="connsiteY28" fmla="*/ 215688 h 229975"/>
                            <a:gd name="connsiteX29" fmla="*/ 258127 w 445769"/>
                            <a:gd name="connsiteY29" fmla="*/ 214736 h 229975"/>
                            <a:gd name="connsiteX30" fmla="*/ 252413 w 445769"/>
                            <a:gd name="connsiteY30" fmla="*/ 212831 h 229975"/>
                            <a:gd name="connsiteX31" fmla="*/ 241935 w 445769"/>
                            <a:gd name="connsiteY31" fmla="*/ 209973 h 229975"/>
                            <a:gd name="connsiteX32" fmla="*/ 223838 w 445769"/>
                            <a:gd name="connsiteY32" fmla="*/ 202353 h 229975"/>
                            <a:gd name="connsiteX33" fmla="*/ 199072 w 445769"/>
                            <a:gd name="connsiteY33" fmla="*/ 186161 h 229975"/>
                            <a:gd name="connsiteX34" fmla="*/ 190500 w 445769"/>
                            <a:gd name="connsiteY34" fmla="*/ 179493 h 229975"/>
                            <a:gd name="connsiteX35" fmla="*/ 181927 w 445769"/>
                            <a:gd name="connsiteY35" fmla="*/ 171873 h 229975"/>
                            <a:gd name="connsiteX36" fmla="*/ 160972 w 445769"/>
                            <a:gd name="connsiteY36" fmla="*/ 149966 h 229975"/>
                            <a:gd name="connsiteX37" fmla="*/ 137160 w 445769"/>
                            <a:gd name="connsiteY37" fmla="*/ 114723 h 229975"/>
                            <a:gd name="connsiteX38" fmla="*/ 123825 w 445769"/>
                            <a:gd name="connsiteY38" fmla="*/ 93768 h 229975"/>
                            <a:gd name="connsiteX39" fmla="*/ 109538 w 445769"/>
                            <a:gd name="connsiteY39" fmla="*/ 72813 h 229975"/>
                            <a:gd name="connsiteX40" fmla="*/ 76200 w 445769"/>
                            <a:gd name="connsiteY40" fmla="*/ 34713 h 229975"/>
                            <a:gd name="connsiteX41" fmla="*/ 40957 w 445769"/>
                            <a:gd name="connsiteY41" fmla="*/ 8043 h 229975"/>
                            <a:gd name="connsiteX42" fmla="*/ 10477 w 445769"/>
                            <a:gd name="connsiteY42" fmla="*/ 423 h 229975"/>
                            <a:gd name="connsiteX43" fmla="*/ 0 w 445769"/>
                            <a:gd name="connsiteY43" fmla="*/ 423 h 2299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</a:cxnLst>
                          <a:rect l="l" t="t" r="r" b="b"/>
                          <a:pathLst>
                            <a:path w="445769" h="229975">
                              <a:moveTo>
                                <a:pt x="0" y="423"/>
                              </a:moveTo>
                              <a:cubicBezTo>
                                <a:pt x="0" y="1376"/>
                                <a:pt x="4763" y="423"/>
                                <a:pt x="11430" y="1376"/>
                              </a:cubicBezTo>
                              <a:cubicBezTo>
                                <a:pt x="19050" y="2328"/>
                                <a:pt x="28575" y="4233"/>
                                <a:pt x="40005" y="10901"/>
                              </a:cubicBezTo>
                              <a:cubicBezTo>
                                <a:pt x="50482" y="16616"/>
                                <a:pt x="61913" y="27093"/>
                                <a:pt x="72390" y="38523"/>
                              </a:cubicBezTo>
                              <a:cubicBezTo>
                                <a:pt x="82868" y="49953"/>
                                <a:pt x="94297" y="63288"/>
                                <a:pt x="103822" y="76623"/>
                              </a:cubicBezTo>
                              <a:cubicBezTo>
                                <a:pt x="108585" y="83291"/>
                                <a:pt x="113347" y="89958"/>
                                <a:pt x="117157" y="97578"/>
                              </a:cubicBezTo>
                              <a:cubicBezTo>
                                <a:pt x="120968" y="105198"/>
                                <a:pt x="125730" y="111866"/>
                                <a:pt x="129540" y="118533"/>
                              </a:cubicBezTo>
                              <a:cubicBezTo>
                                <a:pt x="137160" y="132821"/>
                                <a:pt x="146685" y="145203"/>
                                <a:pt x="153352" y="155681"/>
                              </a:cubicBezTo>
                              <a:cubicBezTo>
                                <a:pt x="161925" y="165206"/>
                                <a:pt x="168593" y="173778"/>
                                <a:pt x="174307" y="179493"/>
                              </a:cubicBezTo>
                              <a:cubicBezTo>
                                <a:pt x="180022" y="185208"/>
                                <a:pt x="182880" y="188066"/>
                                <a:pt x="182880" y="188066"/>
                              </a:cubicBezTo>
                              <a:cubicBezTo>
                                <a:pt x="182880" y="188066"/>
                                <a:pt x="186690" y="190923"/>
                                <a:pt x="192405" y="195686"/>
                              </a:cubicBezTo>
                              <a:cubicBezTo>
                                <a:pt x="198120" y="200448"/>
                                <a:pt x="207645" y="206163"/>
                                <a:pt x="219075" y="212831"/>
                              </a:cubicBezTo>
                              <a:cubicBezTo>
                                <a:pt x="224790" y="215688"/>
                                <a:pt x="231457" y="218546"/>
                                <a:pt x="239077" y="220451"/>
                              </a:cubicBezTo>
                              <a:cubicBezTo>
                                <a:pt x="242888" y="221403"/>
                                <a:pt x="246697" y="222356"/>
                                <a:pt x="250507" y="223308"/>
                              </a:cubicBezTo>
                              <a:cubicBezTo>
                                <a:pt x="252413" y="224261"/>
                                <a:pt x="254318" y="224261"/>
                                <a:pt x="256222" y="225213"/>
                              </a:cubicBezTo>
                              <a:cubicBezTo>
                                <a:pt x="258127" y="225213"/>
                                <a:pt x="260032" y="226166"/>
                                <a:pt x="261938" y="226166"/>
                              </a:cubicBezTo>
                              <a:cubicBezTo>
                                <a:pt x="270510" y="227118"/>
                                <a:pt x="278130" y="229023"/>
                                <a:pt x="286702" y="229023"/>
                              </a:cubicBezTo>
                              <a:cubicBezTo>
                                <a:pt x="291465" y="229023"/>
                                <a:pt x="295275" y="229023"/>
                                <a:pt x="300038" y="229976"/>
                              </a:cubicBezTo>
                              <a:lnTo>
                                <a:pt x="312420" y="229976"/>
                              </a:lnTo>
                              <a:cubicBezTo>
                                <a:pt x="346710" y="229023"/>
                                <a:pt x="381000" y="227118"/>
                                <a:pt x="405765" y="220451"/>
                              </a:cubicBezTo>
                              <a:cubicBezTo>
                                <a:pt x="412432" y="219498"/>
                                <a:pt x="418147" y="217593"/>
                                <a:pt x="422910" y="215688"/>
                              </a:cubicBezTo>
                              <a:cubicBezTo>
                                <a:pt x="425768" y="214736"/>
                                <a:pt x="427672" y="213783"/>
                                <a:pt x="429577" y="213783"/>
                              </a:cubicBezTo>
                              <a:cubicBezTo>
                                <a:pt x="431482" y="212831"/>
                                <a:pt x="433388" y="211878"/>
                                <a:pt x="435293" y="210926"/>
                              </a:cubicBezTo>
                              <a:cubicBezTo>
                                <a:pt x="441960" y="208068"/>
                                <a:pt x="445770" y="206163"/>
                                <a:pt x="445770" y="205211"/>
                              </a:cubicBezTo>
                              <a:cubicBezTo>
                                <a:pt x="444818" y="204258"/>
                                <a:pt x="429577" y="210926"/>
                                <a:pt x="404813" y="215688"/>
                              </a:cubicBezTo>
                              <a:cubicBezTo>
                                <a:pt x="380047" y="220451"/>
                                <a:pt x="345757" y="221403"/>
                                <a:pt x="312420" y="220451"/>
                              </a:cubicBezTo>
                              <a:lnTo>
                                <a:pt x="300038" y="220451"/>
                              </a:lnTo>
                              <a:cubicBezTo>
                                <a:pt x="296227" y="220451"/>
                                <a:pt x="291465" y="219498"/>
                                <a:pt x="287655" y="219498"/>
                              </a:cubicBezTo>
                              <a:cubicBezTo>
                                <a:pt x="279082" y="219498"/>
                                <a:pt x="271463" y="217593"/>
                                <a:pt x="263843" y="215688"/>
                              </a:cubicBezTo>
                              <a:cubicBezTo>
                                <a:pt x="261938" y="215688"/>
                                <a:pt x="260032" y="214736"/>
                                <a:pt x="258127" y="214736"/>
                              </a:cubicBezTo>
                              <a:cubicBezTo>
                                <a:pt x="256222" y="213783"/>
                                <a:pt x="254318" y="213783"/>
                                <a:pt x="252413" y="212831"/>
                              </a:cubicBezTo>
                              <a:cubicBezTo>
                                <a:pt x="248602" y="211878"/>
                                <a:pt x="245745" y="210926"/>
                                <a:pt x="241935" y="209973"/>
                              </a:cubicBezTo>
                              <a:cubicBezTo>
                                <a:pt x="235268" y="208068"/>
                                <a:pt x="229552" y="204258"/>
                                <a:pt x="223838" y="202353"/>
                              </a:cubicBezTo>
                              <a:cubicBezTo>
                                <a:pt x="213360" y="196638"/>
                                <a:pt x="204788" y="190923"/>
                                <a:pt x="199072" y="186161"/>
                              </a:cubicBezTo>
                              <a:cubicBezTo>
                                <a:pt x="193357" y="181398"/>
                                <a:pt x="190500" y="179493"/>
                                <a:pt x="190500" y="179493"/>
                              </a:cubicBezTo>
                              <a:cubicBezTo>
                                <a:pt x="190500" y="179493"/>
                                <a:pt x="187643" y="176636"/>
                                <a:pt x="181927" y="171873"/>
                              </a:cubicBezTo>
                              <a:cubicBezTo>
                                <a:pt x="176213" y="167111"/>
                                <a:pt x="169545" y="159491"/>
                                <a:pt x="160972" y="149966"/>
                              </a:cubicBezTo>
                              <a:cubicBezTo>
                                <a:pt x="153352" y="139488"/>
                                <a:pt x="144780" y="129011"/>
                                <a:pt x="137160" y="114723"/>
                              </a:cubicBezTo>
                              <a:cubicBezTo>
                                <a:pt x="133350" y="108056"/>
                                <a:pt x="128588" y="101388"/>
                                <a:pt x="123825" y="93768"/>
                              </a:cubicBezTo>
                              <a:cubicBezTo>
                                <a:pt x="119063" y="86148"/>
                                <a:pt x="115252" y="79481"/>
                                <a:pt x="109538" y="72813"/>
                              </a:cubicBezTo>
                              <a:cubicBezTo>
                                <a:pt x="99060" y="58526"/>
                                <a:pt x="87630" y="46143"/>
                                <a:pt x="76200" y="34713"/>
                              </a:cubicBezTo>
                              <a:cubicBezTo>
                                <a:pt x="64770" y="23283"/>
                                <a:pt x="52388" y="13758"/>
                                <a:pt x="40957" y="8043"/>
                              </a:cubicBezTo>
                              <a:cubicBezTo>
                                <a:pt x="29527" y="2328"/>
                                <a:pt x="18097" y="423"/>
                                <a:pt x="10477" y="423"/>
                              </a:cubicBezTo>
                              <a:cubicBezTo>
                                <a:pt x="3810" y="-529"/>
                                <a:pt x="0" y="423"/>
                                <a:pt x="0" y="42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97" name="Graphic 4">
                        <a:extLst>
                          <a:ext uri="{FF2B5EF4-FFF2-40B4-BE49-F238E27FC236}">
                            <a16:creationId xmlns:a16="http://schemas.microsoft.com/office/drawing/2014/main" id="{A7DA43A6-7C63-423C-9DE1-7ED4F01F31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874442" y="3897629"/>
                        <a:ext cx="529011" cy="381000"/>
                        <a:chOff x="8874442" y="3897629"/>
                        <a:chExt cx="529011" cy="381000"/>
                      </a:xfrm>
                      <a:solidFill>
                        <a:srgbClr val="BF590C"/>
                      </a:solidFill>
                    </p:grpSpPr>
                    <p:sp>
                      <p:nvSpPr>
                        <p:cNvPr id="198" name="Freeform: Shape 998">
                          <a:extLst>
                            <a:ext uri="{FF2B5EF4-FFF2-40B4-BE49-F238E27FC236}">
                              <a16:creationId xmlns:a16="http://schemas.microsoft.com/office/drawing/2014/main" id="{2DC8C2DB-333B-C892-AEED-C41E72581E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74442" y="3897629"/>
                          <a:ext cx="529011" cy="381000"/>
                        </a:xfrm>
                        <a:custGeom>
                          <a:avLst/>
                          <a:gdLst>
                            <a:gd name="connsiteX0" fmla="*/ 0 w 529011"/>
                            <a:gd name="connsiteY0" fmla="*/ 340042 h 381000"/>
                            <a:gd name="connsiteX1" fmla="*/ 2857 w 529011"/>
                            <a:gd name="connsiteY1" fmla="*/ 342900 h 381000"/>
                            <a:gd name="connsiteX2" fmla="*/ 12382 w 529011"/>
                            <a:gd name="connsiteY2" fmla="*/ 350520 h 381000"/>
                            <a:gd name="connsiteX3" fmla="*/ 51435 w 529011"/>
                            <a:gd name="connsiteY3" fmla="*/ 370523 h 381000"/>
                            <a:gd name="connsiteX4" fmla="*/ 113347 w 529011"/>
                            <a:gd name="connsiteY4" fmla="*/ 381000 h 381000"/>
                            <a:gd name="connsiteX5" fmla="*/ 184785 w 529011"/>
                            <a:gd name="connsiteY5" fmla="*/ 371475 h 381000"/>
                            <a:gd name="connsiteX6" fmla="*/ 312420 w 529011"/>
                            <a:gd name="connsiteY6" fmla="*/ 331470 h 381000"/>
                            <a:gd name="connsiteX7" fmla="*/ 353377 w 529011"/>
                            <a:gd name="connsiteY7" fmla="*/ 314325 h 381000"/>
                            <a:gd name="connsiteX8" fmla="*/ 368618 w 529011"/>
                            <a:gd name="connsiteY8" fmla="*/ 306705 h 381000"/>
                            <a:gd name="connsiteX9" fmla="*/ 383857 w 529011"/>
                            <a:gd name="connsiteY9" fmla="*/ 299085 h 381000"/>
                            <a:gd name="connsiteX10" fmla="*/ 422910 w 529011"/>
                            <a:gd name="connsiteY10" fmla="*/ 278130 h 381000"/>
                            <a:gd name="connsiteX11" fmla="*/ 474345 w 529011"/>
                            <a:gd name="connsiteY11" fmla="*/ 241935 h 381000"/>
                            <a:gd name="connsiteX12" fmla="*/ 519113 w 529011"/>
                            <a:gd name="connsiteY12" fmla="*/ 185738 h 381000"/>
                            <a:gd name="connsiteX13" fmla="*/ 528638 w 529011"/>
                            <a:gd name="connsiteY13" fmla="*/ 149542 h 381000"/>
                            <a:gd name="connsiteX14" fmla="*/ 526732 w 529011"/>
                            <a:gd name="connsiteY14" fmla="*/ 114300 h 381000"/>
                            <a:gd name="connsiteX15" fmla="*/ 506730 w 529011"/>
                            <a:gd name="connsiteY15" fmla="*/ 55245 h 381000"/>
                            <a:gd name="connsiteX16" fmla="*/ 488632 w 529011"/>
                            <a:gd name="connsiteY16" fmla="*/ 15240 h 381000"/>
                            <a:gd name="connsiteX17" fmla="*/ 481013 w 529011"/>
                            <a:gd name="connsiteY17" fmla="*/ 0 h 381000"/>
                            <a:gd name="connsiteX18" fmla="*/ 485775 w 529011"/>
                            <a:gd name="connsiteY18" fmla="*/ 16192 h 381000"/>
                            <a:gd name="connsiteX19" fmla="*/ 501968 w 529011"/>
                            <a:gd name="connsiteY19" fmla="*/ 57150 h 381000"/>
                            <a:gd name="connsiteX20" fmla="*/ 519113 w 529011"/>
                            <a:gd name="connsiteY20" fmla="*/ 115253 h 381000"/>
                            <a:gd name="connsiteX21" fmla="*/ 520065 w 529011"/>
                            <a:gd name="connsiteY21" fmla="*/ 148590 h 381000"/>
                            <a:gd name="connsiteX22" fmla="*/ 509588 w 529011"/>
                            <a:gd name="connsiteY22" fmla="*/ 180975 h 381000"/>
                            <a:gd name="connsiteX23" fmla="*/ 465772 w 529011"/>
                            <a:gd name="connsiteY23" fmla="*/ 233363 h 381000"/>
                            <a:gd name="connsiteX24" fmla="*/ 415290 w 529011"/>
                            <a:gd name="connsiteY24" fmla="*/ 267652 h 381000"/>
                            <a:gd name="connsiteX25" fmla="*/ 377190 w 529011"/>
                            <a:gd name="connsiteY25" fmla="*/ 287655 h 381000"/>
                            <a:gd name="connsiteX26" fmla="*/ 361950 w 529011"/>
                            <a:gd name="connsiteY26" fmla="*/ 295275 h 381000"/>
                            <a:gd name="connsiteX27" fmla="*/ 346710 w 529011"/>
                            <a:gd name="connsiteY27" fmla="*/ 302895 h 381000"/>
                            <a:gd name="connsiteX28" fmla="*/ 306705 w 529011"/>
                            <a:gd name="connsiteY28" fmla="*/ 320992 h 381000"/>
                            <a:gd name="connsiteX29" fmla="*/ 180975 w 529011"/>
                            <a:gd name="connsiteY29" fmla="*/ 363855 h 381000"/>
                            <a:gd name="connsiteX30" fmla="*/ 111443 w 529011"/>
                            <a:gd name="connsiteY30" fmla="*/ 374333 h 381000"/>
                            <a:gd name="connsiteX31" fmla="*/ 51435 w 529011"/>
                            <a:gd name="connsiteY31" fmla="*/ 366713 h 381000"/>
                            <a:gd name="connsiteX32" fmla="*/ 0 w 529011"/>
                            <a:gd name="connsiteY32" fmla="*/ 340042 h 38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</a:cxnLst>
                          <a:rect l="l" t="t" r="r" b="b"/>
                          <a:pathLst>
                            <a:path w="529011" h="381000">
                              <a:moveTo>
                                <a:pt x="0" y="340042"/>
                              </a:moveTo>
                              <a:cubicBezTo>
                                <a:pt x="0" y="340042"/>
                                <a:pt x="952" y="340995"/>
                                <a:pt x="2857" y="342900"/>
                              </a:cubicBezTo>
                              <a:cubicBezTo>
                                <a:pt x="4763" y="344805"/>
                                <a:pt x="7620" y="347663"/>
                                <a:pt x="12382" y="350520"/>
                              </a:cubicBezTo>
                              <a:cubicBezTo>
                                <a:pt x="20955" y="357188"/>
                                <a:pt x="34290" y="364808"/>
                                <a:pt x="51435" y="370523"/>
                              </a:cubicBezTo>
                              <a:cubicBezTo>
                                <a:pt x="68580" y="377190"/>
                                <a:pt x="90488" y="381000"/>
                                <a:pt x="113347" y="381000"/>
                              </a:cubicBezTo>
                              <a:cubicBezTo>
                                <a:pt x="136207" y="381000"/>
                                <a:pt x="160972" y="378142"/>
                                <a:pt x="184785" y="371475"/>
                              </a:cubicBezTo>
                              <a:cubicBezTo>
                                <a:pt x="231457" y="359092"/>
                                <a:pt x="278130" y="344805"/>
                                <a:pt x="312420" y="331470"/>
                              </a:cubicBezTo>
                              <a:cubicBezTo>
                                <a:pt x="329565" y="324802"/>
                                <a:pt x="342900" y="318135"/>
                                <a:pt x="353377" y="314325"/>
                              </a:cubicBezTo>
                              <a:cubicBezTo>
                                <a:pt x="362902" y="309563"/>
                                <a:pt x="368618" y="306705"/>
                                <a:pt x="368618" y="306705"/>
                              </a:cubicBezTo>
                              <a:cubicBezTo>
                                <a:pt x="368618" y="306705"/>
                                <a:pt x="374332" y="303848"/>
                                <a:pt x="383857" y="299085"/>
                              </a:cubicBezTo>
                              <a:cubicBezTo>
                                <a:pt x="393382" y="294323"/>
                                <a:pt x="406718" y="286702"/>
                                <a:pt x="422910" y="278130"/>
                              </a:cubicBezTo>
                              <a:cubicBezTo>
                                <a:pt x="439102" y="268605"/>
                                <a:pt x="456247" y="257175"/>
                                <a:pt x="474345" y="241935"/>
                              </a:cubicBezTo>
                              <a:cubicBezTo>
                                <a:pt x="491490" y="226695"/>
                                <a:pt x="508635" y="208598"/>
                                <a:pt x="519113" y="185738"/>
                              </a:cubicBezTo>
                              <a:cubicBezTo>
                                <a:pt x="523875" y="174308"/>
                                <a:pt x="528638" y="161925"/>
                                <a:pt x="528638" y="149542"/>
                              </a:cubicBezTo>
                              <a:cubicBezTo>
                                <a:pt x="529590" y="137160"/>
                                <a:pt x="528638" y="125730"/>
                                <a:pt x="526732" y="114300"/>
                              </a:cubicBezTo>
                              <a:cubicBezTo>
                                <a:pt x="521970" y="91440"/>
                                <a:pt x="514350" y="71438"/>
                                <a:pt x="506730" y="55245"/>
                              </a:cubicBezTo>
                              <a:cubicBezTo>
                                <a:pt x="499110" y="39053"/>
                                <a:pt x="493395" y="24765"/>
                                <a:pt x="488632" y="15240"/>
                              </a:cubicBezTo>
                              <a:cubicBezTo>
                                <a:pt x="483870" y="5715"/>
                                <a:pt x="481965" y="0"/>
                                <a:pt x="481013" y="0"/>
                              </a:cubicBezTo>
                              <a:cubicBezTo>
                                <a:pt x="481013" y="0"/>
                                <a:pt x="481965" y="5715"/>
                                <a:pt x="485775" y="16192"/>
                              </a:cubicBezTo>
                              <a:cubicBezTo>
                                <a:pt x="489585" y="25717"/>
                                <a:pt x="495300" y="40005"/>
                                <a:pt x="501968" y="57150"/>
                              </a:cubicBezTo>
                              <a:cubicBezTo>
                                <a:pt x="508635" y="74295"/>
                                <a:pt x="515302" y="93345"/>
                                <a:pt x="519113" y="115253"/>
                              </a:cubicBezTo>
                              <a:cubicBezTo>
                                <a:pt x="521018" y="125730"/>
                                <a:pt x="521018" y="137160"/>
                                <a:pt x="520065" y="148590"/>
                              </a:cubicBezTo>
                              <a:cubicBezTo>
                                <a:pt x="519113" y="160020"/>
                                <a:pt x="515302" y="170498"/>
                                <a:pt x="509588" y="180975"/>
                              </a:cubicBezTo>
                              <a:cubicBezTo>
                                <a:pt x="499110" y="201930"/>
                                <a:pt x="482918" y="219075"/>
                                <a:pt x="465772" y="233363"/>
                              </a:cubicBezTo>
                              <a:cubicBezTo>
                                <a:pt x="448627" y="247650"/>
                                <a:pt x="430530" y="258127"/>
                                <a:pt x="415290" y="267652"/>
                              </a:cubicBezTo>
                              <a:cubicBezTo>
                                <a:pt x="400050" y="276225"/>
                                <a:pt x="386715" y="282892"/>
                                <a:pt x="377190" y="287655"/>
                              </a:cubicBezTo>
                              <a:cubicBezTo>
                                <a:pt x="367665" y="292417"/>
                                <a:pt x="361950" y="295275"/>
                                <a:pt x="361950" y="295275"/>
                              </a:cubicBezTo>
                              <a:cubicBezTo>
                                <a:pt x="361950" y="295275"/>
                                <a:pt x="356235" y="298133"/>
                                <a:pt x="346710" y="302895"/>
                              </a:cubicBezTo>
                              <a:cubicBezTo>
                                <a:pt x="337185" y="306705"/>
                                <a:pt x="323850" y="313373"/>
                                <a:pt x="306705" y="320992"/>
                              </a:cubicBezTo>
                              <a:cubicBezTo>
                                <a:pt x="273368" y="334327"/>
                                <a:pt x="227647" y="349567"/>
                                <a:pt x="180975" y="363855"/>
                              </a:cubicBezTo>
                              <a:cubicBezTo>
                                <a:pt x="158115" y="370523"/>
                                <a:pt x="134302" y="374333"/>
                                <a:pt x="111443" y="374333"/>
                              </a:cubicBezTo>
                              <a:cubicBezTo>
                                <a:pt x="88582" y="374333"/>
                                <a:pt x="68580" y="371475"/>
                                <a:pt x="51435" y="366713"/>
                              </a:cubicBezTo>
                              <a:cubicBezTo>
                                <a:pt x="19050" y="355283"/>
                                <a:pt x="952" y="338138"/>
                                <a:pt x="0" y="3400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9" name="Freeform: Shape 999">
                          <a:extLst>
                            <a:ext uri="{FF2B5EF4-FFF2-40B4-BE49-F238E27FC236}">
                              <a16:creationId xmlns:a16="http://schemas.microsoft.com/office/drawing/2014/main" id="{D9507369-3EAA-CCCE-A8C6-11E28E26BF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33335" y="4014763"/>
                          <a:ext cx="71786" cy="237501"/>
                        </a:xfrm>
                        <a:custGeom>
                          <a:avLst/>
                          <a:gdLst>
                            <a:gd name="connsiteX0" fmla="*/ 32547 w 71786"/>
                            <a:gd name="connsiteY0" fmla="*/ 237196 h 237501"/>
                            <a:gd name="connsiteX1" fmla="*/ 52550 w 71786"/>
                            <a:gd name="connsiteY1" fmla="*/ 229577 h 237501"/>
                            <a:gd name="connsiteX2" fmla="*/ 65885 w 71786"/>
                            <a:gd name="connsiteY2" fmla="*/ 211479 h 237501"/>
                            <a:gd name="connsiteX3" fmla="*/ 71600 w 71786"/>
                            <a:gd name="connsiteY3" fmla="*/ 186714 h 237501"/>
                            <a:gd name="connsiteX4" fmla="*/ 66837 w 71786"/>
                            <a:gd name="connsiteY4" fmla="*/ 140042 h 237501"/>
                            <a:gd name="connsiteX5" fmla="*/ 61122 w 71786"/>
                            <a:gd name="connsiteY5" fmla="*/ 119086 h 237501"/>
                            <a:gd name="connsiteX6" fmla="*/ 53502 w 71786"/>
                            <a:gd name="connsiteY6" fmla="*/ 99084 h 237501"/>
                            <a:gd name="connsiteX7" fmla="*/ 34452 w 71786"/>
                            <a:gd name="connsiteY7" fmla="*/ 57174 h 237501"/>
                            <a:gd name="connsiteX8" fmla="*/ 162 w 71786"/>
                            <a:gd name="connsiteY8" fmla="*/ 24 h 237501"/>
                            <a:gd name="connsiteX9" fmla="*/ 25879 w 71786"/>
                            <a:gd name="connsiteY9" fmla="*/ 60984 h 237501"/>
                            <a:gd name="connsiteX10" fmla="*/ 42072 w 71786"/>
                            <a:gd name="connsiteY10" fmla="*/ 103846 h 237501"/>
                            <a:gd name="connsiteX11" fmla="*/ 47787 w 71786"/>
                            <a:gd name="connsiteY11" fmla="*/ 123849 h 237501"/>
                            <a:gd name="connsiteX12" fmla="*/ 53502 w 71786"/>
                            <a:gd name="connsiteY12" fmla="*/ 143852 h 237501"/>
                            <a:gd name="connsiteX13" fmla="*/ 60170 w 71786"/>
                            <a:gd name="connsiteY13" fmla="*/ 187667 h 237501"/>
                            <a:gd name="connsiteX14" fmla="*/ 57312 w 71786"/>
                            <a:gd name="connsiteY14" fmla="*/ 210527 h 237501"/>
                            <a:gd name="connsiteX15" fmla="*/ 46835 w 71786"/>
                            <a:gd name="connsiteY15" fmla="*/ 227671 h 237501"/>
                            <a:gd name="connsiteX16" fmla="*/ 32547 w 71786"/>
                            <a:gd name="connsiteY16" fmla="*/ 237196 h 2375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71786" h="237501">
                              <a:moveTo>
                                <a:pt x="32547" y="237196"/>
                              </a:moveTo>
                              <a:cubicBezTo>
                                <a:pt x="32547" y="238149"/>
                                <a:pt x="42072" y="237196"/>
                                <a:pt x="52550" y="229577"/>
                              </a:cubicBezTo>
                              <a:cubicBezTo>
                                <a:pt x="58265" y="225767"/>
                                <a:pt x="63027" y="219099"/>
                                <a:pt x="65885" y="211479"/>
                              </a:cubicBezTo>
                              <a:cubicBezTo>
                                <a:pt x="68742" y="203859"/>
                                <a:pt x="70647" y="195286"/>
                                <a:pt x="71600" y="186714"/>
                              </a:cubicBezTo>
                              <a:cubicBezTo>
                                <a:pt x="72552" y="169569"/>
                                <a:pt x="69695" y="152424"/>
                                <a:pt x="66837" y="140042"/>
                              </a:cubicBezTo>
                              <a:cubicBezTo>
                                <a:pt x="63979" y="127659"/>
                                <a:pt x="61122" y="119086"/>
                                <a:pt x="61122" y="119086"/>
                              </a:cubicBezTo>
                              <a:cubicBezTo>
                                <a:pt x="61122" y="119086"/>
                                <a:pt x="58265" y="111466"/>
                                <a:pt x="53502" y="99084"/>
                              </a:cubicBezTo>
                              <a:cubicBezTo>
                                <a:pt x="48740" y="87654"/>
                                <a:pt x="42072" y="71461"/>
                                <a:pt x="34452" y="57174"/>
                              </a:cubicBezTo>
                              <a:cubicBezTo>
                                <a:pt x="19212" y="26694"/>
                                <a:pt x="1115" y="-929"/>
                                <a:pt x="162" y="24"/>
                              </a:cubicBezTo>
                              <a:cubicBezTo>
                                <a:pt x="-1743" y="976"/>
                                <a:pt x="13497" y="30504"/>
                                <a:pt x="25879" y="60984"/>
                              </a:cubicBezTo>
                              <a:cubicBezTo>
                                <a:pt x="32547" y="76224"/>
                                <a:pt x="38262" y="91464"/>
                                <a:pt x="42072" y="103846"/>
                              </a:cubicBezTo>
                              <a:cubicBezTo>
                                <a:pt x="45882" y="115276"/>
                                <a:pt x="47787" y="123849"/>
                                <a:pt x="47787" y="123849"/>
                              </a:cubicBezTo>
                              <a:cubicBezTo>
                                <a:pt x="47787" y="123849"/>
                                <a:pt x="50645" y="131469"/>
                                <a:pt x="53502" y="143852"/>
                              </a:cubicBezTo>
                              <a:cubicBezTo>
                                <a:pt x="56360" y="155281"/>
                                <a:pt x="60170" y="171474"/>
                                <a:pt x="60170" y="187667"/>
                              </a:cubicBezTo>
                              <a:cubicBezTo>
                                <a:pt x="60170" y="195286"/>
                                <a:pt x="59217" y="203859"/>
                                <a:pt x="57312" y="210527"/>
                              </a:cubicBezTo>
                              <a:cubicBezTo>
                                <a:pt x="55407" y="217194"/>
                                <a:pt x="51597" y="222909"/>
                                <a:pt x="46835" y="227671"/>
                              </a:cubicBezTo>
                              <a:cubicBezTo>
                                <a:pt x="41120" y="233386"/>
                                <a:pt x="32547" y="236244"/>
                                <a:pt x="32547" y="23719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9" name="Freeform: Shape 1000">
                      <a:extLst>
                        <a:ext uri="{FF2B5EF4-FFF2-40B4-BE49-F238E27FC236}">
                          <a16:creationId xmlns:a16="http://schemas.microsoft.com/office/drawing/2014/main" id="{A29A8AF2-0838-40BE-2C13-55713EA09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3868" y="3657600"/>
                      <a:ext cx="654443" cy="356324"/>
                    </a:xfrm>
                    <a:custGeom>
                      <a:avLst/>
                      <a:gdLst>
                        <a:gd name="connsiteX0" fmla="*/ 23889 w 654443"/>
                        <a:gd name="connsiteY0" fmla="*/ 98108 h 356324"/>
                        <a:gd name="connsiteX1" fmla="*/ 259156 w 654443"/>
                        <a:gd name="connsiteY1" fmla="*/ 68580 h 356324"/>
                        <a:gd name="connsiteX2" fmla="*/ 363931 w 654443"/>
                        <a:gd name="connsiteY2" fmla="*/ 0 h 356324"/>
                        <a:gd name="connsiteX3" fmla="*/ 341071 w 654443"/>
                        <a:gd name="connsiteY3" fmla="*/ 38100 h 356324"/>
                        <a:gd name="connsiteX4" fmla="*/ 216294 w 654443"/>
                        <a:gd name="connsiteY4" fmla="*/ 91440 h 356324"/>
                        <a:gd name="connsiteX5" fmla="*/ 218199 w 654443"/>
                        <a:gd name="connsiteY5" fmla="*/ 220980 h 356324"/>
                        <a:gd name="connsiteX6" fmla="*/ 542049 w 654443"/>
                        <a:gd name="connsiteY6" fmla="*/ 240983 h 356324"/>
                        <a:gd name="connsiteX7" fmla="*/ 595389 w 654443"/>
                        <a:gd name="connsiteY7" fmla="*/ 117158 h 356324"/>
                        <a:gd name="connsiteX8" fmla="*/ 654444 w 654443"/>
                        <a:gd name="connsiteY8" fmla="*/ 237172 h 356324"/>
                        <a:gd name="connsiteX9" fmla="*/ 654444 w 654443"/>
                        <a:gd name="connsiteY9" fmla="*/ 240030 h 356324"/>
                        <a:gd name="connsiteX10" fmla="*/ 531571 w 654443"/>
                        <a:gd name="connsiteY10" fmla="*/ 318135 h 356324"/>
                        <a:gd name="connsiteX11" fmla="*/ 234391 w 654443"/>
                        <a:gd name="connsiteY11" fmla="*/ 326708 h 356324"/>
                        <a:gd name="connsiteX12" fmla="*/ 61989 w 654443"/>
                        <a:gd name="connsiteY12" fmla="*/ 134303 h 356324"/>
                        <a:gd name="connsiteX13" fmla="*/ 1029 w 654443"/>
                        <a:gd name="connsiteY13" fmla="*/ 146685 h 356324"/>
                        <a:gd name="connsiteX14" fmla="*/ 1981 w 654443"/>
                        <a:gd name="connsiteY14" fmla="*/ 117158 h 356324"/>
                        <a:gd name="connsiteX15" fmla="*/ 23889 w 654443"/>
                        <a:gd name="connsiteY15" fmla="*/ 98108 h 356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654443" h="356324">
                          <a:moveTo>
                            <a:pt x="23889" y="98108"/>
                          </a:moveTo>
                          <a:cubicBezTo>
                            <a:pt x="66751" y="79058"/>
                            <a:pt x="189624" y="106680"/>
                            <a:pt x="259156" y="68580"/>
                          </a:cubicBezTo>
                          <a:cubicBezTo>
                            <a:pt x="298209" y="46672"/>
                            <a:pt x="332499" y="19050"/>
                            <a:pt x="363931" y="0"/>
                          </a:cubicBezTo>
                          <a:cubicBezTo>
                            <a:pt x="350596" y="14288"/>
                            <a:pt x="342024" y="28575"/>
                            <a:pt x="341071" y="38100"/>
                          </a:cubicBezTo>
                          <a:cubicBezTo>
                            <a:pt x="340119" y="59055"/>
                            <a:pt x="248679" y="89535"/>
                            <a:pt x="216294" y="91440"/>
                          </a:cubicBezTo>
                          <a:cubicBezTo>
                            <a:pt x="183908" y="94297"/>
                            <a:pt x="155333" y="137160"/>
                            <a:pt x="218199" y="220980"/>
                          </a:cubicBezTo>
                          <a:cubicBezTo>
                            <a:pt x="280111" y="304800"/>
                            <a:pt x="444894" y="281940"/>
                            <a:pt x="542049" y="240983"/>
                          </a:cubicBezTo>
                          <a:cubicBezTo>
                            <a:pt x="603961" y="215265"/>
                            <a:pt x="603961" y="156210"/>
                            <a:pt x="595389" y="117158"/>
                          </a:cubicBezTo>
                          <a:cubicBezTo>
                            <a:pt x="619201" y="151447"/>
                            <a:pt x="640156" y="191453"/>
                            <a:pt x="654444" y="237172"/>
                          </a:cubicBezTo>
                          <a:cubicBezTo>
                            <a:pt x="654444" y="237172"/>
                            <a:pt x="654444" y="238125"/>
                            <a:pt x="654444" y="240030"/>
                          </a:cubicBezTo>
                          <a:cubicBezTo>
                            <a:pt x="640156" y="261938"/>
                            <a:pt x="607771" y="294322"/>
                            <a:pt x="531571" y="318135"/>
                          </a:cubicBezTo>
                          <a:cubicBezTo>
                            <a:pt x="402984" y="358140"/>
                            <a:pt x="284874" y="375285"/>
                            <a:pt x="234391" y="326708"/>
                          </a:cubicBezTo>
                          <a:cubicBezTo>
                            <a:pt x="183908" y="278130"/>
                            <a:pt x="114376" y="140970"/>
                            <a:pt x="61989" y="134303"/>
                          </a:cubicBezTo>
                          <a:cubicBezTo>
                            <a:pt x="9601" y="128588"/>
                            <a:pt x="1029" y="146685"/>
                            <a:pt x="1029" y="146685"/>
                          </a:cubicBezTo>
                          <a:cubicBezTo>
                            <a:pt x="1029" y="146685"/>
                            <a:pt x="-1829" y="133350"/>
                            <a:pt x="1981" y="117158"/>
                          </a:cubicBezTo>
                          <a:cubicBezTo>
                            <a:pt x="6744" y="109538"/>
                            <a:pt x="13411" y="102870"/>
                            <a:pt x="23889" y="98108"/>
                          </a:cubicBezTo>
                          <a:close/>
                        </a:path>
                      </a:pathLst>
                    </a:custGeom>
                    <a:solidFill>
                      <a:srgbClr val="F7DB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0" name="Graphic 4">
                      <a:extLst>
                        <a:ext uri="{FF2B5EF4-FFF2-40B4-BE49-F238E27FC236}">
                          <a16:creationId xmlns:a16="http://schemas.microsoft.com/office/drawing/2014/main" id="{020A1400-DBC2-9273-B287-27E89C7CD1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2892" y="3989599"/>
                      <a:ext cx="31843" cy="75385"/>
                      <a:chOff x="9332892" y="3989599"/>
                      <a:chExt cx="31843" cy="75385"/>
                    </a:xfrm>
                    <a:solidFill>
                      <a:srgbClr val="BF590C"/>
                    </a:solidFill>
                  </p:grpSpPr>
                  <p:sp>
                    <p:nvSpPr>
                      <p:cNvPr id="194" name="Freeform: Shape 1002">
                        <a:extLst>
                          <a:ext uri="{FF2B5EF4-FFF2-40B4-BE49-F238E27FC236}">
                            <a16:creationId xmlns:a16="http://schemas.microsoft.com/office/drawing/2014/main" id="{DF8DEEA6-D339-D89C-6D5B-8B7F92A1D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2892" y="4028407"/>
                        <a:ext cx="22055" cy="36577"/>
                      </a:xfrm>
                      <a:custGeom>
                        <a:avLst/>
                        <a:gdLst>
                          <a:gd name="connsiteX0" fmla="*/ 19705 w 22055"/>
                          <a:gd name="connsiteY0" fmla="*/ 22575 h 36577"/>
                          <a:gd name="connsiteX1" fmla="*/ 4465 w 22055"/>
                          <a:gd name="connsiteY1" fmla="*/ 35910 h 36577"/>
                          <a:gd name="connsiteX2" fmla="*/ 1607 w 22055"/>
                          <a:gd name="connsiteY2" fmla="*/ 14002 h 36577"/>
                          <a:gd name="connsiteX3" fmla="*/ 17800 w 22055"/>
                          <a:gd name="connsiteY3" fmla="*/ 667 h 36577"/>
                          <a:gd name="connsiteX4" fmla="*/ 19705 w 22055"/>
                          <a:gd name="connsiteY4" fmla="*/ 22575 h 36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055" h="36577">
                            <a:moveTo>
                              <a:pt x="19705" y="22575"/>
                            </a:moveTo>
                            <a:cubicBezTo>
                              <a:pt x="15895" y="32100"/>
                              <a:pt x="9227" y="38767"/>
                              <a:pt x="4465" y="35910"/>
                            </a:cubicBezTo>
                            <a:cubicBezTo>
                              <a:pt x="-298" y="33052"/>
                              <a:pt x="-1250" y="23527"/>
                              <a:pt x="1607" y="14002"/>
                            </a:cubicBezTo>
                            <a:cubicBezTo>
                              <a:pt x="5418" y="4477"/>
                              <a:pt x="12085" y="-2190"/>
                              <a:pt x="17800" y="667"/>
                            </a:cubicBezTo>
                            <a:cubicBezTo>
                              <a:pt x="22562" y="2572"/>
                              <a:pt x="23515" y="13050"/>
                              <a:pt x="19705" y="22575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" name="Freeform: Shape 1003">
                        <a:extLst>
                          <a:ext uri="{FF2B5EF4-FFF2-40B4-BE49-F238E27FC236}">
                            <a16:creationId xmlns:a16="http://schemas.microsoft.com/office/drawing/2014/main" id="{7D2116FC-D6D9-4311-6905-4D3707D7E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8078" y="3989599"/>
                        <a:ext cx="16657" cy="26564"/>
                      </a:xfrm>
                      <a:custGeom>
                        <a:avLst/>
                        <a:gdLst>
                          <a:gd name="connsiteX0" fmla="*/ 14997 w 16657"/>
                          <a:gd name="connsiteY0" fmla="*/ 16616 h 26564"/>
                          <a:gd name="connsiteX1" fmla="*/ 3566 w 16657"/>
                          <a:gd name="connsiteY1" fmla="*/ 26141 h 26564"/>
                          <a:gd name="connsiteX2" fmla="*/ 1661 w 16657"/>
                          <a:gd name="connsiteY2" fmla="*/ 9948 h 26564"/>
                          <a:gd name="connsiteX3" fmla="*/ 13091 w 16657"/>
                          <a:gd name="connsiteY3" fmla="*/ 423 h 26564"/>
                          <a:gd name="connsiteX4" fmla="*/ 14997 w 16657"/>
                          <a:gd name="connsiteY4" fmla="*/ 16616 h 26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57" h="26564">
                            <a:moveTo>
                              <a:pt x="14997" y="16616"/>
                            </a:moveTo>
                            <a:cubicBezTo>
                              <a:pt x="12139" y="23283"/>
                              <a:pt x="7377" y="28046"/>
                              <a:pt x="3566" y="26141"/>
                            </a:cubicBezTo>
                            <a:cubicBezTo>
                              <a:pt x="-243" y="24236"/>
                              <a:pt x="-1196" y="17568"/>
                              <a:pt x="1661" y="9948"/>
                            </a:cubicBezTo>
                            <a:cubicBezTo>
                              <a:pt x="4519" y="3281"/>
                              <a:pt x="9282" y="-1482"/>
                              <a:pt x="13091" y="423"/>
                            </a:cubicBezTo>
                            <a:cubicBezTo>
                              <a:pt x="16902" y="2328"/>
                              <a:pt x="17854" y="8996"/>
                              <a:pt x="14997" y="16616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1" name="Graphic 4">
                      <a:extLst>
                        <a:ext uri="{FF2B5EF4-FFF2-40B4-BE49-F238E27FC236}">
                          <a16:creationId xmlns:a16="http://schemas.microsoft.com/office/drawing/2014/main" id="{88CAA0AF-0005-F8B7-048E-1751F731E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1737" y="3687892"/>
                      <a:ext cx="63000" cy="53302"/>
                      <a:chOff x="9161737" y="3687892"/>
                      <a:chExt cx="63000" cy="53302"/>
                    </a:xfrm>
                    <a:solidFill>
                      <a:srgbClr val="BF590C"/>
                    </a:solidFill>
                  </p:grpSpPr>
                  <p:sp>
                    <p:nvSpPr>
                      <p:cNvPr id="192" name="Freeform: Shape 1005">
                        <a:extLst>
                          <a:ext uri="{FF2B5EF4-FFF2-40B4-BE49-F238E27FC236}">
                            <a16:creationId xmlns:a16="http://schemas.microsoft.com/office/drawing/2014/main" id="{EEF6A190-3724-110A-CB1C-1904EEBBEA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2802" y="3712265"/>
                        <a:ext cx="31935" cy="28929"/>
                      </a:xfrm>
                      <a:custGeom>
                        <a:avLst/>
                        <a:gdLst>
                          <a:gd name="connsiteX0" fmla="*/ 23587 w 31935"/>
                          <a:gd name="connsiteY0" fmla="*/ 8199 h 28929"/>
                          <a:gd name="connsiteX1" fmla="*/ 30255 w 31935"/>
                          <a:gd name="connsiteY1" fmla="*/ 27249 h 28929"/>
                          <a:gd name="connsiteX2" fmla="*/ 8348 w 31935"/>
                          <a:gd name="connsiteY2" fmla="*/ 20582 h 28929"/>
                          <a:gd name="connsiteX3" fmla="*/ 1680 w 31935"/>
                          <a:gd name="connsiteY3" fmla="*/ 579 h 28929"/>
                          <a:gd name="connsiteX4" fmla="*/ 23587 w 31935"/>
                          <a:gd name="connsiteY4" fmla="*/ 8199 h 289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1935" h="28929">
                            <a:moveTo>
                              <a:pt x="23587" y="8199"/>
                            </a:moveTo>
                            <a:cubicBezTo>
                              <a:pt x="31208" y="15819"/>
                              <a:pt x="34065" y="24392"/>
                              <a:pt x="30255" y="27249"/>
                            </a:cubicBezTo>
                            <a:cubicBezTo>
                              <a:pt x="26445" y="31059"/>
                              <a:pt x="15968" y="28202"/>
                              <a:pt x="8348" y="20582"/>
                            </a:cubicBezTo>
                            <a:cubicBezTo>
                              <a:pt x="728" y="12962"/>
                              <a:pt x="-2130" y="4389"/>
                              <a:pt x="1680" y="579"/>
                            </a:cubicBezTo>
                            <a:cubicBezTo>
                              <a:pt x="5490" y="-1326"/>
                              <a:pt x="15968" y="1532"/>
                              <a:pt x="23587" y="8199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3" name="Freeform: Shape 1006">
                        <a:extLst>
                          <a:ext uri="{FF2B5EF4-FFF2-40B4-BE49-F238E27FC236}">
                            <a16:creationId xmlns:a16="http://schemas.microsoft.com/office/drawing/2014/main" id="{553E0B95-93C9-A5ED-B7C5-9065DBA58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1737" y="3687892"/>
                        <a:ext cx="22628" cy="21502"/>
                      </a:xfrm>
                      <a:custGeom>
                        <a:avLst/>
                        <a:gdLst>
                          <a:gd name="connsiteX0" fmla="*/ 16552 w 22628"/>
                          <a:gd name="connsiteY0" fmla="*/ 5903 h 21502"/>
                          <a:gd name="connsiteX1" fmla="*/ 21315 w 22628"/>
                          <a:gd name="connsiteY1" fmla="*/ 20190 h 21502"/>
                          <a:gd name="connsiteX2" fmla="*/ 6075 w 22628"/>
                          <a:gd name="connsiteY2" fmla="*/ 15428 h 21502"/>
                          <a:gd name="connsiteX3" fmla="*/ 1313 w 22628"/>
                          <a:gd name="connsiteY3" fmla="*/ 1140 h 21502"/>
                          <a:gd name="connsiteX4" fmla="*/ 16552 w 22628"/>
                          <a:gd name="connsiteY4" fmla="*/ 5903 h 21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28" h="21502">
                            <a:moveTo>
                              <a:pt x="16552" y="5903"/>
                            </a:moveTo>
                            <a:cubicBezTo>
                              <a:pt x="22268" y="10665"/>
                              <a:pt x="24173" y="17333"/>
                              <a:pt x="21315" y="20190"/>
                            </a:cubicBezTo>
                            <a:cubicBezTo>
                              <a:pt x="18458" y="23048"/>
                              <a:pt x="11790" y="21143"/>
                              <a:pt x="6075" y="15428"/>
                            </a:cubicBezTo>
                            <a:cubicBezTo>
                              <a:pt x="360" y="10665"/>
                              <a:pt x="-1545" y="3998"/>
                              <a:pt x="1313" y="1140"/>
                            </a:cubicBezTo>
                            <a:cubicBezTo>
                              <a:pt x="4170" y="-1717"/>
                              <a:pt x="10838" y="1140"/>
                              <a:pt x="16552" y="590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9" name="Graphic 4">
                    <a:extLst>
                      <a:ext uri="{FF2B5EF4-FFF2-40B4-BE49-F238E27FC236}">
                        <a16:creationId xmlns:a16="http://schemas.microsoft.com/office/drawing/2014/main" id="{E86DB507-E779-F63A-070C-2A7F9F1F4C7F}"/>
                      </a:ext>
                    </a:extLst>
                  </p:cNvPr>
                  <p:cNvGrpSpPr/>
                  <p:nvPr/>
                </p:nvGrpSpPr>
                <p:grpSpPr>
                  <a:xfrm>
                    <a:off x="8356526" y="2979591"/>
                    <a:ext cx="461323" cy="934230"/>
                    <a:chOff x="8356526" y="2979591"/>
                    <a:chExt cx="461323" cy="934230"/>
                  </a:xfrm>
                </p:grpSpPr>
                <p:grpSp>
                  <p:nvGrpSpPr>
                    <p:cNvPr id="170" name="Graphic 4">
                      <a:extLst>
                        <a:ext uri="{FF2B5EF4-FFF2-40B4-BE49-F238E27FC236}">
                          <a16:creationId xmlns:a16="http://schemas.microsoft.com/office/drawing/2014/main" id="{9A46A92A-9674-D938-CD82-5EB93AB4AB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8975" y="2979591"/>
                      <a:ext cx="456654" cy="930291"/>
                      <a:chOff x="8358975" y="2979591"/>
                      <a:chExt cx="456654" cy="930291"/>
                    </a:xfrm>
                  </p:grpSpPr>
                  <p:sp>
                    <p:nvSpPr>
                      <p:cNvPr id="172" name="Freeform: Shape 1009">
                        <a:extLst>
                          <a:ext uri="{FF2B5EF4-FFF2-40B4-BE49-F238E27FC236}">
                            <a16:creationId xmlns:a16="http://schemas.microsoft.com/office/drawing/2014/main" id="{74B14A24-7980-F617-50E5-94AA6F3C48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8994" y="2979591"/>
                        <a:ext cx="456635" cy="929855"/>
                      </a:xfrm>
                      <a:custGeom>
                        <a:avLst/>
                        <a:gdLst>
                          <a:gd name="connsiteX0" fmla="*/ 117303 w 456635"/>
                          <a:gd name="connsiteY0" fmla="*/ 4591 h 929855"/>
                          <a:gd name="connsiteX1" fmla="*/ 109683 w 456635"/>
                          <a:gd name="connsiteY1" fmla="*/ 236048 h 929855"/>
                          <a:gd name="connsiteX2" fmla="*/ 448773 w 456635"/>
                          <a:gd name="connsiteY2" fmla="*/ 920896 h 929855"/>
                          <a:gd name="connsiteX3" fmla="*/ 278276 w 456635"/>
                          <a:gd name="connsiteY3" fmla="*/ 784688 h 929855"/>
                          <a:gd name="connsiteX4" fmla="*/ 4908 w 456635"/>
                          <a:gd name="connsiteY4" fmla="*/ 196996 h 929855"/>
                          <a:gd name="connsiteX5" fmla="*/ 117303 w 456635"/>
                          <a:gd name="connsiteY5" fmla="*/ 4591 h 9298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56635" h="929855">
                            <a:moveTo>
                              <a:pt x="117303" y="4591"/>
                            </a:moveTo>
                            <a:cubicBezTo>
                              <a:pt x="117303" y="4591"/>
                              <a:pt x="70631" y="101746"/>
                              <a:pt x="109683" y="236048"/>
                            </a:cubicBezTo>
                            <a:cubicBezTo>
                              <a:pt x="208743" y="577996"/>
                              <a:pt x="508781" y="879938"/>
                              <a:pt x="448773" y="920896"/>
                            </a:cubicBezTo>
                            <a:cubicBezTo>
                              <a:pt x="388766" y="962806"/>
                              <a:pt x="325901" y="847553"/>
                              <a:pt x="278276" y="784688"/>
                            </a:cubicBezTo>
                            <a:cubicBezTo>
                              <a:pt x="229698" y="721823"/>
                              <a:pt x="31578" y="401783"/>
                              <a:pt x="4908" y="196996"/>
                            </a:cubicBezTo>
                            <a:cubicBezTo>
                              <a:pt x="-20809" y="-5887"/>
                              <a:pt x="60153" y="-8744"/>
                              <a:pt x="117303" y="4591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3" name="Freeform: Shape 1010">
                        <a:extLst>
                          <a:ext uri="{FF2B5EF4-FFF2-40B4-BE49-F238E27FC236}">
                            <a16:creationId xmlns:a16="http://schemas.microsoft.com/office/drawing/2014/main" id="{C55E6DED-563E-3568-14FD-930B79341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8975" y="2990248"/>
                        <a:ext cx="440836" cy="919634"/>
                      </a:xfrm>
                      <a:custGeom>
                        <a:avLst/>
                        <a:gdLst>
                          <a:gd name="connsiteX0" fmla="*/ 32550 w 440836"/>
                          <a:gd name="connsiteY0" fmla="*/ 6316 h 919634"/>
                          <a:gd name="connsiteX1" fmla="*/ 101130 w 440836"/>
                          <a:gd name="connsiteY1" fmla="*/ 4411 h 919634"/>
                          <a:gd name="connsiteX2" fmla="*/ 93510 w 440836"/>
                          <a:gd name="connsiteY2" fmla="*/ 235869 h 919634"/>
                          <a:gd name="connsiteX3" fmla="*/ 437362 w 440836"/>
                          <a:gd name="connsiteY3" fmla="*/ 916906 h 919634"/>
                          <a:gd name="connsiteX4" fmla="*/ 278295 w 440836"/>
                          <a:gd name="connsiteY4" fmla="*/ 774031 h 919634"/>
                          <a:gd name="connsiteX5" fmla="*/ 4927 w 440836"/>
                          <a:gd name="connsiteY5" fmla="*/ 186339 h 919634"/>
                          <a:gd name="connsiteX6" fmla="*/ 32550 w 440836"/>
                          <a:gd name="connsiteY6" fmla="*/ 6316 h 9196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40836" h="919634">
                            <a:moveTo>
                              <a:pt x="32550" y="6316"/>
                            </a:moveTo>
                            <a:cubicBezTo>
                              <a:pt x="54457" y="-3209"/>
                              <a:pt x="79223" y="-351"/>
                              <a:pt x="101130" y="4411"/>
                            </a:cubicBezTo>
                            <a:cubicBezTo>
                              <a:pt x="101130" y="4411"/>
                              <a:pt x="54457" y="101566"/>
                              <a:pt x="93510" y="235869"/>
                            </a:cubicBezTo>
                            <a:cubicBezTo>
                              <a:pt x="189712" y="567339"/>
                              <a:pt x="475462" y="861661"/>
                              <a:pt x="437362" y="916906"/>
                            </a:cubicBezTo>
                            <a:cubicBezTo>
                              <a:pt x="381165" y="937861"/>
                              <a:pt x="323062" y="833086"/>
                              <a:pt x="278295" y="774031"/>
                            </a:cubicBezTo>
                            <a:cubicBezTo>
                              <a:pt x="229717" y="711166"/>
                              <a:pt x="31598" y="391126"/>
                              <a:pt x="4927" y="186339"/>
                            </a:cubicBezTo>
                            <a:cubicBezTo>
                              <a:pt x="-8408" y="81564"/>
                              <a:pt x="6832" y="30129"/>
                              <a:pt x="32550" y="6316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74" name="Graphic 4">
                        <a:extLst>
                          <a:ext uri="{FF2B5EF4-FFF2-40B4-BE49-F238E27FC236}">
                            <a16:creationId xmlns:a16="http://schemas.microsoft.com/office/drawing/2014/main" id="{63EAFCFE-7D1B-C7A5-17FC-3200EE0386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13691" y="3814060"/>
                        <a:ext cx="60516" cy="71888"/>
                        <a:chOff x="8713691" y="3814060"/>
                        <a:chExt cx="60516" cy="71888"/>
                      </a:xfrm>
                    </p:grpSpPr>
                    <p:sp>
                      <p:nvSpPr>
                        <p:cNvPr id="175" name="Freeform: Shape 1012">
                          <a:extLst>
                            <a:ext uri="{FF2B5EF4-FFF2-40B4-BE49-F238E27FC236}">
                              <a16:creationId xmlns:a16="http://schemas.microsoft.com/office/drawing/2014/main" id="{E3971DF1-9D0C-AD22-D97C-7F4B5A9544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20014" y="3816918"/>
                          <a:ext cx="54193" cy="69030"/>
                        </a:xfrm>
                        <a:custGeom>
                          <a:avLst/>
                          <a:gdLst>
                            <a:gd name="connsiteX0" fmla="*/ 7743 w 54193"/>
                            <a:gd name="connsiteY0" fmla="*/ 45469 h 69030"/>
                            <a:gd name="connsiteX1" fmla="*/ 45843 w 54193"/>
                            <a:gd name="connsiteY1" fmla="*/ 67377 h 69030"/>
                            <a:gd name="connsiteX2" fmla="*/ 46796 w 54193"/>
                            <a:gd name="connsiteY2" fmla="*/ 23562 h 69030"/>
                            <a:gd name="connsiteX3" fmla="*/ 8696 w 54193"/>
                            <a:gd name="connsiteY3" fmla="*/ 1654 h 69030"/>
                            <a:gd name="connsiteX4" fmla="*/ 7743 w 54193"/>
                            <a:gd name="connsiteY4" fmla="*/ 45469 h 690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193" h="69030">
                              <a:moveTo>
                                <a:pt x="7743" y="45469"/>
                              </a:moveTo>
                              <a:cubicBezTo>
                                <a:pt x="18221" y="63567"/>
                                <a:pt x="35365" y="73092"/>
                                <a:pt x="45843" y="67377"/>
                              </a:cubicBezTo>
                              <a:cubicBezTo>
                                <a:pt x="56321" y="61662"/>
                                <a:pt x="57273" y="41659"/>
                                <a:pt x="46796" y="23562"/>
                              </a:cubicBezTo>
                              <a:cubicBezTo>
                                <a:pt x="36318" y="5464"/>
                                <a:pt x="19173" y="-4061"/>
                                <a:pt x="8696" y="1654"/>
                              </a:cubicBezTo>
                              <a:cubicBezTo>
                                <a:pt x="-2735" y="8322"/>
                                <a:pt x="-2735" y="27372"/>
                                <a:pt x="7743" y="4546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6" name="Freeform: Shape 1013">
                          <a:extLst>
                            <a:ext uri="{FF2B5EF4-FFF2-40B4-BE49-F238E27FC236}">
                              <a16:creationId xmlns:a16="http://schemas.microsoft.com/office/drawing/2014/main" id="{01E65D3D-8C4F-6FAF-CE80-4DF4F6EBC5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13691" y="3814060"/>
                          <a:ext cx="53848" cy="69030"/>
                        </a:xfrm>
                        <a:custGeom>
                          <a:avLst/>
                          <a:gdLst>
                            <a:gd name="connsiteX0" fmla="*/ 7398 w 53848"/>
                            <a:gd name="connsiteY0" fmla="*/ 45469 h 69030"/>
                            <a:gd name="connsiteX1" fmla="*/ 45498 w 53848"/>
                            <a:gd name="connsiteY1" fmla="*/ 67377 h 69030"/>
                            <a:gd name="connsiteX2" fmla="*/ 46451 w 53848"/>
                            <a:gd name="connsiteY2" fmla="*/ 23562 h 69030"/>
                            <a:gd name="connsiteX3" fmla="*/ 8351 w 53848"/>
                            <a:gd name="connsiteY3" fmla="*/ 1654 h 69030"/>
                            <a:gd name="connsiteX4" fmla="*/ 7398 w 53848"/>
                            <a:gd name="connsiteY4" fmla="*/ 45469 h 690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3848" h="69030">
                              <a:moveTo>
                                <a:pt x="7398" y="45469"/>
                              </a:moveTo>
                              <a:cubicBezTo>
                                <a:pt x="17876" y="63567"/>
                                <a:pt x="35021" y="73092"/>
                                <a:pt x="45498" y="67377"/>
                              </a:cubicBezTo>
                              <a:cubicBezTo>
                                <a:pt x="55976" y="61662"/>
                                <a:pt x="56928" y="41659"/>
                                <a:pt x="46451" y="23562"/>
                              </a:cubicBezTo>
                              <a:cubicBezTo>
                                <a:pt x="35973" y="5464"/>
                                <a:pt x="18828" y="-4061"/>
                                <a:pt x="8351" y="1654"/>
                              </a:cubicBezTo>
                              <a:cubicBezTo>
                                <a:pt x="-2127" y="8322"/>
                                <a:pt x="-3079" y="27372"/>
                                <a:pt x="7398" y="4546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" name="Freeform: Shape 1014">
                          <a:extLst>
                            <a:ext uri="{FF2B5EF4-FFF2-40B4-BE49-F238E27FC236}">
                              <a16:creationId xmlns:a16="http://schemas.microsoft.com/office/drawing/2014/main" id="{CE8C3FA6-9E70-1F66-FB6B-5DAFF9ED20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18232" y="3828097"/>
                          <a:ext cx="50605" cy="54994"/>
                        </a:xfrm>
                        <a:custGeom>
                          <a:avLst/>
                          <a:gdLst>
                            <a:gd name="connsiteX0" fmla="*/ 31432 w 50605"/>
                            <a:gd name="connsiteY0" fmla="*/ 37148 h 54994"/>
                            <a:gd name="connsiteX1" fmla="*/ 36195 w 50605"/>
                            <a:gd name="connsiteY1" fmla="*/ 0 h 54994"/>
                            <a:gd name="connsiteX2" fmla="*/ 42863 w 50605"/>
                            <a:gd name="connsiteY2" fmla="*/ 9525 h 54994"/>
                            <a:gd name="connsiteX3" fmla="*/ 41910 w 50605"/>
                            <a:gd name="connsiteY3" fmla="*/ 53340 h 54994"/>
                            <a:gd name="connsiteX4" fmla="*/ 3810 w 50605"/>
                            <a:gd name="connsiteY4" fmla="*/ 31433 h 54994"/>
                            <a:gd name="connsiteX5" fmla="*/ 0 w 50605"/>
                            <a:gd name="connsiteY5" fmla="*/ 23813 h 54994"/>
                            <a:gd name="connsiteX6" fmla="*/ 31432 w 50605"/>
                            <a:gd name="connsiteY6" fmla="*/ 37148 h 549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605" h="54994">
                              <a:moveTo>
                                <a:pt x="31432" y="37148"/>
                              </a:moveTo>
                              <a:cubicBezTo>
                                <a:pt x="40957" y="31433"/>
                                <a:pt x="41910" y="16193"/>
                                <a:pt x="36195" y="0"/>
                              </a:cubicBezTo>
                              <a:cubicBezTo>
                                <a:pt x="38100" y="2858"/>
                                <a:pt x="40957" y="5715"/>
                                <a:pt x="42863" y="9525"/>
                              </a:cubicBezTo>
                              <a:cubicBezTo>
                                <a:pt x="53340" y="27623"/>
                                <a:pt x="53340" y="47625"/>
                                <a:pt x="41910" y="53340"/>
                              </a:cubicBezTo>
                              <a:cubicBezTo>
                                <a:pt x="31432" y="59055"/>
                                <a:pt x="14288" y="49530"/>
                                <a:pt x="3810" y="31433"/>
                              </a:cubicBezTo>
                              <a:cubicBezTo>
                                <a:pt x="2857" y="28575"/>
                                <a:pt x="953" y="26670"/>
                                <a:pt x="0" y="23813"/>
                              </a:cubicBezTo>
                              <a:cubicBezTo>
                                <a:pt x="9525" y="36195"/>
                                <a:pt x="22860" y="41910"/>
                                <a:pt x="31432" y="3714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F83FF">
                            <a:alpha val="3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71" name="Freeform: Shape 1015">
                      <a:extLst>
                        <a:ext uri="{FF2B5EF4-FFF2-40B4-BE49-F238E27FC236}">
                          <a16:creationId xmlns:a16="http://schemas.microsoft.com/office/drawing/2014/main" id="{35EECAE0-C764-6BA7-F188-342E5A505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6526" y="2981325"/>
                      <a:ext cx="461323" cy="932497"/>
                    </a:xfrm>
                    <a:custGeom>
                      <a:avLst/>
                      <a:gdLst>
                        <a:gd name="connsiteX0" fmla="*/ 378851 w 461323"/>
                        <a:gd name="connsiteY0" fmla="*/ 748665 h 932497"/>
                        <a:gd name="connsiteX1" fmla="*/ 410284 w 461323"/>
                        <a:gd name="connsiteY1" fmla="*/ 795338 h 932497"/>
                        <a:gd name="connsiteX2" fmla="*/ 441717 w 461323"/>
                        <a:gd name="connsiteY2" fmla="*/ 851535 h 932497"/>
                        <a:gd name="connsiteX3" fmla="*/ 455051 w 461323"/>
                        <a:gd name="connsiteY3" fmla="*/ 888683 h 932497"/>
                        <a:gd name="connsiteX4" fmla="*/ 455051 w 461323"/>
                        <a:gd name="connsiteY4" fmla="*/ 908685 h 932497"/>
                        <a:gd name="connsiteX5" fmla="*/ 453147 w 461323"/>
                        <a:gd name="connsiteY5" fmla="*/ 912495 h 932497"/>
                        <a:gd name="connsiteX6" fmla="*/ 449336 w 461323"/>
                        <a:gd name="connsiteY6" fmla="*/ 916305 h 932497"/>
                        <a:gd name="connsiteX7" fmla="*/ 440764 w 461323"/>
                        <a:gd name="connsiteY7" fmla="*/ 923925 h 932497"/>
                        <a:gd name="connsiteX8" fmla="*/ 398854 w 461323"/>
                        <a:gd name="connsiteY8" fmla="*/ 922020 h 932497"/>
                        <a:gd name="connsiteX9" fmla="*/ 361706 w 461323"/>
                        <a:gd name="connsiteY9" fmla="*/ 887730 h 932497"/>
                        <a:gd name="connsiteX10" fmla="*/ 295984 w 461323"/>
                        <a:gd name="connsiteY10" fmla="*/ 799147 h 932497"/>
                        <a:gd name="connsiteX11" fmla="*/ 232167 w 461323"/>
                        <a:gd name="connsiteY11" fmla="*/ 699135 h 932497"/>
                        <a:gd name="connsiteX12" fmla="*/ 199781 w 461323"/>
                        <a:gd name="connsiteY12" fmla="*/ 647700 h 932497"/>
                        <a:gd name="connsiteX13" fmla="*/ 168349 w 461323"/>
                        <a:gd name="connsiteY13" fmla="*/ 594360 h 932497"/>
                        <a:gd name="connsiteX14" fmla="*/ 137869 w 461323"/>
                        <a:gd name="connsiteY14" fmla="*/ 541020 h 932497"/>
                        <a:gd name="connsiteX15" fmla="*/ 110247 w 461323"/>
                        <a:gd name="connsiteY15" fmla="*/ 486728 h 932497"/>
                        <a:gd name="connsiteX16" fmla="*/ 84529 w 461323"/>
                        <a:gd name="connsiteY16" fmla="*/ 432435 h 932497"/>
                        <a:gd name="connsiteX17" fmla="*/ 60717 w 461323"/>
                        <a:gd name="connsiteY17" fmla="*/ 379095 h 932497"/>
                        <a:gd name="connsiteX18" fmla="*/ 26426 w 461323"/>
                        <a:gd name="connsiteY18" fmla="*/ 274320 h 932497"/>
                        <a:gd name="connsiteX19" fmla="*/ 7376 w 461323"/>
                        <a:gd name="connsiteY19" fmla="*/ 177165 h 932497"/>
                        <a:gd name="connsiteX20" fmla="*/ 4519 w 461323"/>
                        <a:gd name="connsiteY20" fmla="*/ 94297 h 932497"/>
                        <a:gd name="connsiteX21" fmla="*/ 20711 w 461323"/>
                        <a:gd name="connsiteY21" fmla="*/ 32385 h 932497"/>
                        <a:gd name="connsiteX22" fmla="*/ 51192 w 461323"/>
                        <a:gd name="connsiteY22" fmla="*/ 4763 h 932497"/>
                        <a:gd name="connsiteX23" fmla="*/ 61669 w 461323"/>
                        <a:gd name="connsiteY23" fmla="*/ 953 h 932497"/>
                        <a:gd name="connsiteX24" fmla="*/ 65479 w 461323"/>
                        <a:gd name="connsiteY24" fmla="*/ 0 h 932497"/>
                        <a:gd name="connsiteX25" fmla="*/ 61669 w 461323"/>
                        <a:gd name="connsiteY25" fmla="*/ 953 h 932497"/>
                        <a:gd name="connsiteX26" fmla="*/ 51192 w 461323"/>
                        <a:gd name="connsiteY26" fmla="*/ 3810 h 932497"/>
                        <a:gd name="connsiteX27" fmla="*/ 19759 w 461323"/>
                        <a:gd name="connsiteY27" fmla="*/ 30480 h 932497"/>
                        <a:gd name="connsiteX28" fmla="*/ 1661 w 461323"/>
                        <a:gd name="connsiteY28" fmla="*/ 92392 h 932497"/>
                        <a:gd name="connsiteX29" fmla="*/ 3567 w 461323"/>
                        <a:gd name="connsiteY29" fmla="*/ 176213 h 932497"/>
                        <a:gd name="connsiteX30" fmla="*/ 21664 w 461323"/>
                        <a:gd name="connsiteY30" fmla="*/ 274320 h 932497"/>
                        <a:gd name="connsiteX31" fmla="*/ 55001 w 461323"/>
                        <a:gd name="connsiteY31" fmla="*/ 380047 h 932497"/>
                        <a:gd name="connsiteX32" fmla="*/ 78814 w 461323"/>
                        <a:gd name="connsiteY32" fmla="*/ 434340 h 932497"/>
                        <a:gd name="connsiteX33" fmla="*/ 103579 w 461323"/>
                        <a:gd name="connsiteY33" fmla="*/ 488633 h 932497"/>
                        <a:gd name="connsiteX34" fmla="*/ 131201 w 461323"/>
                        <a:gd name="connsiteY34" fmla="*/ 542925 h 932497"/>
                        <a:gd name="connsiteX35" fmla="*/ 161681 w 461323"/>
                        <a:gd name="connsiteY35" fmla="*/ 596265 h 932497"/>
                        <a:gd name="connsiteX36" fmla="*/ 193114 w 461323"/>
                        <a:gd name="connsiteY36" fmla="*/ 649605 h 932497"/>
                        <a:gd name="connsiteX37" fmla="*/ 225499 w 461323"/>
                        <a:gd name="connsiteY37" fmla="*/ 701040 h 932497"/>
                        <a:gd name="connsiteX38" fmla="*/ 289317 w 461323"/>
                        <a:gd name="connsiteY38" fmla="*/ 801053 h 932497"/>
                        <a:gd name="connsiteX39" fmla="*/ 356944 w 461323"/>
                        <a:gd name="connsiteY39" fmla="*/ 889635 h 932497"/>
                        <a:gd name="connsiteX40" fmla="*/ 395997 w 461323"/>
                        <a:gd name="connsiteY40" fmla="*/ 923925 h 932497"/>
                        <a:gd name="connsiteX41" fmla="*/ 407426 w 461323"/>
                        <a:gd name="connsiteY41" fmla="*/ 929640 h 932497"/>
                        <a:gd name="connsiteX42" fmla="*/ 414094 w 461323"/>
                        <a:gd name="connsiteY42" fmla="*/ 931545 h 932497"/>
                        <a:gd name="connsiteX43" fmla="*/ 420761 w 461323"/>
                        <a:gd name="connsiteY43" fmla="*/ 932497 h 932497"/>
                        <a:gd name="connsiteX44" fmla="*/ 427429 w 461323"/>
                        <a:gd name="connsiteY44" fmla="*/ 932497 h 932497"/>
                        <a:gd name="connsiteX45" fmla="*/ 434097 w 461323"/>
                        <a:gd name="connsiteY45" fmla="*/ 930593 h 932497"/>
                        <a:gd name="connsiteX46" fmla="*/ 444574 w 461323"/>
                        <a:gd name="connsiteY46" fmla="*/ 923925 h 932497"/>
                        <a:gd name="connsiteX47" fmla="*/ 453147 w 461323"/>
                        <a:gd name="connsiteY47" fmla="*/ 916305 h 932497"/>
                        <a:gd name="connsiteX48" fmla="*/ 456956 w 461323"/>
                        <a:gd name="connsiteY48" fmla="*/ 912495 h 932497"/>
                        <a:gd name="connsiteX49" fmla="*/ 459814 w 461323"/>
                        <a:gd name="connsiteY49" fmla="*/ 906780 h 932497"/>
                        <a:gd name="connsiteX50" fmla="*/ 459814 w 461323"/>
                        <a:gd name="connsiteY50" fmla="*/ 883920 h 932497"/>
                        <a:gd name="connsiteX51" fmla="*/ 444574 w 461323"/>
                        <a:gd name="connsiteY51" fmla="*/ 846772 h 932497"/>
                        <a:gd name="connsiteX52" fmla="*/ 411236 w 461323"/>
                        <a:gd name="connsiteY52" fmla="*/ 790575 h 932497"/>
                        <a:gd name="connsiteX53" fmla="*/ 387424 w 461323"/>
                        <a:gd name="connsiteY53" fmla="*/ 756285 h 932497"/>
                        <a:gd name="connsiteX54" fmla="*/ 378851 w 461323"/>
                        <a:gd name="connsiteY54" fmla="*/ 748665 h 932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461323" h="932497">
                          <a:moveTo>
                            <a:pt x="378851" y="748665"/>
                          </a:moveTo>
                          <a:cubicBezTo>
                            <a:pt x="378851" y="748665"/>
                            <a:pt x="391234" y="764858"/>
                            <a:pt x="410284" y="795338"/>
                          </a:cubicBezTo>
                          <a:cubicBezTo>
                            <a:pt x="419809" y="810578"/>
                            <a:pt x="431239" y="829628"/>
                            <a:pt x="441717" y="851535"/>
                          </a:cubicBezTo>
                          <a:cubicBezTo>
                            <a:pt x="447431" y="862965"/>
                            <a:pt x="452194" y="875347"/>
                            <a:pt x="455051" y="888683"/>
                          </a:cubicBezTo>
                          <a:cubicBezTo>
                            <a:pt x="456004" y="895350"/>
                            <a:pt x="456956" y="902970"/>
                            <a:pt x="455051" y="908685"/>
                          </a:cubicBezTo>
                          <a:cubicBezTo>
                            <a:pt x="455051" y="910590"/>
                            <a:pt x="454099" y="911543"/>
                            <a:pt x="453147" y="912495"/>
                          </a:cubicBezTo>
                          <a:cubicBezTo>
                            <a:pt x="452194" y="913447"/>
                            <a:pt x="450289" y="915353"/>
                            <a:pt x="449336" y="916305"/>
                          </a:cubicBezTo>
                          <a:cubicBezTo>
                            <a:pt x="446479" y="919163"/>
                            <a:pt x="444574" y="921068"/>
                            <a:pt x="440764" y="923925"/>
                          </a:cubicBezTo>
                          <a:cubicBezTo>
                            <a:pt x="429334" y="934403"/>
                            <a:pt x="412189" y="931545"/>
                            <a:pt x="398854" y="922020"/>
                          </a:cubicBezTo>
                          <a:cubicBezTo>
                            <a:pt x="385519" y="913447"/>
                            <a:pt x="373136" y="901065"/>
                            <a:pt x="361706" y="887730"/>
                          </a:cubicBezTo>
                          <a:cubicBezTo>
                            <a:pt x="338847" y="861060"/>
                            <a:pt x="316939" y="830580"/>
                            <a:pt x="295984" y="799147"/>
                          </a:cubicBezTo>
                          <a:cubicBezTo>
                            <a:pt x="275029" y="766763"/>
                            <a:pt x="254074" y="733425"/>
                            <a:pt x="232167" y="699135"/>
                          </a:cubicBezTo>
                          <a:cubicBezTo>
                            <a:pt x="221689" y="681990"/>
                            <a:pt x="210259" y="664845"/>
                            <a:pt x="199781" y="647700"/>
                          </a:cubicBezTo>
                          <a:cubicBezTo>
                            <a:pt x="189304" y="630555"/>
                            <a:pt x="178826" y="612458"/>
                            <a:pt x="168349" y="594360"/>
                          </a:cubicBezTo>
                          <a:cubicBezTo>
                            <a:pt x="157872" y="576263"/>
                            <a:pt x="147394" y="559118"/>
                            <a:pt x="137869" y="541020"/>
                          </a:cubicBezTo>
                          <a:cubicBezTo>
                            <a:pt x="128344" y="522922"/>
                            <a:pt x="118819" y="504825"/>
                            <a:pt x="110247" y="486728"/>
                          </a:cubicBezTo>
                          <a:cubicBezTo>
                            <a:pt x="100722" y="468630"/>
                            <a:pt x="93101" y="450533"/>
                            <a:pt x="84529" y="432435"/>
                          </a:cubicBezTo>
                          <a:cubicBezTo>
                            <a:pt x="76909" y="414338"/>
                            <a:pt x="68336" y="396240"/>
                            <a:pt x="60717" y="379095"/>
                          </a:cubicBezTo>
                          <a:cubicBezTo>
                            <a:pt x="46429" y="343853"/>
                            <a:pt x="34999" y="308610"/>
                            <a:pt x="26426" y="274320"/>
                          </a:cubicBezTo>
                          <a:cubicBezTo>
                            <a:pt x="17854" y="240030"/>
                            <a:pt x="11186" y="207645"/>
                            <a:pt x="7376" y="177165"/>
                          </a:cubicBezTo>
                          <a:cubicBezTo>
                            <a:pt x="3567" y="146685"/>
                            <a:pt x="1661" y="119063"/>
                            <a:pt x="4519" y="94297"/>
                          </a:cubicBezTo>
                          <a:cubicBezTo>
                            <a:pt x="6424" y="69533"/>
                            <a:pt x="12139" y="48578"/>
                            <a:pt x="20711" y="32385"/>
                          </a:cubicBezTo>
                          <a:cubicBezTo>
                            <a:pt x="30236" y="17145"/>
                            <a:pt x="41667" y="8572"/>
                            <a:pt x="51192" y="4763"/>
                          </a:cubicBezTo>
                          <a:cubicBezTo>
                            <a:pt x="55954" y="2858"/>
                            <a:pt x="58811" y="1905"/>
                            <a:pt x="61669" y="953"/>
                          </a:cubicBezTo>
                          <a:cubicBezTo>
                            <a:pt x="64526" y="0"/>
                            <a:pt x="65479" y="0"/>
                            <a:pt x="65479" y="0"/>
                          </a:cubicBezTo>
                          <a:cubicBezTo>
                            <a:pt x="65479" y="0"/>
                            <a:pt x="64526" y="0"/>
                            <a:pt x="61669" y="953"/>
                          </a:cubicBezTo>
                          <a:cubicBezTo>
                            <a:pt x="58811" y="1905"/>
                            <a:pt x="55954" y="1905"/>
                            <a:pt x="51192" y="3810"/>
                          </a:cubicBezTo>
                          <a:cubicBezTo>
                            <a:pt x="42619" y="6667"/>
                            <a:pt x="29284" y="15240"/>
                            <a:pt x="19759" y="30480"/>
                          </a:cubicBezTo>
                          <a:cubicBezTo>
                            <a:pt x="10234" y="45720"/>
                            <a:pt x="3567" y="67628"/>
                            <a:pt x="1661" y="92392"/>
                          </a:cubicBezTo>
                          <a:cubicBezTo>
                            <a:pt x="-1196" y="117158"/>
                            <a:pt x="-244" y="145733"/>
                            <a:pt x="3567" y="176213"/>
                          </a:cubicBezTo>
                          <a:cubicBezTo>
                            <a:pt x="7376" y="206692"/>
                            <a:pt x="13092" y="240030"/>
                            <a:pt x="21664" y="274320"/>
                          </a:cubicBezTo>
                          <a:cubicBezTo>
                            <a:pt x="30236" y="308610"/>
                            <a:pt x="40714" y="344805"/>
                            <a:pt x="55001" y="380047"/>
                          </a:cubicBezTo>
                          <a:cubicBezTo>
                            <a:pt x="62622" y="398145"/>
                            <a:pt x="70242" y="415290"/>
                            <a:pt x="78814" y="434340"/>
                          </a:cubicBezTo>
                          <a:cubicBezTo>
                            <a:pt x="87386" y="452438"/>
                            <a:pt x="94054" y="471488"/>
                            <a:pt x="103579" y="488633"/>
                          </a:cubicBezTo>
                          <a:cubicBezTo>
                            <a:pt x="113104" y="506730"/>
                            <a:pt x="121676" y="524828"/>
                            <a:pt x="131201" y="542925"/>
                          </a:cubicBezTo>
                          <a:cubicBezTo>
                            <a:pt x="140726" y="561022"/>
                            <a:pt x="151204" y="578168"/>
                            <a:pt x="161681" y="596265"/>
                          </a:cubicBezTo>
                          <a:cubicBezTo>
                            <a:pt x="172159" y="614363"/>
                            <a:pt x="182636" y="631508"/>
                            <a:pt x="193114" y="649605"/>
                          </a:cubicBezTo>
                          <a:cubicBezTo>
                            <a:pt x="203592" y="666750"/>
                            <a:pt x="215022" y="683895"/>
                            <a:pt x="225499" y="701040"/>
                          </a:cubicBezTo>
                          <a:cubicBezTo>
                            <a:pt x="247406" y="735330"/>
                            <a:pt x="268361" y="768668"/>
                            <a:pt x="289317" y="801053"/>
                          </a:cubicBezTo>
                          <a:cubicBezTo>
                            <a:pt x="311224" y="833438"/>
                            <a:pt x="333131" y="862965"/>
                            <a:pt x="356944" y="889635"/>
                          </a:cubicBezTo>
                          <a:cubicBezTo>
                            <a:pt x="369326" y="902970"/>
                            <a:pt x="381709" y="915353"/>
                            <a:pt x="395997" y="923925"/>
                          </a:cubicBezTo>
                          <a:cubicBezTo>
                            <a:pt x="399806" y="926783"/>
                            <a:pt x="403617" y="927735"/>
                            <a:pt x="407426" y="929640"/>
                          </a:cubicBezTo>
                          <a:cubicBezTo>
                            <a:pt x="409331" y="930593"/>
                            <a:pt x="411236" y="930593"/>
                            <a:pt x="414094" y="931545"/>
                          </a:cubicBezTo>
                          <a:cubicBezTo>
                            <a:pt x="415999" y="932497"/>
                            <a:pt x="417904" y="932497"/>
                            <a:pt x="420761" y="932497"/>
                          </a:cubicBezTo>
                          <a:cubicBezTo>
                            <a:pt x="422667" y="932497"/>
                            <a:pt x="425524" y="932497"/>
                            <a:pt x="427429" y="932497"/>
                          </a:cubicBezTo>
                          <a:lnTo>
                            <a:pt x="434097" y="930593"/>
                          </a:lnTo>
                          <a:cubicBezTo>
                            <a:pt x="437906" y="928688"/>
                            <a:pt x="441717" y="926783"/>
                            <a:pt x="444574" y="923925"/>
                          </a:cubicBezTo>
                          <a:cubicBezTo>
                            <a:pt x="447431" y="921068"/>
                            <a:pt x="450289" y="918210"/>
                            <a:pt x="453147" y="916305"/>
                          </a:cubicBezTo>
                          <a:cubicBezTo>
                            <a:pt x="454099" y="915353"/>
                            <a:pt x="456004" y="913447"/>
                            <a:pt x="456956" y="912495"/>
                          </a:cubicBezTo>
                          <a:cubicBezTo>
                            <a:pt x="457909" y="910590"/>
                            <a:pt x="459814" y="908685"/>
                            <a:pt x="459814" y="906780"/>
                          </a:cubicBezTo>
                          <a:cubicBezTo>
                            <a:pt x="462672" y="899160"/>
                            <a:pt x="460767" y="891540"/>
                            <a:pt x="459814" y="883920"/>
                          </a:cubicBezTo>
                          <a:cubicBezTo>
                            <a:pt x="456004" y="869633"/>
                            <a:pt x="450289" y="858203"/>
                            <a:pt x="444574" y="846772"/>
                          </a:cubicBezTo>
                          <a:cubicBezTo>
                            <a:pt x="433144" y="824865"/>
                            <a:pt x="420761" y="805815"/>
                            <a:pt x="411236" y="790575"/>
                          </a:cubicBezTo>
                          <a:cubicBezTo>
                            <a:pt x="401711" y="775335"/>
                            <a:pt x="393139" y="763905"/>
                            <a:pt x="387424" y="756285"/>
                          </a:cubicBezTo>
                          <a:cubicBezTo>
                            <a:pt x="381709" y="752475"/>
                            <a:pt x="378851" y="748665"/>
                            <a:pt x="378851" y="748665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" name="Graphic 4">
                  <a:extLst>
                    <a:ext uri="{FF2B5EF4-FFF2-40B4-BE49-F238E27FC236}">
                      <a16:creationId xmlns:a16="http://schemas.microsoft.com/office/drawing/2014/main" id="{16765B35-556A-4820-79A8-7A96D5EA6739}"/>
                    </a:ext>
                  </a:extLst>
                </p:cNvPr>
                <p:cNvGrpSpPr/>
                <p:nvPr/>
              </p:nvGrpSpPr>
              <p:grpSpPr>
                <a:xfrm>
                  <a:off x="8436835" y="3053450"/>
                  <a:ext cx="622095" cy="691917"/>
                  <a:chOff x="8436835" y="3053450"/>
                  <a:chExt cx="622095" cy="691917"/>
                </a:xfrm>
              </p:grpSpPr>
              <p:grpSp>
                <p:nvGrpSpPr>
                  <p:cNvPr id="140" name="Graphic 4">
                    <a:extLst>
                      <a:ext uri="{FF2B5EF4-FFF2-40B4-BE49-F238E27FC236}">
                        <a16:creationId xmlns:a16="http://schemas.microsoft.com/office/drawing/2014/main" id="{5BB40C0A-63F2-A55E-832A-5AF862B06361}"/>
                      </a:ext>
                    </a:extLst>
                  </p:cNvPr>
                  <p:cNvGrpSpPr/>
                  <p:nvPr/>
                </p:nvGrpSpPr>
                <p:grpSpPr>
                  <a:xfrm>
                    <a:off x="8622921" y="3053450"/>
                    <a:ext cx="436008" cy="691917"/>
                    <a:chOff x="8622921" y="3053450"/>
                    <a:chExt cx="436008" cy="691917"/>
                  </a:xfrm>
                </p:grpSpPr>
                <p:grpSp>
                  <p:nvGrpSpPr>
                    <p:cNvPr id="154" name="Graphic 4">
                      <a:extLst>
                        <a:ext uri="{FF2B5EF4-FFF2-40B4-BE49-F238E27FC236}">
                          <a16:creationId xmlns:a16="http://schemas.microsoft.com/office/drawing/2014/main" id="{DBD97D62-F954-EAD8-8422-CF88C5A976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22921" y="3061946"/>
                      <a:ext cx="436008" cy="683420"/>
                      <a:chOff x="8622921" y="3061946"/>
                      <a:chExt cx="436008" cy="683420"/>
                    </a:xfrm>
                  </p:grpSpPr>
                  <p:sp>
                    <p:nvSpPr>
                      <p:cNvPr id="163" name="Freeform: Shape 1019">
                        <a:extLst>
                          <a:ext uri="{FF2B5EF4-FFF2-40B4-BE49-F238E27FC236}">
                            <a16:creationId xmlns:a16="http://schemas.microsoft.com/office/drawing/2014/main" id="{7E050EA7-317E-B1A6-BE6F-9FADA34B87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2921" y="3061946"/>
                        <a:ext cx="435056" cy="683420"/>
                      </a:xfrm>
                      <a:custGeom>
                        <a:avLst/>
                        <a:gdLst>
                          <a:gd name="connsiteX0" fmla="*/ 203896 w 435056"/>
                          <a:gd name="connsiteY0" fmla="*/ 13676 h 683420"/>
                          <a:gd name="connsiteX1" fmla="*/ 179130 w 435056"/>
                          <a:gd name="connsiteY1" fmla="*/ 2246 h 683420"/>
                          <a:gd name="connsiteX2" fmla="*/ 79118 w 435056"/>
                          <a:gd name="connsiteY2" fmla="*/ 33679 h 683420"/>
                          <a:gd name="connsiteX3" fmla="*/ 48638 w 435056"/>
                          <a:gd name="connsiteY3" fmla="*/ 134644 h 683420"/>
                          <a:gd name="connsiteX4" fmla="*/ 117218 w 435056"/>
                          <a:gd name="connsiteY4" fmla="*/ 300379 h 683420"/>
                          <a:gd name="connsiteX5" fmla="*/ 220088 w 435056"/>
                          <a:gd name="connsiteY5" fmla="*/ 478496 h 683420"/>
                          <a:gd name="connsiteX6" fmla="*/ 90548 w 435056"/>
                          <a:gd name="connsiteY6" fmla="*/ 421346 h 683420"/>
                          <a:gd name="connsiteX7" fmla="*/ 11491 w 435056"/>
                          <a:gd name="connsiteY7" fmla="*/ 501356 h 683420"/>
                          <a:gd name="connsiteX8" fmla="*/ 113408 w 435056"/>
                          <a:gd name="connsiteY8" fmla="*/ 606131 h 683420"/>
                          <a:gd name="connsiteX9" fmla="*/ 413446 w 435056"/>
                          <a:gd name="connsiteY9" fmla="*/ 628039 h 683420"/>
                          <a:gd name="connsiteX10" fmla="*/ 412493 w 435056"/>
                          <a:gd name="connsiteY10" fmla="*/ 417536 h 683420"/>
                          <a:gd name="connsiteX11" fmla="*/ 286763 w 435056"/>
                          <a:gd name="connsiteY11" fmla="*/ 120356 h 683420"/>
                          <a:gd name="connsiteX12" fmla="*/ 223898 w 435056"/>
                          <a:gd name="connsiteY12" fmla="*/ 30821 h 683420"/>
                          <a:gd name="connsiteX13" fmla="*/ 203896 w 435056"/>
                          <a:gd name="connsiteY13" fmla="*/ 13676 h 68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435056" h="683420">
                            <a:moveTo>
                              <a:pt x="203896" y="13676"/>
                            </a:moveTo>
                            <a:cubicBezTo>
                              <a:pt x="196276" y="8914"/>
                              <a:pt x="187703" y="4151"/>
                              <a:pt x="179130" y="2246"/>
                            </a:cubicBezTo>
                            <a:cubicBezTo>
                              <a:pt x="144841" y="-6326"/>
                              <a:pt x="100073" y="10819"/>
                              <a:pt x="79118" y="33679"/>
                            </a:cubicBezTo>
                            <a:cubicBezTo>
                              <a:pt x="54353" y="61301"/>
                              <a:pt x="41971" y="100354"/>
                              <a:pt x="48638" y="134644"/>
                            </a:cubicBezTo>
                            <a:cubicBezTo>
                              <a:pt x="60068" y="193699"/>
                              <a:pt x="92453" y="246086"/>
                              <a:pt x="117218" y="300379"/>
                            </a:cubicBezTo>
                            <a:cubicBezTo>
                              <a:pt x="147698" y="368959"/>
                              <a:pt x="183893" y="411821"/>
                              <a:pt x="220088" y="478496"/>
                            </a:cubicBezTo>
                            <a:cubicBezTo>
                              <a:pt x="181988" y="456589"/>
                              <a:pt x="132458" y="437539"/>
                              <a:pt x="90548" y="421346"/>
                            </a:cubicBezTo>
                            <a:cubicBezTo>
                              <a:pt x="34351" y="399439"/>
                              <a:pt x="-25657" y="445159"/>
                              <a:pt x="11491" y="501356"/>
                            </a:cubicBezTo>
                            <a:cubicBezTo>
                              <a:pt x="36255" y="539456"/>
                              <a:pt x="78166" y="575651"/>
                              <a:pt x="113408" y="606131"/>
                            </a:cubicBezTo>
                            <a:cubicBezTo>
                              <a:pt x="198180" y="676616"/>
                              <a:pt x="345818" y="727099"/>
                              <a:pt x="413446" y="628039"/>
                            </a:cubicBezTo>
                            <a:cubicBezTo>
                              <a:pt x="453451" y="568984"/>
                              <a:pt x="428686" y="479449"/>
                              <a:pt x="412493" y="417536"/>
                            </a:cubicBezTo>
                            <a:cubicBezTo>
                              <a:pt x="384871" y="314666"/>
                              <a:pt x="342008" y="213701"/>
                              <a:pt x="286763" y="120356"/>
                            </a:cubicBezTo>
                            <a:cubicBezTo>
                              <a:pt x="268666" y="89876"/>
                              <a:pt x="249616" y="56539"/>
                              <a:pt x="223898" y="30821"/>
                            </a:cubicBezTo>
                            <a:cubicBezTo>
                              <a:pt x="218183" y="25106"/>
                              <a:pt x="211516" y="18439"/>
                              <a:pt x="203896" y="13676"/>
                            </a:cubicBezTo>
                            <a:close/>
                          </a:path>
                        </a:pathLst>
                      </a:custGeom>
                      <a:solidFill>
                        <a:srgbClr val="F3CA9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" name="Freeform: Shape 1020">
                        <a:extLst>
                          <a:ext uri="{FF2B5EF4-FFF2-40B4-BE49-F238E27FC236}">
                            <a16:creationId xmlns:a16="http://schemas.microsoft.com/office/drawing/2014/main" id="{24C9B029-657B-BA73-DE71-FBDD2A1805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4214" y="3272790"/>
                        <a:ext cx="434715" cy="472577"/>
                      </a:xfrm>
                      <a:custGeom>
                        <a:avLst/>
                        <a:gdLst>
                          <a:gd name="connsiteX0" fmla="*/ 334048 w 434715"/>
                          <a:gd name="connsiteY0" fmla="*/ 0 h 472577"/>
                          <a:gd name="connsiteX1" fmla="*/ 116878 w 434715"/>
                          <a:gd name="connsiteY1" fmla="*/ 91440 h 472577"/>
                          <a:gd name="connsiteX2" fmla="*/ 148310 w 434715"/>
                          <a:gd name="connsiteY2" fmla="*/ 151447 h 472577"/>
                          <a:gd name="connsiteX3" fmla="*/ 277850 w 434715"/>
                          <a:gd name="connsiteY3" fmla="*/ 111442 h 472577"/>
                          <a:gd name="connsiteX4" fmla="*/ 342621 w 434715"/>
                          <a:gd name="connsiteY4" fmla="*/ 253365 h 472577"/>
                          <a:gd name="connsiteX5" fmla="*/ 198793 w 434715"/>
                          <a:gd name="connsiteY5" fmla="*/ 232410 h 472577"/>
                          <a:gd name="connsiteX6" fmla="*/ 219748 w 434715"/>
                          <a:gd name="connsiteY6" fmla="*/ 267652 h 472577"/>
                          <a:gd name="connsiteX7" fmla="*/ 180696 w 434715"/>
                          <a:gd name="connsiteY7" fmla="*/ 247650 h 472577"/>
                          <a:gd name="connsiteX8" fmla="*/ 180696 w 434715"/>
                          <a:gd name="connsiteY8" fmla="*/ 247650 h 472577"/>
                          <a:gd name="connsiteX9" fmla="*/ 325475 w 434715"/>
                          <a:gd name="connsiteY9" fmla="*/ 375285 h 472577"/>
                          <a:gd name="connsiteX10" fmla="*/ 148310 w 434715"/>
                          <a:gd name="connsiteY10" fmla="*/ 362902 h 472577"/>
                          <a:gd name="connsiteX11" fmla="*/ 106400 w 434715"/>
                          <a:gd name="connsiteY11" fmla="*/ 216217 h 472577"/>
                          <a:gd name="connsiteX12" fmla="*/ 97828 w 434715"/>
                          <a:gd name="connsiteY12" fmla="*/ 213360 h 472577"/>
                          <a:gd name="connsiteX13" fmla="*/ 51155 w 434715"/>
                          <a:gd name="connsiteY13" fmla="*/ 205740 h 472577"/>
                          <a:gd name="connsiteX14" fmla="*/ 11150 w 434715"/>
                          <a:gd name="connsiteY14" fmla="*/ 290513 h 472577"/>
                          <a:gd name="connsiteX15" fmla="*/ 113068 w 434715"/>
                          <a:gd name="connsiteY15" fmla="*/ 395288 h 472577"/>
                          <a:gd name="connsiteX16" fmla="*/ 413105 w 434715"/>
                          <a:gd name="connsiteY16" fmla="*/ 417195 h 472577"/>
                          <a:gd name="connsiteX17" fmla="*/ 412153 w 434715"/>
                          <a:gd name="connsiteY17" fmla="*/ 206692 h 472577"/>
                          <a:gd name="connsiteX18" fmla="*/ 334048 w 434715"/>
                          <a:gd name="connsiteY18" fmla="*/ 0 h 472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34715" h="472577">
                            <a:moveTo>
                              <a:pt x="334048" y="0"/>
                            </a:moveTo>
                            <a:cubicBezTo>
                              <a:pt x="271183" y="24765"/>
                              <a:pt x="166408" y="70485"/>
                              <a:pt x="116878" y="91440"/>
                            </a:cubicBezTo>
                            <a:cubicBezTo>
                              <a:pt x="126403" y="113347"/>
                              <a:pt x="136880" y="133350"/>
                              <a:pt x="148310" y="151447"/>
                            </a:cubicBezTo>
                            <a:cubicBezTo>
                              <a:pt x="189268" y="135255"/>
                              <a:pt x="254990" y="110490"/>
                              <a:pt x="277850" y="111442"/>
                            </a:cubicBezTo>
                            <a:cubicBezTo>
                              <a:pt x="312140" y="112395"/>
                              <a:pt x="351193" y="209550"/>
                              <a:pt x="342621" y="253365"/>
                            </a:cubicBezTo>
                            <a:cubicBezTo>
                              <a:pt x="335953" y="283845"/>
                              <a:pt x="250228" y="253365"/>
                              <a:pt x="198793" y="232410"/>
                            </a:cubicBezTo>
                            <a:cubicBezTo>
                              <a:pt x="205460" y="243840"/>
                              <a:pt x="212128" y="255270"/>
                              <a:pt x="219748" y="267652"/>
                            </a:cubicBezTo>
                            <a:cubicBezTo>
                              <a:pt x="207365" y="260985"/>
                              <a:pt x="194030" y="254317"/>
                              <a:pt x="180696" y="247650"/>
                            </a:cubicBezTo>
                            <a:lnTo>
                              <a:pt x="180696" y="247650"/>
                            </a:lnTo>
                            <a:cubicBezTo>
                              <a:pt x="180696" y="247650"/>
                              <a:pt x="313093" y="328613"/>
                              <a:pt x="325475" y="375285"/>
                            </a:cubicBezTo>
                            <a:cubicBezTo>
                              <a:pt x="337858" y="421957"/>
                              <a:pt x="269278" y="442913"/>
                              <a:pt x="148310" y="362902"/>
                            </a:cubicBezTo>
                            <a:cubicBezTo>
                              <a:pt x="43535" y="293370"/>
                              <a:pt x="91160" y="233363"/>
                              <a:pt x="106400" y="216217"/>
                            </a:cubicBezTo>
                            <a:cubicBezTo>
                              <a:pt x="103543" y="215265"/>
                              <a:pt x="100685" y="214313"/>
                              <a:pt x="97828" y="213360"/>
                            </a:cubicBezTo>
                            <a:cubicBezTo>
                              <a:pt x="86398" y="211455"/>
                              <a:pt x="69253" y="208597"/>
                              <a:pt x="51155" y="205740"/>
                            </a:cubicBezTo>
                            <a:cubicBezTo>
                              <a:pt x="11150" y="210502"/>
                              <a:pt x="-16472" y="247650"/>
                              <a:pt x="11150" y="290513"/>
                            </a:cubicBezTo>
                            <a:cubicBezTo>
                              <a:pt x="35915" y="328613"/>
                              <a:pt x="77825" y="364807"/>
                              <a:pt x="113068" y="395288"/>
                            </a:cubicBezTo>
                            <a:cubicBezTo>
                              <a:pt x="197840" y="465772"/>
                              <a:pt x="345478" y="516255"/>
                              <a:pt x="413105" y="417195"/>
                            </a:cubicBezTo>
                            <a:cubicBezTo>
                              <a:pt x="453110" y="358140"/>
                              <a:pt x="428346" y="268605"/>
                              <a:pt x="412153" y="206692"/>
                            </a:cubicBezTo>
                            <a:cubicBezTo>
                              <a:pt x="393103" y="137160"/>
                              <a:pt x="366433" y="67627"/>
                              <a:pt x="334048" y="0"/>
                            </a:cubicBezTo>
                            <a:close/>
                          </a:path>
                        </a:pathLst>
                      </a:custGeom>
                      <a:solidFill>
                        <a:srgbClr val="EA9B87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65" name="Graphic 4">
                        <a:extLst>
                          <a:ext uri="{FF2B5EF4-FFF2-40B4-BE49-F238E27FC236}">
                            <a16:creationId xmlns:a16="http://schemas.microsoft.com/office/drawing/2014/main" id="{68415144-417F-0371-0CF8-0D3CDE1BF0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837294" y="3538977"/>
                        <a:ext cx="161925" cy="171404"/>
                        <a:chOff x="8837294" y="3538977"/>
                        <a:chExt cx="161925" cy="171404"/>
                      </a:xfrm>
                      <a:solidFill>
                        <a:srgbClr val="C95953"/>
                      </a:solidFill>
                    </p:grpSpPr>
                    <p:sp>
                      <p:nvSpPr>
                        <p:cNvPr id="166" name="Freeform: Shape 1022">
                          <a:extLst>
                            <a:ext uri="{FF2B5EF4-FFF2-40B4-BE49-F238E27FC236}">
                              <a16:creationId xmlns:a16="http://schemas.microsoft.com/office/drawing/2014/main" id="{FBEB173D-5199-2106-A00E-1B3AF456DE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7294" y="3538977"/>
                          <a:ext cx="96445" cy="49090"/>
                        </a:xfrm>
                        <a:custGeom>
                          <a:avLst/>
                          <a:gdLst>
                            <a:gd name="connsiteX0" fmla="*/ 96203 w 96445"/>
                            <a:gd name="connsiteY0" fmla="*/ 49090 h 49090"/>
                            <a:gd name="connsiteX1" fmla="*/ 88582 w 96445"/>
                            <a:gd name="connsiteY1" fmla="*/ 44328 h 49090"/>
                            <a:gd name="connsiteX2" fmla="*/ 81915 w 96445"/>
                            <a:gd name="connsiteY2" fmla="*/ 39565 h 49090"/>
                            <a:gd name="connsiteX3" fmla="*/ 73343 w 96445"/>
                            <a:gd name="connsiteY3" fmla="*/ 34803 h 49090"/>
                            <a:gd name="connsiteX4" fmla="*/ 57150 w 96445"/>
                            <a:gd name="connsiteY4" fmla="*/ 27183 h 49090"/>
                            <a:gd name="connsiteX5" fmla="*/ 49530 w 96445"/>
                            <a:gd name="connsiteY5" fmla="*/ 24325 h 49090"/>
                            <a:gd name="connsiteX6" fmla="*/ 24765 w 96445"/>
                            <a:gd name="connsiteY6" fmla="*/ 12895 h 49090"/>
                            <a:gd name="connsiteX7" fmla="*/ 0 w 96445"/>
                            <a:gd name="connsiteY7" fmla="*/ 513 h 49090"/>
                            <a:gd name="connsiteX8" fmla="*/ 27623 w 96445"/>
                            <a:gd name="connsiteY8" fmla="*/ 5275 h 49090"/>
                            <a:gd name="connsiteX9" fmla="*/ 54293 w 96445"/>
                            <a:gd name="connsiteY9" fmla="*/ 13848 h 49090"/>
                            <a:gd name="connsiteX10" fmla="*/ 61913 w 96445"/>
                            <a:gd name="connsiteY10" fmla="*/ 17658 h 49090"/>
                            <a:gd name="connsiteX11" fmla="*/ 78105 w 96445"/>
                            <a:gd name="connsiteY11" fmla="*/ 28135 h 49090"/>
                            <a:gd name="connsiteX12" fmla="*/ 85725 w 96445"/>
                            <a:gd name="connsiteY12" fmla="*/ 34803 h 49090"/>
                            <a:gd name="connsiteX13" fmla="*/ 91440 w 96445"/>
                            <a:gd name="connsiteY13" fmla="*/ 41470 h 49090"/>
                            <a:gd name="connsiteX14" fmla="*/ 96203 w 96445"/>
                            <a:gd name="connsiteY14" fmla="*/ 49090 h 490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96445" h="49090">
                              <a:moveTo>
                                <a:pt x="96203" y="49090"/>
                              </a:moveTo>
                              <a:cubicBezTo>
                                <a:pt x="95250" y="49090"/>
                                <a:pt x="92393" y="47185"/>
                                <a:pt x="88582" y="44328"/>
                              </a:cubicBezTo>
                              <a:cubicBezTo>
                                <a:pt x="86678" y="42423"/>
                                <a:pt x="84773" y="41470"/>
                                <a:pt x="81915" y="39565"/>
                              </a:cubicBezTo>
                              <a:cubicBezTo>
                                <a:pt x="79057" y="37660"/>
                                <a:pt x="76200" y="35755"/>
                                <a:pt x="73343" y="34803"/>
                              </a:cubicBezTo>
                              <a:cubicBezTo>
                                <a:pt x="67628" y="31945"/>
                                <a:pt x="61913" y="29088"/>
                                <a:pt x="57150" y="27183"/>
                              </a:cubicBezTo>
                              <a:cubicBezTo>
                                <a:pt x="52388" y="25278"/>
                                <a:pt x="49530" y="24325"/>
                                <a:pt x="49530" y="24325"/>
                              </a:cubicBezTo>
                              <a:cubicBezTo>
                                <a:pt x="49530" y="24325"/>
                                <a:pt x="37148" y="18610"/>
                                <a:pt x="24765" y="12895"/>
                              </a:cubicBezTo>
                              <a:cubicBezTo>
                                <a:pt x="12382" y="7180"/>
                                <a:pt x="0" y="1465"/>
                                <a:pt x="0" y="513"/>
                              </a:cubicBezTo>
                              <a:cubicBezTo>
                                <a:pt x="953" y="-1392"/>
                                <a:pt x="14288" y="2418"/>
                                <a:pt x="27623" y="5275"/>
                              </a:cubicBezTo>
                              <a:cubicBezTo>
                                <a:pt x="40957" y="9085"/>
                                <a:pt x="54293" y="13848"/>
                                <a:pt x="54293" y="13848"/>
                              </a:cubicBezTo>
                              <a:cubicBezTo>
                                <a:pt x="54293" y="13848"/>
                                <a:pt x="57150" y="15753"/>
                                <a:pt x="61913" y="17658"/>
                              </a:cubicBezTo>
                              <a:cubicBezTo>
                                <a:pt x="66675" y="19563"/>
                                <a:pt x="72390" y="24325"/>
                                <a:pt x="78105" y="28135"/>
                              </a:cubicBezTo>
                              <a:cubicBezTo>
                                <a:pt x="80963" y="30040"/>
                                <a:pt x="83820" y="32898"/>
                                <a:pt x="85725" y="34803"/>
                              </a:cubicBezTo>
                              <a:cubicBezTo>
                                <a:pt x="88582" y="36708"/>
                                <a:pt x="90488" y="38613"/>
                                <a:pt x="91440" y="41470"/>
                              </a:cubicBezTo>
                              <a:cubicBezTo>
                                <a:pt x="95250" y="46233"/>
                                <a:pt x="97155" y="48138"/>
                                <a:pt x="96203" y="490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7" name="Freeform: Shape 1023">
                          <a:extLst>
                            <a:ext uri="{FF2B5EF4-FFF2-40B4-BE49-F238E27FC236}">
                              <a16:creationId xmlns:a16="http://schemas.microsoft.com/office/drawing/2014/main" id="{5EF8DBE5-CD51-ACD1-3F98-26B6208CB5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72735" y="3694747"/>
                          <a:ext cx="26484" cy="15634"/>
                        </a:xfrm>
                        <a:custGeom>
                          <a:avLst/>
                          <a:gdLst>
                            <a:gd name="connsiteX0" fmla="*/ 26484 w 26484"/>
                            <a:gd name="connsiteY0" fmla="*/ 2858 h 15634"/>
                            <a:gd name="connsiteX1" fmla="*/ 20769 w 26484"/>
                            <a:gd name="connsiteY1" fmla="*/ 8573 h 15634"/>
                            <a:gd name="connsiteX2" fmla="*/ 16007 w 26484"/>
                            <a:gd name="connsiteY2" fmla="*/ 12383 h 15634"/>
                            <a:gd name="connsiteX3" fmla="*/ 9339 w 26484"/>
                            <a:gd name="connsiteY3" fmla="*/ 14288 h 15634"/>
                            <a:gd name="connsiteX4" fmla="*/ 767 w 26484"/>
                            <a:gd name="connsiteY4" fmla="*/ 15240 h 15634"/>
                            <a:gd name="connsiteX5" fmla="*/ 3625 w 26484"/>
                            <a:gd name="connsiteY5" fmla="*/ 7620 h 15634"/>
                            <a:gd name="connsiteX6" fmla="*/ 9339 w 26484"/>
                            <a:gd name="connsiteY6" fmla="*/ 1905 h 15634"/>
                            <a:gd name="connsiteX7" fmla="*/ 17912 w 26484"/>
                            <a:gd name="connsiteY7" fmla="*/ 0 h 15634"/>
                            <a:gd name="connsiteX8" fmla="*/ 26484 w 26484"/>
                            <a:gd name="connsiteY8" fmla="*/ 2858 h 156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6484" h="15634">
                              <a:moveTo>
                                <a:pt x="26484" y="2858"/>
                              </a:moveTo>
                              <a:cubicBezTo>
                                <a:pt x="26484" y="4763"/>
                                <a:pt x="23627" y="6668"/>
                                <a:pt x="20769" y="8573"/>
                              </a:cubicBezTo>
                              <a:cubicBezTo>
                                <a:pt x="17912" y="10478"/>
                                <a:pt x="16007" y="12383"/>
                                <a:pt x="16007" y="12383"/>
                              </a:cubicBezTo>
                              <a:cubicBezTo>
                                <a:pt x="16007" y="12383"/>
                                <a:pt x="13150" y="13335"/>
                                <a:pt x="9339" y="14288"/>
                              </a:cubicBezTo>
                              <a:cubicBezTo>
                                <a:pt x="6482" y="15240"/>
                                <a:pt x="2672" y="16193"/>
                                <a:pt x="767" y="15240"/>
                              </a:cubicBezTo>
                              <a:cubicBezTo>
                                <a:pt x="-1138" y="14288"/>
                                <a:pt x="767" y="10478"/>
                                <a:pt x="3625" y="7620"/>
                              </a:cubicBezTo>
                              <a:cubicBezTo>
                                <a:pt x="6482" y="4763"/>
                                <a:pt x="9339" y="1905"/>
                                <a:pt x="9339" y="1905"/>
                              </a:cubicBezTo>
                              <a:cubicBezTo>
                                <a:pt x="9339" y="1905"/>
                                <a:pt x="14102" y="953"/>
                                <a:pt x="17912" y="0"/>
                              </a:cubicBezTo>
                              <a:cubicBezTo>
                                <a:pt x="21722" y="953"/>
                                <a:pt x="25532" y="953"/>
                                <a:pt x="26484" y="285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5" name="Graphic 4">
                      <a:extLst>
                        <a:ext uri="{FF2B5EF4-FFF2-40B4-BE49-F238E27FC236}">
                          <a16:creationId xmlns:a16="http://schemas.microsoft.com/office/drawing/2014/main" id="{04F99694-B482-3A37-984F-9E632C92A3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55462" y="3053450"/>
                      <a:ext cx="357092" cy="351737"/>
                      <a:chOff x="8655462" y="3053450"/>
                      <a:chExt cx="357092" cy="351737"/>
                    </a:xfrm>
                  </p:grpSpPr>
                  <p:grpSp>
                    <p:nvGrpSpPr>
                      <p:cNvPr id="156" name="Graphic 4">
                        <a:extLst>
                          <a:ext uri="{FF2B5EF4-FFF2-40B4-BE49-F238E27FC236}">
                            <a16:creationId xmlns:a16="http://schemas.microsoft.com/office/drawing/2014/main" id="{18B39D28-57F6-1A9F-4845-F8AEBA40CC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55462" y="3053450"/>
                        <a:ext cx="357092" cy="351737"/>
                        <a:chOff x="8655462" y="3053450"/>
                        <a:chExt cx="357092" cy="351737"/>
                      </a:xfrm>
                    </p:grpSpPr>
                    <p:sp>
                      <p:nvSpPr>
                        <p:cNvPr id="160" name="Freeform: Shape 1026">
                          <a:extLst>
                            <a:ext uri="{FF2B5EF4-FFF2-40B4-BE49-F238E27FC236}">
                              <a16:creationId xmlns:a16="http://schemas.microsoft.com/office/drawing/2014/main" id="{8336BF91-328E-8BF5-031A-006039CB91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55462" y="3053788"/>
                          <a:ext cx="357092" cy="351398"/>
                        </a:xfrm>
                        <a:custGeom>
                          <a:avLst/>
                          <a:gdLst>
                            <a:gd name="connsiteX0" fmla="*/ 274225 w 357092"/>
                            <a:gd name="connsiteY0" fmla="*/ 133276 h 351398"/>
                            <a:gd name="connsiteX1" fmla="*/ 201835 w 357092"/>
                            <a:gd name="connsiteY1" fmla="*/ 33264 h 351398"/>
                            <a:gd name="connsiteX2" fmla="*/ 178023 w 357092"/>
                            <a:gd name="connsiteY2" fmla="*/ 14214 h 351398"/>
                            <a:gd name="connsiteX3" fmla="*/ 150400 w 357092"/>
                            <a:gd name="connsiteY3" fmla="*/ 1831 h 351398"/>
                            <a:gd name="connsiteX4" fmla="*/ 39910 w 357092"/>
                            <a:gd name="connsiteY4" fmla="*/ 46599 h 351398"/>
                            <a:gd name="connsiteX5" fmla="*/ 1810 w 357092"/>
                            <a:gd name="connsiteY5" fmla="*/ 148516 h 351398"/>
                            <a:gd name="connsiteX6" fmla="*/ 80868 w 357092"/>
                            <a:gd name="connsiteY6" fmla="*/ 333301 h 351398"/>
                            <a:gd name="connsiteX7" fmla="*/ 89440 w 357092"/>
                            <a:gd name="connsiteY7" fmla="*/ 351399 h 351398"/>
                            <a:gd name="connsiteX8" fmla="*/ 357093 w 357092"/>
                            <a:gd name="connsiteY8" fmla="*/ 290439 h 351398"/>
                            <a:gd name="connsiteX9" fmla="*/ 274225 w 357092"/>
                            <a:gd name="connsiteY9" fmla="*/ 133276 h 3513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357092" h="351398">
                              <a:moveTo>
                                <a:pt x="274225" y="133276"/>
                              </a:moveTo>
                              <a:cubicBezTo>
                                <a:pt x="253270" y="98986"/>
                                <a:pt x="232315" y="62791"/>
                                <a:pt x="201835" y="33264"/>
                              </a:cubicBezTo>
                              <a:cubicBezTo>
                                <a:pt x="195168" y="26596"/>
                                <a:pt x="187548" y="19929"/>
                                <a:pt x="178023" y="14214"/>
                              </a:cubicBezTo>
                              <a:cubicBezTo>
                                <a:pt x="169450" y="8499"/>
                                <a:pt x="159925" y="3736"/>
                                <a:pt x="150400" y="1831"/>
                              </a:cubicBezTo>
                              <a:cubicBezTo>
                                <a:pt x="111348" y="-7694"/>
                                <a:pt x="63723" y="21834"/>
                                <a:pt x="39910" y="46599"/>
                              </a:cubicBezTo>
                              <a:cubicBezTo>
                                <a:pt x="11335" y="77079"/>
                                <a:pt x="-5810" y="110416"/>
                                <a:pt x="1810" y="148516"/>
                              </a:cubicBezTo>
                              <a:cubicBezTo>
                                <a:pt x="15145" y="214239"/>
                                <a:pt x="52293" y="272341"/>
                                <a:pt x="80868" y="333301"/>
                              </a:cubicBezTo>
                              <a:cubicBezTo>
                                <a:pt x="83725" y="339969"/>
                                <a:pt x="86583" y="345684"/>
                                <a:pt x="89440" y="351399"/>
                              </a:cubicBezTo>
                              <a:cubicBezTo>
                                <a:pt x="126588" y="335206"/>
                                <a:pt x="234220" y="293296"/>
                                <a:pt x="357093" y="290439"/>
                              </a:cubicBezTo>
                              <a:cubicBezTo>
                                <a:pt x="332328" y="237099"/>
                                <a:pt x="304705" y="183759"/>
                                <a:pt x="274225" y="13327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1" name="Freeform: Shape 1027">
                          <a:extLst>
                            <a:ext uri="{FF2B5EF4-FFF2-40B4-BE49-F238E27FC236}">
                              <a16:creationId xmlns:a16="http://schemas.microsoft.com/office/drawing/2014/main" id="{ACFE4CDF-EA06-0843-9BE3-C53B77CD63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99182" y="3053450"/>
                          <a:ext cx="312419" cy="351737"/>
                        </a:xfrm>
                        <a:custGeom>
                          <a:avLst/>
                          <a:gdLst>
                            <a:gd name="connsiteX0" fmla="*/ 208598 w 312419"/>
                            <a:gd name="connsiteY0" fmla="*/ 265060 h 351737"/>
                            <a:gd name="connsiteX1" fmla="*/ 23813 w 312419"/>
                            <a:gd name="connsiteY1" fmla="*/ 309828 h 351737"/>
                            <a:gd name="connsiteX2" fmla="*/ 7620 w 312419"/>
                            <a:gd name="connsiteY2" fmla="*/ 277442 h 351737"/>
                            <a:gd name="connsiteX3" fmla="*/ 0 w 312419"/>
                            <a:gd name="connsiteY3" fmla="*/ 262203 h 351737"/>
                            <a:gd name="connsiteX4" fmla="*/ 157163 w 312419"/>
                            <a:gd name="connsiteY4" fmla="*/ 196480 h 351737"/>
                            <a:gd name="connsiteX5" fmla="*/ 30480 w 312419"/>
                            <a:gd name="connsiteY5" fmla="*/ 19315 h 351737"/>
                            <a:gd name="connsiteX6" fmla="*/ 98107 w 312419"/>
                            <a:gd name="connsiteY6" fmla="*/ 265 h 351737"/>
                            <a:gd name="connsiteX7" fmla="*/ 106680 w 312419"/>
                            <a:gd name="connsiteY7" fmla="*/ 1217 h 351737"/>
                            <a:gd name="connsiteX8" fmla="*/ 134303 w 312419"/>
                            <a:gd name="connsiteY8" fmla="*/ 13600 h 351737"/>
                            <a:gd name="connsiteX9" fmla="*/ 158115 w 312419"/>
                            <a:gd name="connsiteY9" fmla="*/ 32650 h 351737"/>
                            <a:gd name="connsiteX10" fmla="*/ 230505 w 312419"/>
                            <a:gd name="connsiteY10" fmla="*/ 132662 h 351737"/>
                            <a:gd name="connsiteX11" fmla="*/ 312420 w 312419"/>
                            <a:gd name="connsiteY11" fmla="*/ 290778 h 351737"/>
                            <a:gd name="connsiteX12" fmla="*/ 44768 w 312419"/>
                            <a:gd name="connsiteY12" fmla="*/ 351737 h 351737"/>
                            <a:gd name="connsiteX13" fmla="*/ 40005 w 312419"/>
                            <a:gd name="connsiteY13" fmla="*/ 342212 h 351737"/>
                            <a:gd name="connsiteX14" fmla="*/ 208598 w 312419"/>
                            <a:gd name="connsiteY14" fmla="*/ 265060 h 3517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312419" h="351737">
                              <a:moveTo>
                                <a:pt x="208598" y="265060"/>
                              </a:moveTo>
                              <a:cubicBezTo>
                                <a:pt x="186690" y="249820"/>
                                <a:pt x="56198" y="298397"/>
                                <a:pt x="23813" y="309828"/>
                              </a:cubicBezTo>
                              <a:cubicBezTo>
                                <a:pt x="18098" y="299350"/>
                                <a:pt x="13335" y="287920"/>
                                <a:pt x="7620" y="277442"/>
                              </a:cubicBezTo>
                              <a:cubicBezTo>
                                <a:pt x="4763" y="272680"/>
                                <a:pt x="2857" y="266965"/>
                                <a:pt x="0" y="262203"/>
                              </a:cubicBezTo>
                              <a:cubicBezTo>
                                <a:pt x="44768" y="257440"/>
                                <a:pt x="150495" y="243153"/>
                                <a:pt x="157163" y="196480"/>
                              </a:cubicBezTo>
                              <a:cubicBezTo>
                                <a:pt x="163830" y="151712"/>
                                <a:pt x="101918" y="25030"/>
                                <a:pt x="30480" y="19315"/>
                              </a:cubicBezTo>
                              <a:cubicBezTo>
                                <a:pt x="51435" y="6933"/>
                                <a:pt x="76200" y="-1640"/>
                                <a:pt x="98107" y="265"/>
                              </a:cubicBezTo>
                              <a:cubicBezTo>
                                <a:pt x="100965" y="265"/>
                                <a:pt x="103823" y="1217"/>
                                <a:pt x="106680" y="1217"/>
                              </a:cubicBezTo>
                              <a:cubicBezTo>
                                <a:pt x="116205" y="3122"/>
                                <a:pt x="125730" y="7885"/>
                                <a:pt x="134303" y="13600"/>
                              </a:cubicBezTo>
                              <a:cubicBezTo>
                                <a:pt x="142875" y="19315"/>
                                <a:pt x="151448" y="25983"/>
                                <a:pt x="158115" y="32650"/>
                              </a:cubicBezTo>
                              <a:cubicBezTo>
                                <a:pt x="188595" y="62178"/>
                                <a:pt x="210503" y="98372"/>
                                <a:pt x="230505" y="132662"/>
                              </a:cubicBezTo>
                              <a:cubicBezTo>
                                <a:pt x="260985" y="184097"/>
                                <a:pt x="288607" y="236485"/>
                                <a:pt x="312420" y="290778"/>
                              </a:cubicBezTo>
                              <a:cubicBezTo>
                                <a:pt x="189548" y="293635"/>
                                <a:pt x="81915" y="335545"/>
                                <a:pt x="44768" y="351737"/>
                              </a:cubicBezTo>
                              <a:cubicBezTo>
                                <a:pt x="42863" y="348880"/>
                                <a:pt x="41910" y="345070"/>
                                <a:pt x="40005" y="342212"/>
                              </a:cubicBezTo>
                              <a:cubicBezTo>
                                <a:pt x="85725" y="327925"/>
                                <a:pt x="230505" y="279347"/>
                                <a:pt x="208598" y="2650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2" name="Freeform: Shape 1028">
                          <a:extLst>
                            <a:ext uri="{FF2B5EF4-FFF2-40B4-BE49-F238E27FC236}">
                              <a16:creationId xmlns:a16="http://schemas.microsoft.com/office/drawing/2014/main" id="{3E802BA1-C146-8367-2CDF-31B56690D9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7254" y="3297109"/>
                          <a:ext cx="241962" cy="59542"/>
                        </a:xfrm>
                        <a:custGeom>
                          <a:avLst/>
                          <a:gdLst>
                            <a:gd name="connsiteX0" fmla="*/ 241963 w 241962"/>
                            <a:gd name="connsiteY0" fmla="*/ 4256 h 59542"/>
                            <a:gd name="connsiteX1" fmla="*/ 178145 w 241962"/>
                            <a:gd name="connsiteY1" fmla="*/ 7113 h 59542"/>
                            <a:gd name="connsiteX2" fmla="*/ 135283 w 241962"/>
                            <a:gd name="connsiteY2" fmla="*/ 12828 h 59542"/>
                            <a:gd name="connsiteX3" fmla="*/ 116233 w 241962"/>
                            <a:gd name="connsiteY3" fmla="*/ 16638 h 59542"/>
                            <a:gd name="connsiteX4" fmla="*/ 97183 w 241962"/>
                            <a:gd name="connsiteY4" fmla="*/ 21400 h 59542"/>
                            <a:gd name="connsiteX5" fmla="*/ 56225 w 241962"/>
                            <a:gd name="connsiteY5" fmla="*/ 33783 h 59542"/>
                            <a:gd name="connsiteX6" fmla="*/ 28 w 241962"/>
                            <a:gd name="connsiteY6" fmla="*/ 59500 h 59542"/>
                            <a:gd name="connsiteX7" fmla="*/ 52415 w 241962"/>
                            <a:gd name="connsiteY7" fmla="*/ 27116 h 59542"/>
                            <a:gd name="connsiteX8" fmla="*/ 93372 w 241962"/>
                            <a:gd name="connsiteY8" fmla="*/ 11875 h 59542"/>
                            <a:gd name="connsiteX9" fmla="*/ 112422 w 241962"/>
                            <a:gd name="connsiteY9" fmla="*/ 6161 h 59542"/>
                            <a:gd name="connsiteX10" fmla="*/ 132425 w 241962"/>
                            <a:gd name="connsiteY10" fmla="*/ 3303 h 59542"/>
                            <a:gd name="connsiteX11" fmla="*/ 177193 w 241962"/>
                            <a:gd name="connsiteY11" fmla="*/ 445 h 59542"/>
                            <a:gd name="connsiteX12" fmla="*/ 241963 w 241962"/>
                            <a:gd name="connsiteY12" fmla="*/ 4256 h 595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241962" h="59542">
                              <a:moveTo>
                                <a:pt x="241963" y="4256"/>
                              </a:moveTo>
                              <a:cubicBezTo>
                                <a:pt x="241963" y="6161"/>
                                <a:pt x="209578" y="4256"/>
                                <a:pt x="178145" y="7113"/>
                              </a:cubicBezTo>
                              <a:cubicBezTo>
                                <a:pt x="162905" y="9018"/>
                                <a:pt x="146713" y="9970"/>
                                <a:pt x="135283" y="12828"/>
                              </a:cubicBezTo>
                              <a:cubicBezTo>
                                <a:pt x="123853" y="14733"/>
                                <a:pt x="116233" y="16638"/>
                                <a:pt x="116233" y="16638"/>
                              </a:cubicBezTo>
                              <a:cubicBezTo>
                                <a:pt x="116233" y="16638"/>
                                <a:pt x="108613" y="18543"/>
                                <a:pt x="97183" y="21400"/>
                              </a:cubicBezTo>
                              <a:cubicBezTo>
                                <a:pt x="85753" y="23306"/>
                                <a:pt x="71465" y="29020"/>
                                <a:pt x="56225" y="33783"/>
                              </a:cubicBezTo>
                              <a:cubicBezTo>
                                <a:pt x="27650" y="45213"/>
                                <a:pt x="980" y="60453"/>
                                <a:pt x="28" y="59500"/>
                              </a:cubicBezTo>
                              <a:cubicBezTo>
                                <a:pt x="-925" y="58548"/>
                                <a:pt x="22888" y="40450"/>
                                <a:pt x="52415" y="27116"/>
                              </a:cubicBezTo>
                              <a:cubicBezTo>
                                <a:pt x="66703" y="21400"/>
                                <a:pt x="81943" y="14733"/>
                                <a:pt x="93372" y="11875"/>
                              </a:cubicBezTo>
                              <a:cubicBezTo>
                                <a:pt x="104803" y="9018"/>
                                <a:pt x="112422" y="6161"/>
                                <a:pt x="112422" y="6161"/>
                              </a:cubicBezTo>
                              <a:cubicBezTo>
                                <a:pt x="112422" y="6161"/>
                                <a:pt x="120043" y="5208"/>
                                <a:pt x="132425" y="3303"/>
                              </a:cubicBezTo>
                              <a:cubicBezTo>
                                <a:pt x="144808" y="1398"/>
                                <a:pt x="161000" y="1398"/>
                                <a:pt x="177193" y="445"/>
                              </a:cubicBezTo>
                              <a:cubicBezTo>
                                <a:pt x="210530" y="-1459"/>
                                <a:pt x="241963" y="3303"/>
                                <a:pt x="241963" y="425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C3258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7" name="Graphic 4">
                        <a:extLst>
                          <a:ext uri="{FF2B5EF4-FFF2-40B4-BE49-F238E27FC236}">
                            <a16:creationId xmlns:a16="http://schemas.microsoft.com/office/drawing/2014/main" id="{2F223841-741F-0DC5-1CFC-A98633D9C1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80584" y="3145064"/>
                        <a:ext cx="28546" cy="100345"/>
                        <a:chOff x="8680584" y="3145064"/>
                        <a:chExt cx="28546" cy="100345"/>
                      </a:xfrm>
                      <a:solidFill>
                        <a:srgbClr val="F7DB00"/>
                      </a:solidFill>
                    </p:grpSpPr>
                    <p:sp>
                      <p:nvSpPr>
                        <p:cNvPr id="158" name="Freeform: Shape 1030">
                          <a:extLst>
                            <a:ext uri="{FF2B5EF4-FFF2-40B4-BE49-F238E27FC236}">
                              <a16:creationId xmlns:a16="http://schemas.microsoft.com/office/drawing/2014/main" id="{7505A342-7015-6B61-024E-8986C2F50E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81199" y="3196347"/>
                          <a:ext cx="27931" cy="49062"/>
                        </a:xfrm>
                        <a:custGeom>
                          <a:avLst/>
                          <a:gdLst>
                            <a:gd name="connsiteX0" fmla="*/ 10363 w 27931"/>
                            <a:gd name="connsiteY0" fmla="*/ 243 h 49062"/>
                            <a:gd name="connsiteX1" fmla="*/ 27508 w 27931"/>
                            <a:gd name="connsiteY1" fmla="*/ 21198 h 49062"/>
                            <a:gd name="connsiteX2" fmla="*/ 17983 w 27931"/>
                            <a:gd name="connsiteY2" fmla="*/ 48820 h 49062"/>
                            <a:gd name="connsiteX3" fmla="*/ 838 w 27931"/>
                            <a:gd name="connsiteY3" fmla="*/ 27865 h 49062"/>
                            <a:gd name="connsiteX4" fmla="*/ 10363 w 27931"/>
                            <a:gd name="connsiteY4" fmla="*/ 243 h 490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931" h="49062">
                              <a:moveTo>
                                <a:pt x="10363" y="243"/>
                              </a:moveTo>
                              <a:cubicBezTo>
                                <a:pt x="17983" y="-1662"/>
                                <a:pt x="25603" y="7863"/>
                                <a:pt x="27508" y="21198"/>
                              </a:cubicBezTo>
                              <a:cubicBezTo>
                                <a:pt x="29413" y="34533"/>
                                <a:pt x="24651" y="46915"/>
                                <a:pt x="17983" y="48820"/>
                              </a:cubicBezTo>
                              <a:cubicBezTo>
                                <a:pt x="10363" y="50725"/>
                                <a:pt x="2743" y="41200"/>
                                <a:pt x="838" y="27865"/>
                              </a:cubicBezTo>
                              <a:cubicBezTo>
                                <a:pt x="-2019" y="13578"/>
                                <a:pt x="2743" y="2148"/>
                                <a:pt x="10363" y="2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" name="Freeform: Shape 1031">
                          <a:extLst>
                            <a:ext uri="{FF2B5EF4-FFF2-40B4-BE49-F238E27FC236}">
                              <a16:creationId xmlns:a16="http://schemas.microsoft.com/office/drawing/2014/main" id="{32312909-5456-1498-5F0A-CA569D6499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80584" y="3145064"/>
                          <a:ext cx="19733" cy="34471"/>
                        </a:xfrm>
                        <a:custGeom>
                          <a:avLst/>
                          <a:gdLst>
                            <a:gd name="connsiteX0" fmla="*/ 7168 w 19733"/>
                            <a:gd name="connsiteY0" fmla="*/ 90 h 34471"/>
                            <a:gd name="connsiteX1" fmla="*/ 19551 w 19733"/>
                            <a:gd name="connsiteY1" fmla="*/ 15331 h 34471"/>
                            <a:gd name="connsiteX2" fmla="*/ 12883 w 19733"/>
                            <a:gd name="connsiteY2" fmla="*/ 34381 h 34471"/>
                            <a:gd name="connsiteX3" fmla="*/ 501 w 19733"/>
                            <a:gd name="connsiteY3" fmla="*/ 19140 h 34471"/>
                            <a:gd name="connsiteX4" fmla="*/ 7168 w 19733"/>
                            <a:gd name="connsiteY4" fmla="*/ 90 h 344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733" h="34471">
                              <a:moveTo>
                                <a:pt x="7168" y="90"/>
                              </a:moveTo>
                              <a:cubicBezTo>
                                <a:pt x="12883" y="-862"/>
                                <a:pt x="17646" y="5806"/>
                                <a:pt x="19551" y="15331"/>
                              </a:cubicBezTo>
                              <a:cubicBezTo>
                                <a:pt x="20503" y="24856"/>
                                <a:pt x="17646" y="33428"/>
                                <a:pt x="12883" y="34381"/>
                              </a:cubicBezTo>
                              <a:cubicBezTo>
                                <a:pt x="7168" y="35333"/>
                                <a:pt x="2406" y="28665"/>
                                <a:pt x="501" y="19140"/>
                              </a:cubicBezTo>
                              <a:cubicBezTo>
                                <a:pt x="-1404" y="9615"/>
                                <a:pt x="2406" y="1043"/>
                                <a:pt x="7168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DB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41" name="Graphic 4">
                    <a:extLst>
                      <a:ext uri="{FF2B5EF4-FFF2-40B4-BE49-F238E27FC236}">
                        <a16:creationId xmlns:a16="http://schemas.microsoft.com/office/drawing/2014/main" id="{4FE4D27C-2C7F-2884-33ED-7AAF28A2AEDB}"/>
                      </a:ext>
                    </a:extLst>
                  </p:cNvPr>
                  <p:cNvGrpSpPr/>
                  <p:nvPr/>
                </p:nvGrpSpPr>
                <p:grpSpPr>
                  <a:xfrm>
                    <a:off x="8436835" y="3283267"/>
                    <a:ext cx="278539" cy="253905"/>
                    <a:chOff x="8436835" y="3283267"/>
                    <a:chExt cx="278539" cy="253905"/>
                  </a:xfrm>
                </p:grpSpPr>
                <p:sp>
                  <p:nvSpPr>
                    <p:cNvPr id="142" name="Freeform: Shape 1033">
                      <a:extLst>
                        <a:ext uri="{FF2B5EF4-FFF2-40B4-BE49-F238E27FC236}">
                          <a16:creationId xmlns:a16="http://schemas.microsoft.com/office/drawing/2014/main" id="{E3860249-F3A5-DF0E-D8D8-BDDB14CA2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6835" y="3283267"/>
                      <a:ext cx="272935" cy="253905"/>
                    </a:xfrm>
                    <a:custGeom>
                      <a:avLst/>
                      <a:gdLst>
                        <a:gd name="connsiteX0" fmla="*/ 261395 w 272935"/>
                        <a:gd name="connsiteY0" fmla="*/ 223837 h 253905"/>
                        <a:gd name="connsiteX1" fmla="*/ 198529 w 272935"/>
                        <a:gd name="connsiteY1" fmla="*/ 19050 h 253905"/>
                        <a:gd name="connsiteX2" fmla="*/ 410 w 272935"/>
                        <a:gd name="connsiteY2" fmla="*/ 93345 h 253905"/>
                        <a:gd name="connsiteX3" fmla="*/ 93754 w 272935"/>
                        <a:gd name="connsiteY3" fmla="*/ 178117 h 253905"/>
                        <a:gd name="connsiteX4" fmla="*/ 169002 w 272935"/>
                        <a:gd name="connsiteY4" fmla="*/ 243840 h 253905"/>
                        <a:gd name="connsiteX5" fmla="*/ 261395 w 272935"/>
                        <a:gd name="connsiteY5" fmla="*/ 223837 h 253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2935" h="253905">
                          <a:moveTo>
                            <a:pt x="261395" y="223837"/>
                          </a:moveTo>
                          <a:cubicBezTo>
                            <a:pt x="261395" y="223837"/>
                            <a:pt x="312829" y="75248"/>
                            <a:pt x="198529" y="19050"/>
                          </a:cubicBezTo>
                          <a:cubicBezTo>
                            <a:pt x="73752" y="-41910"/>
                            <a:pt x="5172" y="60008"/>
                            <a:pt x="410" y="93345"/>
                          </a:cubicBezTo>
                          <a:cubicBezTo>
                            <a:pt x="-5305" y="137160"/>
                            <a:pt x="49940" y="200025"/>
                            <a:pt x="93754" y="178117"/>
                          </a:cubicBezTo>
                          <a:cubicBezTo>
                            <a:pt x="93754" y="178117"/>
                            <a:pt x="122329" y="223837"/>
                            <a:pt x="169002" y="243840"/>
                          </a:cubicBezTo>
                          <a:cubicBezTo>
                            <a:pt x="215675" y="263842"/>
                            <a:pt x="262347" y="252412"/>
                            <a:pt x="261395" y="223837"/>
                          </a:cubicBezTo>
                          <a:close/>
                        </a:path>
                      </a:pathLst>
                    </a:custGeom>
                    <a:solidFill>
                      <a:srgbClr val="F3CA9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Freeform: Shape 1034">
                      <a:extLst>
                        <a:ext uri="{FF2B5EF4-FFF2-40B4-BE49-F238E27FC236}">
                          <a16:creationId xmlns:a16="http://schemas.microsoft.com/office/drawing/2014/main" id="{36263F20-69FA-4929-B67C-A623C505F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6835" y="3320415"/>
                      <a:ext cx="272366" cy="216757"/>
                    </a:xfrm>
                    <a:custGeom>
                      <a:avLst/>
                      <a:gdLst>
                        <a:gd name="connsiteX0" fmla="*/ 261395 w 272366"/>
                        <a:gd name="connsiteY0" fmla="*/ 50482 h 216757"/>
                        <a:gd name="connsiteX1" fmla="*/ 227104 w 272366"/>
                        <a:gd name="connsiteY1" fmla="*/ 160020 h 216757"/>
                        <a:gd name="connsiteX2" fmla="*/ 123282 w 272366"/>
                        <a:gd name="connsiteY2" fmla="*/ 107632 h 216757"/>
                        <a:gd name="connsiteX3" fmla="*/ 36604 w 272366"/>
                        <a:gd name="connsiteY3" fmla="*/ 97155 h 216757"/>
                        <a:gd name="connsiteX4" fmla="*/ 33747 w 272366"/>
                        <a:gd name="connsiteY4" fmla="*/ 0 h 216757"/>
                        <a:gd name="connsiteX5" fmla="*/ 410 w 272366"/>
                        <a:gd name="connsiteY5" fmla="*/ 56197 h 216757"/>
                        <a:gd name="connsiteX6" fmla="*/ 93754 w 272366"/>
                        <a:gd name="connsiteY6" fmla="*/ 140970 h 216757"/>
                        <a:gd name="connsiteX7" fmla="*/ 169002 w 272366"/>
                        <a:gd name="connsiteY7" fmla="*/ 206692 h 216757"/>
                        <a:gd name="connsiteX8" fmla="*/ 260442 w 272366"/>
                        <a:gd name="connsiteY8" fmla="*/ 186690 h 216757"/>
                        <a:gd name="connsiteX9" fmla="*/ 261395 w 272366"/>
                        <a:gd name="connsiteY9" fmla="*/ 50482 h 2167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2366" h="216757">
                          <a:moveTo>
                            <a:pt x="261395" y="50482"/>
                          </a:moveTo>
                          <a:cubicBezTo>
                            <a:pt x="266157" y="89535"/>
                            <a:pt x="258537" y="139065"/>
                            <a:pt x="227104" y="160020"/>
                          </a:cubicBezTo>
                          <a:cubicBezTo>
                            <a:pt x="180432" y="191452"/>
                            <a:pt x="137570" y="120967"/>
                            <a:pt x="123282" y="107632"/>
                          </a:cubicBezTo>
                          <a:cubicBezTo>
                            <a:pt x="108042" y="94297"/>
                            <a:pt x="83277" y="105727"/>
                            <a:pt x="36604" y="97155"/>
                          </a:cubicBezTo>
                          <a:cubicBezTo>
                            <a:pt x="6125" y="91440"/>
                            <a:pt x="21365" y="37147"/>
                            <a:pt x="33747" y="0"/>
                          </a:cubicBezTo>
                          <a:cubicBezTo>
                            <a:pt x="13745" y="20002"/>
                            <a:pt x="2315" y="43815"/>
                            <a:pt x="410" y="56197"/>
                          </a:cubicBezTo>
                          <a:cubicBezTo>
                            <a:pt x="-5305" y="100013"/>
                            <a:pt x="49940" y="162877"/>
                            <a:pt x="93754" y="140970"/>
                          </a:cubicBezTo>
                          <a:cubicBezTo>
                            <a:pt x="93754" y="140970"/>
                            <a:pt x="122329" y="186690"/>
                            <a:pt x="169002" y="206692"/>
                          </a:cubicBezTo>
                          <a:cubicBezTo>
                            <a:pt x="215675" y="226695"/>
                            <a:pt x="262347" y="215265"/>
                            <a:pt x="260442" y="186690"/>
                          </a:cubicBezTo>
                          <a:cubicBezTo>
                            <a:pt x="261395" y="186690"/>
                            <a:pt x="286160" y="113347"/>
                            <a:pt x="261395" y="50482"/>
                          </a:cubicBezTo>
                          <a:close/>
                        </a:path>
                      </a:pathLst>
                    </a:custGeom>
                    <a:solidFill>
                      <a:srgbClr val="EA9B87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44" name="Graphic 4">
                      <a:extLst>
                        <a:ext uri="{FF2B5EF4-FFF2-40B4-BE49-F238E27FC236}">
                          <a16:creationId xmlns:a16="http://schemas.microsoft.com/office/drawing/2014/main" id="{E6285D0B-2398-0B5E-94AE-D31603D832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7097" y="3291518"/>
                      <a:ext cx="278277" cy="227969"/>
                      <a:chOff x="8437097" y="3291518"/>
                      <a:chExt cx="278277" cy="227969"/>
                    </a:xfrm>
                    <a:solidFill>
                      <a:srgbClr val="C95953"/>
                    </a:solidFill>
                  </p:grpSpPr>
                  <p:grpSp>
                    <p:nvGrpSpPr>
                      <p:cNvPr id="145" name="Graphic 4">
                        <a:extLst>
                          <a:ext uri="{FF2B5EF4-FFF2-40B4-BE49-F238E27FC236}">
                            <a16:creationId xmlns:a16="http://schemas.microsoft.com/office/drawing/2014/main" id="{3D29C3B5-DE4A-F54C-EAE1-286AD0AC95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437097" y="3291518"/>
                        <a:ext cx="171597" cy="227016"/>
                        <a:chOff x="8437097" y="3291518"/>
                        <a:chExt cx="171597" cy="227016"/>
                      </a:xfrm>
                      <a:solidFill>
                        <a:srgbClr val="C95953"/>
                      </a:solidFill>
                    </p:grpSpPr>
                    <p:sp>
                      <p:nvSpPr>
                        <p:cNvPr id="149" name="Freeform: Shape 1037">
                          <a:extLst>
                            <a:ext uri="{FF2B5EF4-FFF2-40B4-BE49-F238E27FC236}">
                              <a16:creationId xmlns:a16="http://schemas.microsoft.com/office/drawing/2014/main" id="{84EEB9AA-4C41-BBAE-97F4-D74484E2F4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42691" y="3291518"/>
                          <a:ext cx="95518" cy="67057"/>
                        </a:xfrm>
                        <a:custGeom>
                          <a:avLst/>
                          <a:gdLst>
                            <a:gd name="connsiteX0" fmla="*/ 268 w 95518"/>
                            <a:gd name="connsiteY0" fmla="*/ 66997 h 67057"/>
                            <a:gd name="connsiteX1" fmla="*/ 15508 w 95518"/>
                            <a:gd name="connsiteY1" fmla="*/ 43184 h 67057"/>
                            <a:gd name="connsiteX2" fmla="*/ 35510 w 95518"/>
                            <a:gd name="connsiteY2" fmla="*/ 21277 h 67057"/>
                            <a:gd name="connsiteX3" fmla="*/ 63133 w 95518"/>
                            <a:gd name="connsiteY3" fmla="*/ 6037 h 67057"/>
                            <a:gd name="connsiteX4" fmla="*/ 95518 w 95518"/>
                            <a:gd name="connsiteY4" fmla="*/ 322 h 67057"/>
                            <a:gd name="connsiteX5" fmla="*/ 67896 w 95518"/>
                            <a:gd name="connsiteY5" fmla="*/ 12704 h 67057"/>
                            <a:gd name="connsiteX6" fmla="*/ 45035 w 95518"/>
                            <a:gd name="connsiteY6" fmla="*/ 28897 h 67057"/>
                            <a:gd name="connsiteX7" fmla="*/ 23128 w 95518"/>
                            <a:gd name="connsiteY7" fmla="*/ 46994 h 67057"/>
                            <a:gd name="connsiteX8" fmla="*/ 268 w 95518"/>
                            <a:gd name="connsiteY8" fmla="*/ 66997 h 670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95518" h="67057">
                              <a:moveTo>
                                <a:pt x="268" y="66997"/>
                              </a:moveTo>
                              <a:cubicBezTo>
                                <a:pt x="-1637" y="66044"/>
                                <a:pt x="6935" y="54614"/>
                                <a:pt x="15508" y="43184"/>
                              </a:cubicBezTo>
                              <a:cubicBezTo>
                                <a:pt x="24081" y="31754"/>
                                <a:pt x="35510" y="21277"/>
                                <a:pt x="35510" y="21277"/>
                              </a:cubicBezTo>
                              <a:cubicBezTo>
                                <a:pt x="35510" y="21277"/>
                                <a:pt x="47893" y="11752"/>
                                <a:pt x="63133" y="6037"/>
                              </a:cubicBezTo>
                              <a:cubicBezTo>
                                <a:pt x="78373" y="322"/>
                                <a:pt x="94565" y="-631"/>
                                <a:pt x="95518" y="322"/>
                              </a:cubicBezTo>
                              <a:cubicBezTo>
                                <a:pt x="95518" y="2227"/>
                                <a:pt x="81231" y="6037"/>
                                <a:pt x="67896" y="12704"/>
                              </a:cubicBezTo>
                              <a:cubicBezTo>
                                <a:pt x="55513" y="20324"/>
                                <a:pt x="45035" y="28897"/>
                                <a:pt x="45035" y="28897"/>
                              </a:cubicBezTo>
                              <a:cubicBezTo>
                                <a:pt x="45035" y="28897"/>
                                <a:pt x="33606" y="37469"/>
                                <a:pt x="23128" y="46994"/>
                              </a:cubicBezTo>
                              <a:cubicBezTo>
                                <a:pt x="12651" y="57472"/>
                                <a:pt x="2173" y="67949"/>
                                <a:pt x="268" y="6699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0" name="Freeform: Shape 1038">
                          <a:extLst>
                            <a:ext uri="{FF2B5EF4-FFF2-40B4-BE49-F238E27FC236}">
                              <a16:creationId xmlns:a16="http://schemas.microsoft.com/office/drawing/2014/main" id="{D752258F-6070-2D36-6307-8E7E49BFA2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37097" y="3323272"/>
                          <a:ext cx="99207" cy="96202"/>
                        </a:xfrm>
                        <a:custGeom>
                          <a:avLst/>
                          <a:gdLst>
                            <a:gd name="connsiteX0" fmla="*/ 5863 w 99207"/>
                            <a:gd name="connsiteY0" fmla="*/ 96203 h 96202"/>
                            <a:gd name="connsiteX1" fmla="*/ 1100 w 99207"/>
                            <a:gd name="connsiteY1" fmla="*/ 84773 h 96202"/>
                            <a:gd name="connsiteX2" fmla="*/ 1100 w 99207"/>
                            <a:gd name="connsiteY2" fmla="*/ 59055 h 96202"/>
                            <a:gd name="connsiteX3" fmla="*/ 11577 w 99207"/>
                            <a:gd name="connsiteY3" fmla="*/ 34290 h 96202"/>
                            <a:gd name="connsiteX4" fmla="*/ 17292 w 99207"/>
                            <a:gd name="connsiteY4" fmla="*/ 26670 h 96202"/>
                            <a:gd name="connsiteX5" fmla="*/ 19197 w 99207"/>
                            <a:gd name="connsiteY5" fmla="*/ 23813 h 96202"/>
                            <a:gd name="connsiteX6" fmla="*/ 22055 w 99207"/>
                            <a:gd name="connsiteY6" fmla="*/ 21908 h 96202"/>
                            <a:gd name="connsiteX7" fmla="*/ 29675 w 99207"/>
                            <a:gd name="connsiteY7" fmla="*/ 16193 h 96202"/>
                            <a:gd name="connsiteX8" fmla="*/ 56345 w 99207"/>
                            <a:gd name="connsiteY8" fmla="*/ 3810 h 96202"/>
                            <a:gd name="connsiteX9" fmla="*/ 85872 w 99207"/>
                            <a:gd name="connsiteY9" fmla="*/ 0 h 96202"/>
                            <a:gd name="connsiteX10" fmla="*/ 99207 w 99207"/>
                            <a:gd name="connsiteY10" fmla="*/ 2858 h 96202"/>
                            <a:gd name="connsiteX11" fmla="*/ 85872 w 99207"/>
                            <a:gd name="connsiteY11" fmla="*/ 4763 h 96202"/>
                            <a:gd name="connsiteX12" fmla="*/ 59202 w 99207"/>
                            <a:gd name="connsiteY12" fmla="*/ 11430 h 96202"/>
                            <a:gd name="connsiteX13" fmla="*/ 37295 w 99207"/>
                            <a:gd name="connsiteY13" fmla="*/ 24765 h 96202"/>
                            <a:gd name="connsiteX14" fmla="*/ 31580 w 99207"/>
                            <a:gd name="connsiteY14" fmla="*/ 30480 h 96202"/>
                            <a:gd name="connsiteX15" fmla="*/ 29675 w 99207"/>
                            <a:gd name="connsiteY15" fmla="*/ 32385 h 96202"/>
                            <a:gd name="connsiteX16" fmla="*/ 27770 w 99207"/>
                            <a:gd name="connsiteY16" fmla="*/ 34290 h 96202"/>
                            <a:gd name="connsiteX17" fmla="*/ 22055 w 99207"/>
                            <a:gd name="connsiteY17" fmla="*/ 40005 h 96202"/>
                            <a:gd name="connsiteX18" fmla="*/ 10625 w 99207"/>
                            <a:gd name="connsiteY18" fmla="*/ 60960 h 96202"/>
                            <a:gd name="connsiteX19" fmla="*/ 6815 w 99207"/>
                            <a:gd name="connsiteY19" fmla="*/ 84773 h 96202"/>
                            <a:gd name="connsiteX20" fmla="*/ 5863 w 99207"/>
                            <a:gd name="connsiteY20" fmla="*/ 96203 h 962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9207" h="96202">
                              <a:moveTo>
                                <a:pt x="5863" y="96203"/>
                              </a:moveTo>
                              <a:cubicBezTo>
                                <a:pt x="4910" y="96203"/>
                                <a:pt x="3005" y="92393"/>
                                <a:pt x="1100" y="84773"/>
                              </a:cubicBezTo>
                              <a:cubicBezTo>
                                <a:pt x="147" y="78105"/>
                                <a:pt x="-805" y="68580"/>
                                <a:pt x="1100" y="59055"/>
                              </a:cubicBezTo>
                              <a:cubicBezTo>
                                <a:pt x="3005" y="49530"/>
                                <a:pt x="6815" y="40958"/>
                                <a:pt x="11577" y="34290"/>
                              </a:cubicBezTo>
                              <a:cubicBezTo>
                                <a:pt x="13482" y="31433"/>
                                <a:pt x="15388" y="28575"/>
                                <a:pt x="17292" y="26670"/>
                              </a:cubicBezTo>
                              <a:cubicBezTo>
                                <a:pt x="19197" y="24765"/>
                                <a:pt x="19197" y="23813"/>
                                <a:pt x="19197" y="23813"/>
                              </a:cubicBezTo>
                              <a:cubicBezTo>
                                <a:pt x="19197" y="23813"/>
                                <a:pt x="20150" y="22860"/>
                                <a:pt x="22055" y="21908"/>
                              </a:cubicBezTo>
                              <a:cubicBezTo>
                                <a:pt x="23960" y="20955"/>
                                <a:pt x="25865" y="18098"/>
                                <a:pt x="29675" y="16193"/>
                              </a:cubicBezTo>
                              <a:cubicBezTo>
                                <a:pt x="36342" y="11430"/>
                                <a:pt x="45867" y="6668"/>
                                <a:pt x="56345" y="3810"/>
                              </a:cubicBezTo>
                              <a:cubicBezTo>
                                <a:pt x="66822" y="953"/>
                                <a:pt x="78252" y="0"/>
                                <a:pt x="85872" y="0"/>
                              </a:cubicBezTo>
                              <a:cubicBezTo>
                                <a:pt x="94445" y="953"/>
                                <a:pt x="99207" y="1905"/>
                                <a:pt x="99207" y="2858"/>
                              </a:cubicBezTo>
                              <a:cubicBezTo>
                                <a:pt x="99207" y="3810"/>
                                <a:pt x="93492" y="3810"/>
                                <a:pt x="85872" y="4763"/>
                              </a:cubicBezTo>
                              <a:cubicBezTo>
                                <a:pt x="78252" y="5715"/>
                                <a:pt x="68727" y="7620"/>
                                <a:pt x="59202" y="11430"/>
                              </a:cubicBezTo>
                              <a:cubicBezTo>
                                <a:pt x="50630" y="15240"/>
                                <a:pt x="42057" y="20003"/>
                                <a:pt x="37295" y="24765"/>
                              </a:cubicBezTo>
                              <a:cubicBezTo>
                                <a:pt x="34438" y="26670"/>
                                <a:pt x="32532" y="28575"/>
                                <a:pt x="31580" y="30480"/>
                              </a:cubicBezTo>
                              <a:cubicBezTo>
                                <a:pt x="29675" y="31433"/>
                                <a:pt x="29675" y="32385"/>
                                <a:pt x="29675" y="32385"/>
                              </a:cubicBezTo>
                              <a:cubicBezTo>
                                <a:pt x="29675" y="32385"/>
                                <a:pt x="28722" y="33338"/>
                                <a:pt x="27770" y="34290"/>
                              </a:cubicBezTo>
                              <a:cubicBezTo>
                                <a:pt x="26817" y="35243"/>
                                <a:pt x="23960" y="37148"/>
                                <a:pt x="22055" y="40005"/>
                              </a:cubicBezTo>
                              <a:cubicBezTo>
                                <a:pt x="17292" y="44768"/>
                                <a:pt x="13482" y="52388"/>
                                <a:pt x="10625" y="60960"/>
                              </a:cubicBezTo>
                              <a:cubicBezTo>
                                <a:pt x="7767" y="69533"/>
                                <a:pt x="6815" y="78105"/>
                                <a:pt x="6815" y="84773"/>
                              </a:cubicBezTo>
                              <a:cubicBezTo>
                                <a:pt x="6815" y="91440"/>
                                <a:pt x="6815" y="96203"/>
                                <a:pt x="5863" y="962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1" name="Freeform: Shape 1039">
                          <a:extLst>
                            <a:ext uri="{FF2B5EF4-FFF2-40B4-BE49-F238E27FC236}">
                              <a16:creationId xmlns:a16="http://schemas.microsoft.com/office/drawing/2014/main" id="{22B87059-B165-119F-6BCA-B9F749B1CF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51265" y="3376418"/>
                          <a:ext cx="82576" cy="99254"/>
                        </a:xfrm>
                        <a:custGeom>
                          <a:avLst/>
                          <a:gdLst>
                            <a:gd name="connsiteX0" fmla="*/ 79324 w 82576"/>
                            <a:gd name="connsiteY0" fmla="*/ 75442 h 99254"/>
                            <a:gd name="connsiteX1" fmla="*/ 81229 w 82576"/>
                            <a:gd name="connsiteY1" fmla="*/ 79252 h 99254"/>
                            <a:gd name="connsiteX2" fmla="*/ 82182 w 82576"/>
                            <a:gd name="connsiteY2" fmla="*/ 90682 h 99254"/>
                            <a:gd name="connsiteX3" fmla="*/ 80277 w 82576"/>
                            <a:gd name="connsiteY3" fmla="*/ 94492 h 99254"/>
                            <a:gd name="connsiteX4" fmla="*/ 76467 w 82576"/>
                            <a:gd name="connsiteY4" fmla="*/ 97349 h 99254"/>
                            <a:gd name="connsiteX5" fmla="*/ 65989 w 82576"/>
                            <a:gd name="connsiteY5" fmla="*/ 99254 h 99254"/>
                            <a:gd name="connsiteX6" fmla="*/ 45034 w 82576"/>
                            <a:gd name="connsiteY6" fmla="*/ 95444 h 99254"/>
                            <a:gd name="connsiteX7" fmla="*/ 12649 w 82576"/>
                            <a:gd name="connsiteY7" fmla="*/ 76394 h 99254"/>
                            <a:gd name="connsiteX8" fmla="*/ 5029 w 82576"/>
                            <a:gd name="connsiteY8" fmla="*/ 66869 h 99254"/>
                            <a:gd name="connsiteX9" fmla="*/ 3124 w 82576"/>
                            <a:gd name="connsiteY9" fmla="*/ 63059 h 99254"/>
                            <a:gd name="connsiteX10" fmla="*/ 1219 w 82576"/>
                            <a:gd name="connsiteY10" fmla="*/ 59249 h 99254"/>
                            <a:gd name="connsiteX11" fmla="*/ 267 w 82576"/>
                            <a:gd name="connsiteY11" fmla="*/ 46867 h 99254"/>
                            <a:gd name="connsiteX12" fmla="*/ 16459 w 82576"/>
                            <a:gd name="connsiteY12" fmla="*/ 15434 h 99254"/>
                            <a:gd name="connsiteX13" fmla="*/ 50749 w 82576"/>
                            <a:gd name="connsiteY13" fmla="*/ 194 h 99254"/>
                            <a:gd name="connsiteX14" fmla="*/ 67894 w 82576"/>
                            <a:gd name="connsiteY14" fmla="*/ 2099 h 99254"/>
                            <a:gd name="connsiteX15" fmla="*/ 51702 w 82576"/>
                            <a:gd name="connsiteY15" fmla="*/ 4004 h 99254"/>
                            <a:gd name="connsiteX16" fmla="*/ 24079 w 82576"/>
                            <a:gd name="connsiteY16" fmla="*/ 20197 h 99254"/>
                            <a:gd name="connsiteX17" fmla="*/ 13602 w 82576"/>
                            <a:gd name="connsiteY17" fmla="*/ 45914 h 99254"/>
                            <a:gd name="connsiteX18" fmla="*/ 15507 w 82576"/>
                            <a:gd name="connsiteY18" fmla="*/ 54487 h 99254"/>
                            <a:gd name="connsiteX19" fmla="*/ 17411 w 82576"/>
                            <a:gd name="connsiteY19" fmla="*/ 57344 h 99254"/>
                            <a:gd name="connsiteX20" fmla="*/ 18364 w 82576"/>
                            <a:gd name="connsiteY20" fmla="*/ 60202 h 99254"/>
                            <a:gd name="connsiteX21" fmla="*/ 24079 w 82576"/>
                            <a:gd name="connsiteY21" fmla="*/ 67822 h 99254"/>
                            <a:gd name="connsiteX22" fmla="*/ 50749 w 82576"/>
                            <a:gd name="connsiteY22" fmla="*/ 85919 h 99254"/>
                            <a:gd name="connsiteX23" fmla="*/ 79324 w 82576"/>
                            <a:gd name="connsiteY23" fmla="*/ 86872 h 99254"/>
                            <a:gd name="connsiteX24" fmla="*/ 79324 w 82576"/>
                            <a:gd name="connsiteY24" fmla="*/ 75442 h 992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82576" h="99254">
                              <a:moveTo>
                                <a:pt x="79324" y="75442"/>
                              </a:moveTo>
                              <a:cubicBezTo>
                                <a:pt x="79324" y="75442"/>
                                <a:pt x="80277" y="76394"/>
                                <a:pt x="81229" y="79252"/>
                              </a:cubicBezTo>
                              <a:cubicBezTo>
                                <a:pt x="82182" y="82109"/>
                                <a:pt x="83134" y="85919"/>
                                <a:pt x="82182" y="90682"/>
                              </a:cubicBezTo>
                              <a:cubicBezTo>
                                <a:pt x="81229" y="91634"/>
                                <a:pt x="81229" y="93539"/>
                                <a:pt x="80277" y="94492"/>
                              </a:cubicBezTo>
                              <a:cubicBezTo>
                                <a:pt x="79324" y="95444"/>
                                <a:pt x="78372" y="97349"/>
                                <a:pt x="76467" y="97349"/>
                              </a:cubicBezTo>
                              <a:cubicBezTo>
                                <a:pt x="73609" y="99254"/>
                                <a:pt x="69799" y="99254"/>
                                <a:pt x="65989" y="99254"/>
                              </a:cubicBezTo>
                              <a:cubicBezTo>
                                <a:pt x="58369" y="99254"/>
                                <a:pt x="51702" y="97349"/>
                                <a:pt x="45034" y="95444"/>
                              </a:cubicBezTo>
                              <a:cubicBezTo>
                                <a:pt x="31699" y="90682"/>
                                <a:pt x="19317" y="84014"/>
                                <a:pt x="12649" y="76394"/>
                              </a:cubicBezTo>
                              <a:cubicBezTo>
                                <a:pt x="8839" y="72584"/>
                                <a:pt x="6934" y="68774"/>
                                <a:pt x="5029" y="66869"/>
                              </a:cubicBezTo>
                              <a:cubicBezTo>
                                <a:pt x="4077" y="64012"/>
                                <a:pt x="3124" y="63059"/>
                                <a:pt x="3124" y="63059"/>
                              </a:cubicBezTo>
                              <a:cubicBezTo>
                                <a:pt x="3124" y="63059"/>
                                <a:pt x="2172" y="61154"/>
                                <a:pt x="1219" y="59249"/>
                              </a:cubicBezTo>
                              <a:cubicBezTo>
                                <a:pt x="1219" y="56392"/>
                                <a:pt x="-686" y="52582"/>
                                <a:pt x="267" y="46867"/>
                              </a:cubicBezTo>
                              <a:cubicBezTo>
                                <a:pt x="267" y="36389"/>
                                <a:pt x="5982" y="24959"/>
                                <a:pt x="16459" y="15434"/>
                              </a:cubicBezTo>
                              <a:cubicBezTo>
                                <a:pt x="25984" y="6862"/>
                                <a:pt x="40272" y="1147"/>
                                <a:pt x="50749" y="194"/>
                              </a:cubicBezTo>
                              <a:cubicBezTo>
                                <a:pt x="61227" y="-758"/>
                                <a:pt x="67894" y="2099"/>
                                <a:pt x="67894" y="2099"/>
                              </a:cubicBezTo>
                              <a:cubicBezTo>
                                <a:pt x="67894" y="3052"/>
                                <a:pt x="61227" y="2099"/>
                                <a:pt x="51702" y="4004"/>
                              </a:cubicBezTo>
                              <a:cubicBezTo>
                                <a:pt x="42177" y="5909"/>
                                <a:pt x="31699" y="11624"/>
                                <a:pt x="24079" y="20197"/>
                              </a:cubicBezTo>
                              <a:cubicBezTo>
                                <a:pt x="16459" y="27817"/>
                                <a:pt x="12649" y="39247"/>
                                <a:pt x="13602" y="45914"/>
                              </a:cubicBezTo>
                              <a:cubicBezTo>
                                <a:pt x="13602" y="49724"/>
                                <a:pt x="14554" y="52582"/>
                                <a:pt x="15507" y="54487"/>
                              </a:cubicBezTo>
                              <a:cubicBezTo>
                                <a:pt x="16459" y="56392"/>
                                <a:pt x="17411" y="57344"/>
                                <a:pt x="17411" y="57344"/>
                              </a:cubicBezTo>
                              <a:cubicBezTo>
                                <a:pt x="17411" y="57344"/>
                                <a:pt x="17411" y="58297"/>
                                <a:pt x="18364" y="60202"/>
                              </a:cubicBezTo>
                              <a:cubicBezTo>
                                <a:pt x="20269" y="62107"/>
                                <a:pt x="21222" y="64964"/>
                                <a:pt x="24079" y="67822"/>
                              </a:cubicBezTo>
                              <a:cubicBezTo>
                                <a:pt x="29794" y="74489"/>
                                <a:pt x="39319" y="81157"/>
                                <a:pt x="50749" y="85919"/>
                              </a:cubicBezTo>
                              <a:cubicBezTo>
                                <a:pt x="62179" y="90682"/>
                                <a:pt x="76467" y="93539"/>
                                <a:pt x="79324" y="86872"/>
                              </a:cubicBezTo>
                              <a:cubicBezTo>
                                <a:pt x="80277" y="82109"/>
                                <a:pt x="77419" y="75442"/>
                                <a:pt x="79324" y="754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2" name="Freeform: Shape 1040">
                          <a:extLst>
                            <a:ext uri="{FF2B5EF4-FFF2-40B4-BE49-F238E27FC236}">
                              <a16:creationId xmlns:a16="http://schemas.microsoft.com/office/drawing/2014/main" id="{C52FA3A1-3CFC-9E9F-9BA8-03C433A721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94272" y="3428047"/>
                          <a:ext cx="41260" cy="13482"/>
                        </a:xfrm>
                        <a:custGeom>
                          <a:avLst/>
                          <a:gdLst>
                            <a:gd name="connsiteX0" fmla="*/ 41080 w 41260"/>
                            <a:gd name="connsiteY0" fmla="*/ 11430 h 13482"/>
                            <a:gd name="connsiteX1" fmla="*/ 30603 w 41260"/>
                            <a:gd name="connsiteY1" fmla="*/ 10478 h 13482"/>
                            <a:gd name="connsiteX2" fmla="*/ 22030 w 41260"/>
                            <a:gd name="connsiteY2" fmla="*/ 11430 h 13482"/>
                            <a:gd name="connsiteX3" fmla="*/ 11553 w 41260"/>
                            <a:gd name="connsiteY3" fmla="*/ 12383 h 13482"/>
                            <a:gd name="connsiteX4" fmla="*/ 123 w 41260"/>
                            <a:gd name="connsiteY4" fmla="*/ 12383 h 13482"/>
                            <a:gd name="connsiteX5" fmla="*/ 8695 w 41260"/>
                            <a:gd name="connsiteY5" fmla="*/ 4763 h 13482"/>
                            <a:gd name="connsiteX6" fmla="*/ 20125 w 41260"/>
                            <a:gd name="connsiteY6" fmla="*/ 0 h 13482"/>
                            <a:gd name="connsiteX7" fmla="*/ 33460 w 41260"/>
                            <a:gd name="connsiteY7" fmla="*/ 1905 h 13482"/>
                            <a:gd name="connsiteX8" fmla="*/ 41080 w 41260"/>
                            <a:gd name="connsiteY8" fmla="*/ 11430 h 134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1260" h="13482">
                              <a:moveTo>
                                <a:pt x="41080" y="11430"/>
                              </a:moveTo>
                              <a:cubicBezTo>
                                <a:pt x="39175" y="12383"/>
                                <a:pt x="34413" y="10478"/>
                                <a:pt x="30603" y="10478"/>
                              </a:cubicBezTo>
                              <a:cubicBezTo>
                                <a:pt x="25840" y="10478"/>
                                <a:pt x="22030" y="11430"/>
                                <a:pt x="22030" y="11430"/>
                              </a:cubicBezTo>
                              <a:cubicBezTo>
                                <a:pt x="22030" y="11430"/>
                                <a:pt x="17267" y="11430"/>
                                <a:pt x="11553" y="12383"/>
                              </a:cubicBezTo>
                              <a:cubicBezTo>
                                <a:pt x="5838" y="13335"/>
                                <a:pt x="123" y="14288"/>
                                <a:pt x="123" y="12383"/>
                              </a:cubicBezTo>
                              <a:cubicBezTo>
                                <a:pt x="-830" y="11430"/>
                                <a:pt x="3933" y="7620"/>
                                <a:pt x="8695" y="4763"/>
                              </a:cubicBezTo>
                              <a:cubicBezTo>
                                <a:pt x="13458" y="1905"/>
                                <a:pt x="20125" y="0"/>
                                <a:pt x="20125" y="0"/>
                              </a:cubicBezTo>
                              <a:cubicBezTo>
                                <a:pt x="20125" y="0"/>
                                <a:pt x="26792" y="0"/>
                                <a:pt x="33460" y="1905"/>
                              </a:cubicBezTo>
                              <a:cubicBezTo>
                                <a:pt x="39175" y="4763"/>
                                <a:pt x="42033" y="10478"/>
                                <a:pt x="41080" y="114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3" name="Freeform: Shape 1041">
                          <a:extLst>
                            <a:ext uri="{FF2B5EF4-FFF2-40B4-BE49-F238E27FC236}">
                              <a16:creationId xmlns:a16="http://schemas.microsoft.com/office/drawing/2014/main" id="{E607AB33-C9CC-F019-22D8-6D84DBBC8F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22103" y="3436620"/>
                          <a:ext cx="86591" cy="81914"/>
                        </a:xfrm>
                        <a:custGeom>
                          <a:avLst/>
                          <a:gdLst>
                            <a:gd name="connsiteX0" fmla="*/ 86592 w 86591"/>
                            <a:gd name="connsiteY0" fmla="*/ 80010 h 81914"/>
                            <a:gd name="connsiteX1" fmla="*/ 75162 w 86591"/>
                            <a:gd name="connsiteY1" fmla="*/ 81915 h 81914"/>
                            <a:gd name="connsiteX2" fmla="*/ 51349 w 86591"/>
                            <a:gd name="connsiteY2" fmla="*/ 76200 h 81914"/>
                            <a:gd name="connsiteX3" fmla="*/ 31347 w 86591"/>
                            <a:gd name="connsiteY3" fmla="*/ 63817 h 81914"/>
                            <a:gd name="connsiteX4" fmla="*/ 23727 w 86591"/>
                            <a:gd name="connsiteY4" fmla="*/ 57150 h 81914"/>
                            <a:gd name="connsiteX5" fmla="*/ 6582 w 86591"/>
                            <a:gd name="connsiteY5" fmla="*/ 30480 h 81914"/>
                            <a:gd name="connsiteX6" fmla="*/ 867 w 86591"/>
                            <a:gd name="connsiteY6" fmla="*/ 0 h 81914"/>
                            <a:gd name="connsiteX7" fmla="*/ 15154 w 86591"/>
                            <a:gd name="connsiteY7" fmla="*/ 26670 h 81914"/>
                            <a:gd name="connsiteX8" fmla="*/ 34204 w 86591"/>
                            <a:gd name="connsiteY8" fmla="*/ 49530 h 81914"/>
                            <a:gd name="connsiteX9" fmla="*/ 40872 w 86591"/>
                            <a:gd name="connsiteY9" fmla="*/ 56197 h 81914"/>
                            <a:gd name="connsiteX10" fmla="*/ 57064 w 86591"/>
                            <a:gd name="connsiteY10" fmla="*/ 69533 h 81914"/>
                            <a:gd name="connsiteX11" fmla="*/ 77067 w 86591"/>
                            <a:gd name="connsiteY11" fmla="*/ 78105 h 81914"/>
                            <a:gd name="connsiteX12" fmla="*/ 86592 w 86591"/>
                            <a:gd name="connsiteY12" fmla="*/ 80010 h 819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86591" h="81914">
                              <a:moveTo>
                                <a:pt x="86592" y="80010"/>
                              </a:moveTo>
                              <a:cubicBezTo>
                                <a:pt x="86592" y="80963"/>
                                <a:pt x="82782" y="81915"/>
                                <a:pt x="75162" y="81915"/>
                              </a:cubicBezTo>
                              <a:cubicBezTo>
                                <a:pt x="68495" y="81915"/>
                                <a:pt x="58970" y="80010"/>
                                <a:pt x="51349" y="76200"/>
                              </a:cubicBezTo>
                              <a:cubicBezTo>
                                <a:pt x="42777" y="72390"/>
                                <a:pt x="36109" y="67627"/>
                                <a:pt x="31347" y="63817"/>
                              </a:cubicBezTo>
                              <a:cubicBezTo>
                                <a:pt x="26584" y="60008"/>
                                <a:pt x="23727" y="57150"/>
                                <a:pt x="23727" y="57150"/>
                              </a:cubicBezTo>
                              <a:cubicBezTo>
                                <a:pt x="23727" y="57150"/>
                                <a:pt x="12297" y="44767"/>
                                <a:pt x="6582" y="30480"/>
                              </a:cubicBezTo>
                              <a:cubicBezTo>
                                <a:pt x="-86" y="16192"/>
                                <a:pt x="-1038" y="0"/>
                                <a:pt x="867" y="0"/>
                              </a:cubicBezTo>
                              <a:cubicBezTo>
                                <a:pt x="2772" y="0"/>
                                <a:pt x="6582" y="14288"/>
                                <a:pt x="15154" y="26670"/>
                              </a:cubicBezTo>
                              <a:cubicBezTo>
                                <a:pt x="22774" y="39052"/>
                                <a:pt x="34204" y="49530"/>
                                <a:pt x="34204" y="49530"/>
                              </a:cubicBezTo>
                              <a:cubicBezTo>
                                <a:pt x="34204" y="49530"/>
                                <a:pt x="37062" y="52388"/>
                                <a:pt x="40872" y="56197"/>
                              </a:cubicBezTo>
                              <a:cubicBezTo>
                                <a:pt x="44682" y="60008"/>
                                <a:pt x="50397" y="65722"/>
                                <a:pt x="57064" y="69533"/>
                              </a:cubicBezTo>
                              <a:cubicBezTo>
                                <a:pt x="63732" y="73342"/>
                                <a:pt x="71352" y="77152"/>
                                <a:pt x="77067" y="78105"/>
                              </a:cubicBezTo>
                              <a:cubicBezTo>
                                <a:pt x="81829" y="79058"/>
                                <a:pt x="86592" y="79058"/>
                                <a:pt x="86592" y="8001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46" name="Graphic 4">
                        <a:extLst>
                          <a:ext uri="{FF2B5EF4-FFF2-40B4-BE49-F238E27FC236}">
                            <a16:creationId xmlns:a16="http://schemas.microsoft.com/office/drawing/2014/main" id="{D55438F7-F291-318C-51CF-0400516E4D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8702" y="3344227"/>
                        <a:ext cx="46672" cy="175259"/>
                        <a:chOff x="8668702" y="3344227"/>
                        <a:chExt cx="46672" cy="175259"/>
                      </a:xfrm>
                      <a:solidFill>
                        <a:srgbClr val="C95953"/>
                      </a:solidFill>
                    </p:grpSpPr>
                    <p:sp>
                      <p:nvSpPr>
                        <p:cNvPr id="147" name="Freeform: Shape 1043">
                          <a:extLst>
                            <a:ext uri="{FF2B5EF4-FFF2-40B4-BE49-F238E27FC236}">
                              <a16:creationId xmlns:a16="http://schemas.microsoft.com/office/drawing/2014/main" id="{1BA48E8A-8B71-D1FD-9F32-D0E35F8A0B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8702" y="3344227"/>
                          <a:ext cx="46672" cy="175259"/>
                        </a:xfrm>
                        <a:custGeom>
                          <a:avLst/>
                          <a:gdLst>
                            <a:gd name="connsiteX0" fmla="*/ 0 w 46672"/>
                            <a:gd name="connsiteY0" fmla="*/ 175260 h 175259"/>
                            <a:gd name="connsiteX1" fmla="*/ 2858 w 46672"/>
                            <a:gd name="connsiteY1" fmla="*/ 171450 h 175259"/>
                            <a:gd name="connsiteX2" fmla="*/ 10478 w 46672"/>
                            <a:gd name="connsiteY2" fmla="*/ 163830 h 175259"/>
                            <a:gd name="connsiteX3" fmla="*/ 26670 w 46672"/>
                            <a:gd name="connsiteY3" fmla="*/ 136207 h 175259"/>
                            <a:gd name="connsiteX4" fmla="*/ 33338 w 46672"/>
                            <a:gd name="connsiteY4" fmla="*/ 105727 h 175259"/>
                            <a:gd name="connsiteX5" fmla="*/ 33338 w 46672"/>
                            <a:gd name="connsiteY5" fmla="*/ 95250 h 175259"/>
                            <a:gd name="connsiteX6" fmla="*/ 33338 w 46672"/>
                            <a:gd name="connsiteY6" fmla="*/ 91440 h 175259"/>
                            <a:gd name="connsiteX7" fmla="*/ 33338 w 46672"/>
                            <a:gd name="connsiteY7" fmla="*/ 87630 h 175259"/>
                            <a:gd name="connsiteX8" fmla="*/ 33338 w 46672"/>
                            <a:gd name="connsiteY8" fmla="*/ 77152 h 175259"/>
                            <a:gd name="connsiteX9" fmla="*/ 29528 w 46672"/>
                            <a:gd name="connsiteY9" fmla="*/ 45720 h 175259"/>
                            <a:gd name="connsiteX10" fmla="*/ 20003 w 46672"/>
                            <a:gd name="connsiteY10" fmla="*/ 14288 h 175259"/>
                            <a:gd name="connsiteX11" fmla="*/ 14288 w 46672"/>
                            <a:gd name="connsiteY11" fmla="*/ 0 h 175259"/>
                            <a:gd name="connsiteX12" fmla="*/ 24765 w 46672"/>
                            <a:gd name="connsiteY12" fmla="*/ 12382 h 175259"/>
                            <a:gd name="connsiteX13" fmla="*/ 39053 w 46672"/>
                            <a:gd name="connsiteY13" fmla="*/ 43815 h 175259"/>
                            <a:gd name="connsiteX14" fmla="*/ 45720 w 46672"/>
                            <a:gd name="connsiteY14" fmla="*/ 77152 h 175259"/>
                            <a:gd name="connsiteX15" fmla="*/ 46673 w 46672"/>
                            <a:gd name="connsiteY15" fmla="*/ 88582 h 175259"/>
                            <a:gd name="connsiteX16" fmla="*/ 46673 w 46672"/>
                            <a:gd name="connsiteY16" fmla="*/ 92392 h 175259"/>
                            <a:gd name="connsiteX17" fmla="*/ 46673 w 46672"/>
                            <a:gd name="connsiteY17" fmla="*/ 96202 h 175259"/>
                            <a:gd name="connsiteX18" fmla="*/ 45720 w 46672"/>
                            <a:gd name="connsiteY18" fmla="*/ 107632 h 175259"/>
                            <a:gd name="connsiteX19" fmla="*/ 36195 w 46672"/>
                            <a:gd name="connsiteY19" fmla="*/ 140017 h 175259"/>
                            <a:gd name="connsiteX20" fmla="*/ 15240 w 46672"/>
                            <a:gd name="connsiteY20" fmla="*/ 167640 h 175259"/>
                            <a:gd name="connsiteX21" fmla="*/ 4763 w 46672"/>
                            <a:gd name="connsiteY21" fmla="*/ 174307 h 175259"/>
                            <a:gd name="connsiteX22" fmla="*/ 0 w 46672"/>
                            <a:gd name="connsiteY22" fmla="*/ 175260 h 1752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46672" h="175259">
                              <a:moveTo>
                                <a:pt x="0" y="175260"/>
                              </a:moveTo>
                              <a:cubicBezTo>
                                <a:pt x="0" y="175260"/>
                                <a:pt x="953" y="173355"/>
                                <a:pt x="2858" y="171450"/>
                              </a:cubicBezTo>
                              <a:cubicBezTo>
                                <a:pt x="4763" y="169545"/>
                                <a:pt x="8573" y="167640"/>
                                <a:pt x="10478" y="163830"/>
                              </a:cubicBezTo>
                              <a:cubicBezTo>
                                <a:pt x="17145" y="157163"/>
                                <a:pt x="22860" y="146685"/>
                                <a:pt x="26670" y="136207"/>
                              </a:cubicBezTo>
                              <a:cubicBezTo>
                                <a:pt x="30480" y="125730"/>
                                <a:pt x="32385" y="113347"/>
                                <a:pt x="33338" y="105727"/>
                              </a:cubicBezTo>
                              <a:cubicBezTo>
                                <a:pt x="33338" y="100965"/>
                                <a:pt x="33338" y="98107"/>
                                <a:pt x="33338" y="95250"/>
                              </a:cubicBezTo>
                              <a:cubicBezTo>
                                <a:pt x="33338" y="92392"/>
                                <a:pt x="33338" y="91440"/>
                                <a:pt x="33338" y="91440"/>
                              </a:cubicBezTo>
                              <a:cubicBezTo>
                                <a:pt x="33338" y="91440"/>
                                <a:pt x="33338" y="89535"/>
                                <a:pt x="33338" y="87630"/>
                              </a:cubicBezTo>
                              <a:cubicBezTo>
                                <a:pt x="33338" y="84772"/>
                                <a:pt x="33338" y="81915"/>
                                <a:pt x="33338" y="77152"/>
                              </a:cubicBezTo>
                              <a:cubicBezTo>
                                <a:pt x="33338" y="68580"/>
                                <a:pt x="31433" y="57150"/>
                                <a:pt x="29528" y="45720"/>
                              </a:cubicBezTo>
                              <a:cubicBezTo>
                                <a:pt x="26670" y="34290"/>
                                <a:pt x="23813" y="22860"/>
                                <a:pt x="20003" y="14288"/>
                              </a:cubicBezTo>
                              <a:cubicBezTo>
                                <a:pt x="16193" y="5715"/>
                                <a:pt x="13335" y="952"/>
                                <a:pt x="14288" y="0"/>
                              </a:cubicBezTo>
                              <a:cubicBezTo>
                                <a:pt x="15240" y="0"/>
                                <a:pt x="20003" y="4763"/>
                                <a:pt x="24765" y="12382"/>
                              </a:cubicBezTo>
                              <a:cubicBezTo>
                                <a:pt x="30480" y="20002"/>
                                <a:pt x="35243" y="31432"/>
                                <a:pt x="39053" y="43815"/>
                              </a:cubicBezTo>
                              <a:cubicBezTo>
                                <a:pt x="42863" y="55245"/>
                                <a:pt x="44768" y="67627"/>
                                <a:pt x="45720" y="77152"/>
                              </a:cubicBezTo>
                              <a:cubicBezTo>
                                <a:pt x="46673" y="81915"/>
                                <a:pt x="46673" y="85725"/>
                                <a:pt x="46673" y="88582"/>
                              </a:cubicBezTo>
                              <a:cubicBezTo>
                                <a:pt x="46673" y="91440"/>
                                <a:pt x="46673" y="92392"/>
                                <a:pt x="46673" y="92392"/>
                              </a:cubicBezTo>
                              <a:cubicBezTo>
                                <a:pt x="46673" y="92392"/>
                                <a:pt x="46673" y="94297"/>
                                <a:pt x="46673" y="96202"/>
                              </a:cubicBezTo>
                              <a:cubicBezTo>
                                <a:pt x="46673" y="99060"/>
                                <a:pt x="45720" y="102870"/>
                                <a:pt x="45720" y="107632"/>
                              </a:cubicBezTo>
                              <a:cubicBezTo>
                                <a:pt x="43815" y="117157"/>
                                <a:pt x="41910" y="128588"/>
                                <a:pt x="36195" y="140017"/>
                              </a:cubicBezTo>
                              <a:cubicBezTo>
                                <a:pt x="30480" y="151447"/>
                                <a:pt x="22860" y="161925"/>
                                <a:pt x="15240" y="167640"/>
                              </a:cubicBezTo>
                              <a:cubicBezTo>
                                <a:pt x="11430" y="171450"/>
                                <a:pt x="7620" y="172402"/>
                                <a:pt x="4763" y="174307"/>
                              </a:cubicBezTo>
                              <a:cubicBezTo>
                                <a:pt x="1905" y="175260"/>
                                <a:pt x="953" y="175260"/>
                                <a:pt x="0" y="17526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8" name="Freeform: Shape 1044">
                          <a:extLst>
                            <a:ext uri="{FF2B5EF4-FFF2-40B4-BE49-F238E27FC236}">
                              <a16:creationId xmlns:a16="http://schemas.microsoft.com/office/drawing/2014/main" id="{3A24AC71-9890-3916-B931-662A361D09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95684" y="3478529"/>
                          <a:ext cx="16833" cy="40151"/>
                        </a:xfrm>
                        <a:custGeom>
                          <a:avLst/>
                          <a:gdLst>
                            <a:gd name="connsiteX0" fmla="*/ 641 w 16833"/>
                            <a:gd name="connsiteY0" fmla="*/ 40005 h 40151"/>
                            <a:gd name="connsiteX1" fmla="*/ 2546 w 16833"/>
                            <a:gd name="connsiteY1" fmla="*/ 29528 h 40151"/>
                            <a:gd name="connsiteX2" fmla="*/ 3498 w 16833"/>
                            <a:gd name="connsiteY2" fmla="*/ 20003 h 40151"/>
                            <a:gd name="connsiteX3" fmla="*/ 5403 w 16833"/>
                            <a:gd name="connsiteY3" fmla="*/ 10478 h 40151"/>
                            <a:gd name="connsiteX4" fmla="*/ 8261 w 16833"/>
                            <a:gd name="connsiteY4" fmla="*/ 0 h 40151"/>
                            <a:gd name="connsiteX5" fmla="*/ 14928 w 16833"/>
                            <a:gd name="connsiteY5" fmla="*/ 10478 h 40151"/>
                            <a:gd name="connsiteX6" fmla="*/ 16834 w 16833"/>
                            <a:gd name="connsiteY6" fmla="*/ 21908 h 40151"/>
                            <a:gd name="connsiteX7" fmla="*/ 11118 w 16833"/>
                            <a:gd name="connsiteY7" fmla="*/ 32385 h 40151"/>
                            <a:gd name="connsiteX8" fmla="*/ 641 w 16833"/>
                            <a:gd name="connsiteY8" fmla="*/ 40005 h 401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6833" h="40151">
                              <a:moveTo>
                                <a:pt x="641" y="40005"/>
                              </a:moveTo>
                              <a:cubicBezTo>
                                <a:pt x="-1264" y="39053"/>
                                <a:pt x="1593" y="34290"/>
                                <a:pt x="2546" y="29528"/>
                              </a:cubicBezTo>
                              <a:cubicBezTo>
                                <a:pt x="3498" y="24765"/>
                                <a:pt x="3498" y="20003"/>
                                <a:pt x="3498" y="20003"/>
                              </a:cubicBezTo>
                              <a:cubicBezTo>
                                <a:pt x="3498" y="20003"/>
                                <a:pt x="5403" y="15240"/>
                                <a:pt x="5403" y="10478"/>
                              </a:cubicBezTo>
                              <a:cubicBezTo>
                                <a:pt x="6356" y="5715"/>
                                <a:pt x="6356" y="0"/>
                                <a:pt x="8261" y="0"/>
                              </a:cubicBezTo>
                              <a:cubicBezTo>
                                <a:pt x="10166" y="0"/>
                                <a:pt x="13023" y="4763"/>
                                <a:pt x="14928" y="10478"/>
                              </a:cubicBezTo>
                              <a:cubicBezTo>
                                <a:pt x="16834" y="16192"/>
                                <a:pt x="16834" y="21908"/>
                                <a:pt x="16834" y="21908"/>
                              </a:cubicBezTo>
                              <a:cubicBezTo>
                                <a:pt x="16834" y="21908"/>
                                <a:pt x="14928" y="27623"/>
                                <a:pt x="11118" y="32385"/>
                              </a:cubicBezTo>
                              <a:cubicBezTo>
                                <a:pt x="7309" y="37148"/>
                                <a:pt x="1593" y="40958"/>
                                <a:pt x="641" y="400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3" name="Graphic 4">
                  <a:extLst>
                    <a:ext uri="{FF2B5EF4-FFF2-40B4-BE49-F238E27FC236}">
                      <a16:creationId xmlns:a16="http://schemas.microsoft.com/office/drawing/2014/main" id="{4308324A-1370-42BA-6756-5D926F7C938E}"/>
                    </a:ext>
                  </a:extLst>
                </p:cNvPr>
                <p:cNvGrpSpPr/>
                <p:nvPr/>
              </p:nvGrpSpPr>
              <p:grpSpPr>
                <a:xfrm>
                  <a:off x="2790825" y="1704975"/>
                  <a:ext cx="6526783" cy="1247448"/>
                  <a:chOff x="2790825" y="1704975"/>
                  <a:chExt cx="6526783" cy="1247448"/>
                </a:xfrm>
              </p:grpSpPr>
              <p:grpSp>
                <p:nvGrpSpPr>
                  <p:cNvPr id="34" name="Graphic 4">
                    <a:extLst>
                      <a:ext uri="{FF2B5EF4-FFF2-40B4-BE49-F238E27FC236}">
                        <a16:creationId xmlns:a16="http://schemas.microsoft.com/office/drawing/2014/main" id="{01F0075A-7075-D7EF-FDE6-D21CE271DF51}"/>
                      </a:ext>
                    </a:extLst>
                  </p:cNvPr>
                  <p:cNvGrpSpPr/>
                  <p:nvPr/>
                </p:nvGrpSpPr>
                <p:grpSpPr>
                  <a:xfrm>
                    <a:off x="8961715" y="2420119"/>
                    <a:ext cx="355893" cy="242008"/>
                    <a:chOff x="8961715" y="2420119"/>
                    <a:chExt cx="355893" cy="242008"/>
                  </a:xfrm>
                </p:grpSpPr>
                <p:grpSp>
                  <p:nvGrpSpPr>
                    <p:cNvPr id="133" name="Graphic 4">
                      <a:extLst>
                        <a:ext uri="{FF2B5EF4-FFF2-40B4-BE49-F238E27FC236}">
                          <a16:creationId xmlns:a16="http://schemas.microsoft.com/office/drawing/2014/main" id="{6D52C33A-ED57-A9BD-1CDB-1140829602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61715" y="2420244"/>
                      <a:ext cx="355027" cy="241884"/>
                      <a:chOff x="8961715" y="2420244"/>
                      <a:chExt cx="355027" cy="241884"/>
                    </a:xfrm>
                  </p:grpSpPr>
                  <p:sp>
                    <p:nvSpPr>
                      <p:cNvPr id="138" name="Freeform: Shape 1048">
                        <a:extLst>
                          <a:ext uri="{FF2B5EF4-FFF2-40B4-BE49-F238E27FC236}">
                            <a16:creationId xmlns:a16="http://schemas.microsoft.com/office/drawing/2014/main" id="{26952E00-2AF8-B954-B9D4-F6A54967D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62463" y="2420244"/>
                        <a:ext cx="354278" cy="241074"/>
                      </a:xfrm>
                      <a:custGeom>
                        <a:avLst/>
                        <a:gdLst>
                          <a:gd name="connsiteX0" fmla="*/ 149151 w 354278"/>
                          <a:gd name="connsiteY0" fmla="*/ 58 h 241074"/>
                          <a:gd name="connsiteX1" fmla="*/ 353938 w 354278"/>
                          <a:gd name="connsiteY1" fmla="*/ 162936 h 241074"/>
                          <a:gd name="connsiteX2" fmla="*/ 197729 w 354278"/>
                          <a:gd name="connsiteY2" fmla="*/ 237231 h 241074"/>
                          <a:gd name="connsiteX3" fmla="*/ 149151 w 354278"/>
                          <a:gd name="connsiteY3" fmla="*/ 58 h 241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4278" h="241074">
                            <a:moveTo>
                              <a:pt x="149151" y="58"/>
                            </a:moveTo>
                            <a:cubicBezTo>
                              <a:pt x="170106" y="-2799"/>
                              <a:pt x="363463" y="100071"/>
                              <a:pt x="353938" y="162936"/>
                            </a:cubicBezTo>
                            <a:cubicBezTo>
                              <a:pt x="344413" y="225801"/>
                              <a:pt x="274881" y="251518"/>
                              <a:pt x="197729" y="237231"/>
                            </a:cubicBezTo>
                            <a:cubicBezTo>
                              <a:pt x="121529" y="222943"/>
                              <a:pt x="-176604" y="50541"/>
                              <a:pt x="149151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Freeform: Shape 1049">
                        <a:extLst>
                          <a:ext uri="{FF2B5EF4-FFF2-40B4-BE49-F238E27FC236}">
                            <a16:creationId xmlns:a16="http://schemas.microsoft.com/office/drawing/2014/main" id="{4B623ED0-343B-FB31-F942-AE2545DE6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61715" y="2445918"/>
                        <a:ext cx="298828" cy="216210"/>
                      </a:xfrm>
                      <a:custGeom>
                        <a:avLst/>
                        <a:gdLst>
                          <a:gd name="connsiteX0" fmla="*/ 298490 w 298828"/>
                          <a:gd name="connsiteY0" fmla="*/ 162979 h 216210"/>
                          <a:gd name="connsiteX1" fmla="*/ 93702 w 298828"/>
                          <a:gd name="connsiteY1" fmla="*/ 102 h 216210"/>
                          <a:gd name="connsiteX2" fmla="*/ 25122 w 298828"/>
                          <a:gd name="connsiteY2" fmla="*/ 15342 h 216210"/>
                          <a:gd name="connsiteX3" fmla="*/ 198477 w 298828"/>
                          <a:gd name="connsiteY3" fmla="*/ 212509 h 216210"/>
                          <a:gd name="connsiteX4" fmla="*/ 271820 w 298828"/>
                          <a:gd name="connsiteY4" fmla="*/ 213462 h 216210"/>
                          <a:gd name="connsiteX5" fmla="*/ 298490 w 298828"/>
                          <a:gd name="connsiteY5" fmla="*/ 162979 h 216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98828" h="216210">
                            <a:moveTo>
                              <a:pt x="298490" y="162979"/>
                            </a:moveTo>
                            <a:cubicBezTo>
                              <a:pt x="308015" y="100114"/>
                              <a:pt x="113705" y="-3708"/>
                              <a:pt x="93702" y="102"/>
                            </a:cubicBezTo>
                            <a:cubicBezTo>
                              <a:pt x="67032" y="3912"/>
                              <a:pt x="44172" y="9627"/>
                              <a:pt x="25122" y="15342"/>
                            </a:cubicBezTo>
                            <a:cubicBezTo>
                              <a:pt x="-71080" y="85827"/>
                              <a:pt x="135612" y="201079"/>
                              <a:pt x="198477" y="212509"/>
                            </a:cubicBezTo>
                            <a:cubicBezTo>
                              <a:pt x="224195" y="217272"/>
                              <a:pt x="249912" y="217272"/>
                              <a:pt x="271820" y="213462"/>
                            </a:cubicBezTo>
                            <a:cubicBezTo>
                              <a:pt x="286107" y="200127"/>
                              <a:pt x="295632" y="182982"/>
                              <a:pt x="298490" y="162979"/>
                            </a:cubicBezTo>
                            <a:close/>
                          </a:path>
                        </a:pathLst>
                      </a:custGeom>
                      <a:solidFill>
                        <a:srgbClr val="DC3258">
                          <a:alpha val="5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4" name="Graphic 4">
                      <a:extLst>
                        <a:ext uri="{FF2B5EF4-FFF2-40B4-BE49-F238E27FC236}">
                          <a16:creationId xmlns:a16="http://schemas.microsoft.com/office/drawing/2014/main" id="{DE31BDF9-A1A8-3C48-8A3D-023546CE1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87773" y="2420119"/>
                      <a:ext cx="229834" cy="236402"/>
                      <a:chOff x="9087773" y="2420119"/>
                      <a:chExt cx="229834" cy="236402"/>
                    </a:xfrm>
                    <a:solidFill>
                      <a:srgbClr val="DC3258"/>
                    </a:solidFill>
                  </p:grpSpPr>
                  <p:sp>
                    <p:nvSpPr>
                      <p:cNvPr id="135" name="Freeform: Shape 1051">
                        <a:extLst>
                          <a:ext uri="{FF2B5EF4-FFF2-40B4-BE49-F238E27FC236}">
                            <a16:creationId xmlns:a16="http://schemas.microsoft.com/office/drawing/2014/main" id="{BBBA195E-6591-3B79-B93C-74C1E87C7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7327" y="2420119"/>
                        <a:ext cx="220281" cy="235450"/>
                      </a:xfrm>
                      <a:custGeom>
                        <a:avLst/>
                        <a:gdLst>
                          <a:gd name="connsiteX0" fmla="*/ 167640 w 220281"/>
                          <a:gd name="connsiteY0" fmla="*/ 235450 h 235450"/>
                          <a:gd name="connsiteX1" fmla="*/ 174308 w 220281"/>
                          <a:gd name="connsiteY1" fmla="*/ 231640 h 235450"/>
                          <a:gd name="connsiteX2" fmla="*/ 188595 w 220281"/>
                          <a:gd name="connsiteY2" fmla="*/ 217353 h 235450"/>
                          <a:gd name="connsiteX3" fmla="*/ 203835 w 220281"/>
                          <a:gd name="connsiteY3" fmla="*/ 192588 h 235450"/>
                          <a:gd name="connsiteX4" fmla="*/ 210503 w 220281"/>
                          <a:gd name="connsiteY4" fmla="*/ 162108 h 235450"/>
                          <a:gd name="connsiteX5" fmla="*/ 196215 w 220281"/>
                          <a:gd name="connsiteY5" fmla="*/ 134485 h 235450"/>
                          <a:gd name="connsiteX6" fmla="*/ 176213 w 220281"/>
                          <a:gd name="connsiteY6" fmla="*/ 113530 h 235450"/>
                          <a:gd name="connsiteX7" fmla="*/ 160973 w 220281"/>
                          <a:gd name="connsiteY7" fmla="*/ 100195 h 235450"/>
                          <a:gd name="connsiteX8" fmla="*/ 155258 w 220281"/>
                          <a:gd name="connsiteY8" fmla="*/ 95432 h 235450"/>
                          <a:gd name="connsiteX9" fmla="*/ 149543 w 220281"/>
                          <a:gd name="connsiteY9" fmla="*/ 89718 h 235450"/>
                          <a:gd name="connsiteX10" fmla="*/ 134303 w 220281"/>
                          <a:gd name="connsiteY10" fmla="*/ 76382 h 235450"/>
                          <a:gd name="connsiteX11" fmla="*/ 82868 w 220281"/>
                          <a:gd name="connsiteY11" fmla="*/ 40188 h 235450"/>
                          <a:gd name="connsiteX12" fmla="*/ 26670 w 220281"/>
                          <a:gd name="connsiteY12" fmla="*/ 11613 h 235450"/>
                          <a:gd name="connsiteX13" fmla="*/ 0 w 220281"/>
                          <a:gd name="connsiteY13" fmla="*/ 182 h 235450"/>
                          <a:gd name="connsiteX14" fmla="*/ 28575 w 220281"/>
                          <a:gd name="connsiteY14" fmla="*/ 6850 h 235450"/>
                          <a:gd name="connsiteX15" fmla="*/ 87630 w 220281"/>
                          <a:gd name="connsiteY15" fmla="*/ 31615 h 235450"/>
                          <a:gd name="connsiteX16" fmla="*/ 141923 w 220281"/>
                          <a:gd name="connsiteY16" fmla="*/ 65905 h 235450"/>
                          <a:gd name="connsiteX17" fmla="*/ 158115 w 220281"/>
                          <a:gd name="connsiteY17" fmla="*/ 79240 h 235450"/>
                          <a:gd name="connsiteX18" fmla="*/ 163830 w 220281"/>
                          <a:gd name="connsiteY18" fmla="*/ 84003 h 235450"/>
                          <a:gd name="connsiteX19" fmla="*/ 169545 w 220281"/>
                          <a:gd name="connsiteY19" fmla="*/ 89718 h 235450"/>
                          <a:gd name="connsiteX20" fmla="*/ 184785 w 220281"/>
                          <a:gd name="connsiteY20" fmla="*/ 104957 h 235450"/>
                          <a:gd name="connsiteX21" fmla="*/ 204788 w 220281"/>
                          <a:gd name="connsiteY21" fmla="*/ 127818 h 235450"/>
                          <a:gd name="connsiteX22" fmla="*/ 220028 w 220281"/>
                          <a:gd name="connsiteY22" fmla="*/ 161155 h 235450"/>
                          <a:gd name="connsiteX23" fmla="*/ 217170 w 220281"/>
                          <a:gd name="connsiteY23" fmla="*/ 180205 h 235450"/>
                          <a:gd name="connsiteX24" fmla="*/ 209550 w 220281"/>
                          <a:gd name="connsiteY24" fmla="*/ 196397 h 235450"/>
                          <a:gd name="connsiteX25" fmla="*/ 191453 w 220281"/>
                          <a:gd name="connsiteY25" fmla="*/ 221163 h 235450"/>
                          <a:gd name="connsiteX26" fmla="*/ 174308 w 220281"/>
                          <a:gd name="connsiteY26" fmla="*/ 234497 h 235450"/>
                          <a:gd name="connsiteX27" fmla="*/ 167640 w 220281"/>
                          <a:gd name="connsiteY27" fmla="*/ 235450 h 2354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20281" h="235450">
                            <a:moveTo>
                              <a:pt x="167640" y="235450"/>
                            </a:moveTo>
                            <a:cubicBezTo>
                              <a:pt x="167640" y="234497"/>
                              <a:pt x="170498" y="234497"/>
                              <a:pt x="174308" y="231640"/>
                            </a:cubicBezTo>
                            <a:cubicBezTo>
                              <a:pt x="178118" y="228783"/>
                              <a:pt x="183833" y="224020"/>
                              <a:pt x="188595" y="217353"/>
                            </a:cubicBezTo>
                            <a:cubicBezTo>
                              <a:pt x="194310" y="210685"/>
                              <a:pt x="199073" y="202113"/>
                              <a:pt x="203835" y="192588"/>
                            </a:cubicBezTo>
                            <a:cubicBezTo>
                              <a:pt x="208598" y="183063"/>
                              <a:pt x="212408" y="171633"/>
                              <a:pt x="210503" y="162108"/>
                            </a:cubicBezTo>
                            <a:cubicBezTo>
                              <a:pt x="208598" y="152583"/>
                              <a:pt x="202883" y="143058"/>
                              <a:pt x="196215" y="134485"/>
                            </a:cubicBezTo>
                            <a:cubicBezTo>
                              <a:pt x="189548" y="125913"/>
                              <a:pt x="182880" y="119245"/>
                              <a:pt x="176213" y="113530"/>
                            </a:cubicBezTo>
                            <a:cubicBezTo>
                              <a:pt x="169545" y="107815"/>
                              <a:pt x="164783" y="103053"/>
                              <a:pt x="160973" y="100195"/>
                            </a:cubicBezTo>
                            <a:cubicBezTo>
                              <a:pt x="157163" y="97338"/>
                              <a:pt x="155258" y="95432"/>
                              <a:pt x="155258" y="95432"/>
                            </a:cubicBezTo>
                            <a:cubicBezTo>
                              <a:pt x="155258" y="95432"/>
                              <a:pt x="153353" y="93528"/>
                              <a:pt x="149543" y="89718"/>
                            </a:cubicBezTo>
                            <a:cubicBezTo>
                              <a:pt x="145733" y="86860"/>
                              <a:pt x="140018" y="82097"/>
                              <a:pt x="134303" y="76382"/>
                            </a:cubicBezTo>
                            <a:cubicBezTo>
                              <a:pt x="120968" y="65905"/>
                              <a:pt x="102870" y="51618"/>
                              <a:pt x="82868" y="40188"/>
                            </a:cubicBezTo>
                            <a:cubicBezTo>
                              <a:pt x="62865" y="28757"/>
                              <a:pt x="42863" y="18280"/>
                              <a:pt x="26670" y="11613"/>
                            </a:cubicBezTo>
                            <a:cubicBezTo>
                              <a:pt x="10478" y="4945"/>
                              <a:pt x="0" y="1135"/>
                              <a:pt x="0" y="182"/>
                            </a:cubicBezTo>
                            <a:cubicBezTo>
                              <a:pt x="0" y="-770"/>
                              <a:pt x="11430" y="2088"/>
                              <a:pt x="28575" y="6850"/>
                            </a:cubicBezTo>
                            <a:cubicBezTo>
                              <a:pt x="45720" y="11613"/>
                              <a:pt x="66675" y="21138"/>
                              <a:pt x="87630" y="31615"/>
                            </a:cubicBezTo>
                            <a:cubicBezTo>
                              <a:pt x="108585" y="42093"/>
                              <a:pt x="127635" y="55428"/>
                              <a:pt x="141923" y="65905"/>
                            </a:cubicBezTo>
                            <a:cubicBezTo>
                              <a:pt x="148590" y="71620"/>
                              <a:pt x="154305" y="76382"/>
                              <a:pt x="158115" y="79240"/>
                            </a:cubicBezTo>
                            <a:cubicBezTo>
                              <a:pt x="161925" y="82097"/>
                              <a:pt x="163830" y="84003"/>
                              <a:pt x="163830" y="84003"/>
                            </a:cubicBezTo>
                            <a:cubicBezTo>
                              <a:pt x="163830" y="84003"/>
                              <a:pt x="165735" y="85907"/>
                              <a:pt x="169545" y="89718"/>
                            </a:cubicBezTo>
                            <a:cubicBezTo>
                              <a:pt x="173355" y="93528"/>
                              <a:pt x="179070" y="98290"/>
                              <a:pt x="184785" y="104957"/>
                            </a:cubicBezTo>
                            <a:cubicBezTo>
                              <a:pt x="191453" y="111625"/>
                              <a:pt x="198120" y="119245"/>
                              <a:pt x="204788" y="127818"/>
                            </a:cubicBezTo>
                            <a:cubicBezTo>
                              <a:pt x="211455" y="137343"/>
                              <a:pt x="218123" y="147820"/>
                              <a:pt x="220028" y="161155"/>
                            </a:cubicBezTo>
                            <a:cubicBezTo>
                              <a:pt x="220980" y="167822"/>
                              <a:pt x="219075" y="174490"/>
                              <a:pt x="217170" y="180205"/>
                            </a:cubicBezTo>
                            <a:cubicBezTo>
                              <a:pt x="215265" y="185920"/>
                              <a:pt x="212408" y="191635"/>
                              <a:pt x="209550" y="196397"/>
                            </a:cubicBezTo>
                            <a:cubicBezTo>
                              <a:pt x="203835" y="205922"/>
                              <a:pt x="198120" y="214495"/>
                              <a:pt x="191453" y="221163"/>
                            </a:cubicBezTo>
                            <a:cubicBezTo>
                              <a:pt x="184785" y="227830"/>
                              <a:pt x="179070" y="231640"/>
                              <a:pt x="174308" y="234497"/>
                            </a:cubicBezTo>
                            <a:cubicBezTo>
                              <a:pt x="171450" y="235450"/>
                              <a:pt x="167640" y="235450"/>
                              <a:pt x="167640" y="235450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6" name="Freeform: Shape 1052">
                        <a:extLst>
                          <a:ext uri="{FF2B5EF4-FFF2-40B4-BE49-F238E27FC236}">
                            <a16:creationId xmlns:a16="http://schemas.microsoft.com/office/drawing/2014/main" id="{41DF2DEB-A9D5-45BC-0741-D485C5DB5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87773" y="2472463"/>
                        <a:ext cx="156736" cy="120241"/>
                      </a:xfrm>
                      <a:custGeom>
                        <a:avLst/>
                        <a:gdLst>
                          <a:gd name="connsiteX0" fmla="*/ 156239 w 156736"/>
                          <a:gd name="connsiteY0" fmla="*/ 120242 h 120241"/>
                          <a:gd name="connsiteX1" fmla="*/ 148619 w 156736"/>
                          <a:gd name="connsiteY1" fmla="*/ 105954 h 120241"/>
                          <a:gd name="connsiteX2" fmla="*/ 129569 w 156736"/>
                          <a:gd name="connsiteY2" fmla="*/ 78332 h 120241"/>
                          <a:gd name="connsiteX3" fmla="*/ 102899 w 156736"/>
                          <a:gd name="connsiteY3" fmla="*/ 57377 h 120241"/>
                          <a:gd name="connsiteX4" fmla="*/ 89564 w 156736"/>
                          <a:gd name="connsiteY4" fmla="*/ 49757 h 120241"/>
                          <a:gd name="connsiteX5" fmla="*/ 76229 w 156736"/>
                          <a:gd name="connsiteY5" fmla="*/ 42137 h 120241"/>
                          <a:gd name="connsiteX6" fmla="*/ 44796 w 156736"/>
                          <a:gd name="connsiteY6" fmla="*/ 25944 h 120241"/>
                          <a:gd name="connsiteX7" fmla="*/ 29 w 156736"/>
                          <a:gd name="connsiteY7" fmla="*/ 227 h 120241"/>
                          <a:gd name="connsiteX8" fmla="*/ 48607 w 156736"/>
                          <a:gd name="connsiteY8" fmla="*/ 17372 h 120241"/>
                          <a:gd name="connsiteX9" fmla="*/ 80991 w 156736"/>
                          <a:gd name="connsiteY9" fmla="*/ 31659 h 120241"/>
                          <a:gd name="connsiteX10" fmla="*/ 95279 w 156736"/>
                          <a:gd name="connsiteY10" fmla="*/ 39279 h 120241"/>
                          <a:gd name="connsiteX11" fmla="*/ 108614 w 156736"/>
                          <a:gd name="connsiteY11" fmla="*/ 48804 h 120241"/>
                          <a:gd name="connsiteX12" fmla="*/ 135284 w 156736"/>
                          <a:gd name="connsiteY12" fmla="*/ 73569 h 120241"/>
                          <a:gd name="connsiteX13" fmla="*/ 152429 w 156736"/>
                          <a:gd name="connsiteY13" fmla="*/ 105954 h 120241"/>
                          <a:gd name="connsiteX14" fmla="*/ 156239 w 156736"/>
                          <a:gd name="connsiteY14" fmla="*/ 120242 h 1202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6736" h="120241">
                            <a:moveTo>
                              <a:pt x="156239" y="120242"/>
                            </a:moveTo>
                            <a:cubicBezTo>
                              <a:pt x="155287" y="120242"/>
                              <a:pt x="153382" y="114527"/>
                              <a:pt x="148619" y="105954"/>
                            </a:cubicBezTo>
                            <a:cubicBezTo>
                              <a:pt x="144809" y="97382"/>
                              <a:pt x="137189" y="86904"/>
                              <a:pt x="129569" y="78332"/>
                            </a:cubicBezTo>
                            <a:cubicBezTo>
                              <a:pt x="120996" y="69759"/>
                              <a:pt x="110519" y="62139"/>
                              <a:pt x="102899" y="57377"/>
                            </a:cubicBezTo>
                            <a:cubicBezTo>
                              <a:pt x="95279" y="52614"/>
                              <a:pt x="89564" y="49757"/>
                              <a:pt x="89564" y="49757"/>
                            </a:cubicBezTo>
                            <a:cubicBezTo>
                              <a:pt x="89564" y="49757"/>
                              <a:pt x="83849" y="45947"/>
                              <a:pt x="76229" y="42137"/>
                            </a:cubicBezTo>
                            <a:cubicBezTo>
                              <a:pt x="67657" y="37374"/>
                              <a:pt x="56226" y="31659"/>
                              <a:pt x="44796" y="25944"/>
                            </a:cubicBezTo>
                            <a:cubicBezTo>
                              <a:pt x="21937" y="14514"/>
                              <a:pt x="-924" y="2132"/>
                              <a:pt x="29" y="227"/>
                            </a:cubicBezTo>
                            <a:cubicBezTo>
                              <a:pt x="982" y="-1678"/>
                              <a:pt x="24794" y="8799"/>
                              <a:pt x="48607" y="17372"/>
                            </a:cubicBezTo>
                            <a:cubicBezTo>
                              <a:pt x="60989" y="22134"/>
                              <a:pt x="72419" y="26897"/>
                              <a:pt x="80991" y="31659"/>
                            </a:cubicBezTo>
                            <a:cubicBezTo>
                              <a:pt x="89564" y="35469"/>
                              <a:pt x="95279" y="39279"/>
                              <a:pt x="95279" y="39279"/>
                            </a:cubicBezTo>
                            <a:cubicBezTo>
                              <a:pt x="95279" y="39279"/>
                              <a:pt x="100994" y="43089"/>
                              <a:pt x="108614" y="48804"/>
                            </a:cubicBezTo>
                            <a:cubicBezTo>
                              <a:pt x="116234" y="54519"/>
                              <a:pt x="126712" y="63092"/>
                              <a:pt x="135284" y="73569"/>
                            </a:cubicBezTo>
                            <a:cubicBezTo>
                              <a:pt x="143857" y="84047"/>
                              <a:pt x="149571" y="96429"/>
                              <a:pt x="152429" y="105954"/>
                            </a:cubicBezTo>
                            <a:cubicBezTo>
                              <a:pt x="157191" y="113574"/>
                              <a:pt x="157191" y="119289"/>
                              <a:pt x="156239" y="120242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Freeform: Shape 1053">
                        <a:extLst>
                          <a:ext uri="{FF2B5EF4-FFF2-40B4-BE49-F238E27FC236}">
                            <a16:creationId xmlns:a16="http://schemas.microsoft.com/office/drawing/2014/main" id="{562315D4-BB8E-CEA7-06F4-A10C73EF44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2100" y="2640627"/>
                        <a:ext cx="62003" cy="15894"/>
                      </a:xfrm>
                      <a:custGeom>
                        <a:avLst/>
                        <a:gdLst>
                          <a:gd name="connsiteX0" fmla="*/ 61913 w 62003"/>
                          <a:gd name="connsiteY0" fmla="*/ 655 h 15894"/>
                          <a:gd name="connsiteX1" fmla="*/ 48577 w 62003"/>
                          <a:gd name="connsiteY1" fmla="*/ 11132 h 15894"/>
                          <a:gd name="connsiteX2" fmla="*/ 32385 w 62003"/>
                          <a:gd name="connsiteY2" fmla="*/ 15895 h 15894"/>
                          <a:gd name="connsiteX3" fmla="*/ 16193 w 62003"/>
                          <a:gd name="connsiteY3" fmla="*/ 14942 h 15894"/>
                          <a:gd name="connsiteX4" fmla="*/ 0 w 62003"/>
                          <a:gd name="connsiteY4" fmla="*/ 11132 h 15894"/>
                          <a:gd name="connsiteX5" fmla="*/ 16193 w 62003"/>
                          <a:gd name="connsiteY5" fmla="*/ 5417 h 15894"/>
                          <a:gd name="connsiteX6" fmla="*/ 31432 w 62003"/>
                          <a:gd name="connsiteY6" fmla="*/ 2560 h 15894"/>
                          <a:gd name="connsiteX7" fmla="*/ 46673 w 62003"/>
                          <a:gd name="connsiteY7" fmla="*/ 1607 h 15894"/>
                          <a:gd name="connsiteX8" fmla="*/ 61913 w 62003"/>
                          <a:gd name="connsiteY8" fmla="*/ 655 h 1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2003" h="15894">
                            <a:moveTo>
                              <a:pt x="61913" y="655"/>
                            </a:moveTo>
                            <a:cubicBezTo>
                              <a:pt x="62865" y="1607"/>
                              <a:pt x="56198" y="8275"/>
                              <a:pt x="48577" y="11132"/>
                            </a:cubicBezTo>
                            <a:cubicBezTo>
                              <a:pt x="40957" y="14942"/>
                              <a:pt x="32385" y="15895"/>
                              <a:pt x="32385" y="15895"/>
                            </a:cubicBezTo>
                            <a:cubicBezTo>
                              <a:pt x="32385" y="15895"/>
                              <a:pt x="23813" y="15895"/>
                              <a:pt x="16193" y="14942"/>
                            </a:cubicBezTo>
                            <a:cubicBezTo>
                              <a:pt x="8573" y="13990"/>
                              <a:pt x="0" y="13037"/>
                              <a:pt x="0" y="11132"/>
                            </a:cubicBezTo>
                            <a:cubicBezTo>
                              <a:pt x="0" y="9227"/>
                              <a:pt x="7620" y="7322"/>
                              <a:pt x="16193" y="5417"/>
                            </a:cubicBezTo>
                            <a:cubicBezTo>
                              <a:pt x="23813" y="3512"/>
                              <a:pt x="31432" y="2560"/>
                              <a:pt x="31432" y="2560"/>
                            </a:cubicBezTo>
                            <a:cubicBezTo>
                              <a:pt x="31432" y="2560"/>
                              <a:pt x="39052" y="2560"/>
                              <a:pt x="46673" y="1607"/>
                            </a:cubicBezTo>
                            <a:cubicBezTo>
                              <a:pt x="53340" y="1607"/>
                              <a:pt x="60960" y="-1250"/>
                              <a:pt x="61913" y="655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5" name="Graphic 4">
                    <a:extLst>
                      <a:ext uri="{FF2B5EF4-FFF2-40B4-BE49-F238E27FC236}">
                        <a16:creationId xmlns:a16="http://schemas.microsoft.com/office/drawing/2014/main" id="{D6A724DE-A68D-A09E-3D1E-7D44847E10CD}"/>
                      </a:ext>
                    </a:extLst>
                  </p:cNvPr>
                  <p:cNvGrpSpPr/>
                  <p:nvPr/>
                </p:nvGrpSpPr>
                <p:grpSpPr>
                  <a:xfrm>
                    <a:off x="2790825" y="1704975"/>
                    <a:ext cx="6382991" cy="1247448"/>
                    <a:chOff x="2790825" y="1704975"/>
                    <a:chExt cx="6382991" cy="1247448"/>
                  </a:xfrm>
                </p:grpSpPr>
                <p:grpSp>
                  <p:nvGrpSpPr>
                    <p:cNvPr id="87" name="Graphic 4">
                      <a:extLst>
                        <a:ext uri="{FF2B5EF4-FFF2-40B4-BE49-F238E27FC236}">
                          <a16:creationId xmlns:a16="http://schemas.microsoft.com/office/drawing/2014/main" id="{293B2CAD-88A6-4FE2-0866-C632D1805C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90825" y="1704975"/>
                      <a:ext cx="6382991" cy="1247448"/>
                      <a:chOff x="2790825" y="1704975"/>
                      <a:chExt cx="6382991" cy="1247448"/>
                    </a:xfrm>
                  </p:grpSpPr>
                  <p:grpSp>
                    <p:nvGrpSpPr>
                      <p:cNvPr id="94" name="Graphic 4">
                        <a:extLst>
                          <a:ext uri="{FF2B5EF4-FFF2-40B4-BE49-F238E27FC236}">
                            <a16:creationId xmlns:a16="http://schemas.microsoft.com/office/drawing/2014/main" id="{FD398E4C-9888-8939-55FA-351BCC5311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70426" y="2303349"/>
                        <a:ext cx="165253" cy="290644"/>
                        <a:chOff x="7970426" y="2303349"/>
                        <a:chExt cx="165253" cy="290644"/>
                      </a:xfrm>
                    </p:grpSpPr>
                    <p:sp>
                      <p:nvSpPr>
                        <p:cNvPr id="129" name="Freeform: Shape 1057">
                          <a:extLst>
                            <a:ext uri="{FF2B5EF4-FFF2-40B4-BE49-F238E27FC236}">
                              <a16:creationId xmlns:a16="http://schemas.microsoft.com/office/drawing/2014/main" id="{12B69CC2-C6A1-4A9F-578B-3C0975269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70426" y="2303349"/>
                          <a:ext cx="165253" cy="290644"/>
                        </a:xfrm>
                        <a:custGeom>
                          <a:avLst/>
                          <a:gdLst>
                            <a:gd name="connsiteX0" fmla="*/ 158208 w 165253"/>
                            <a:gd name="connsiteY0" fmla="*/ 36943 h 290644"/>
                            <a:gd name="connsiteX1" fmla="*/ 60100 w 165253"/>
                            <a:gd name="connsiteY1" fmla="*/ 8368 h 290644"/>
                            <a:gd name="connsiteX2" fmla="*/ 78198 w 165253"/>
                            <a:gd name="connsiteY2" fmla="*/ 289355 h 290644"/>
                            <a:gd name="connsiteX3" fmla="*/ 158208 w 165253"/>
                            <a:gd name="connsiteY3" fmla="*/ 36943 h 2906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65253" h="290644">
                              <a:moveTo>
                                <a:pt x="158208" y="36943"/>
                              </a:moveTo>
                              <a:cubicBezTo>
                                <a:pt x="158208" y="36943"/>
                                <a:pt x="134396" y="-21160"/>
                                <a:pt x="60100" y="8368"/>
                              </a:cubicBezTo>
                              <a:cubicBezTo>
                                <a:pt x="-54200" y="54088"/>
                                <a:pt x="19143" y="269353"/>
                                <a:pt x="78198" y="289355"/>
                              </a:cubicBezTo>
                              <a:cubicBezTo>
                                <a:pt x="139158" y="310310"/>
                                <a:pt x="182973" y="69328"/>
                                <a:pt x="158208" y="369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CA9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0" name="Freeform: Shape 1058">
                          <a:extLst>
                            <a:ext uri="{FF2B5EF4-FFF2-40B4-BE49-F238E27FC236}">
                              <a16:creationId xmlns:a16="http://schemas.microsoft.com/office/drawing/2014/main" id="{297CCE70-3600-A2DE-EB8E-D8590D70B5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9509" y="2351492"/>
                          <a:ext cx="93410" cy="184305"/>
                        </a:xfrm>
                        <a:custGeom>
                          <a:avLst/>
                          <a:gdLst>
                            <a:gd name="connsiteX0" fmla="*/ 8638 w 93410"/>
                            <a:gd name="connsiteY0" fmla="*/ 161202 h 184305"/>
                            <a:gd name="connsiteX1" fmla="*/ 21973 w 93410"/>
                            <a:gd name="connsiteY1" fmla="*/ 173585 h 184305"/>
                            <a:gd name="connsiteX2" fmla="*/ 41976 w 93410"/>
                            <a:gd name="connsiteY2" fmla="*/ 174537 h 184305"/>
                            <a:gd name="connsiteX3" fmla="*/ 55311 w 93410"/>
                            <a:gd name="connsiteY3" fmla="*/ 164060 h 184305"/>
                            <a:gd name="connsiteX4" fmla="*/ 49596 w 93410"/>
                            <a:gd name="connsiteY4" fmla="*/ 146915 h 184305"/>
                            <a:gd name="connsiteX5" fmla="*/ 31498 w 93410"/>
                            <a:gd name="connsiteY5" fmla="*/ 133580 h 184305"/>
                            <a:gd name="connsiteX6" fmla="*/ 12448 w 93410"/>
                            <a:gd name="connsiteY6" fmla="*/ 114530 h 184305"/>
                            <a:gd name="connsiteX7" fmla="*/ 16258 w 93410"/>
                            <a:gd name="connsiteY7" fmla="*/ 99290 h 184305"/>
                            <a:gd name="connsiteX8" fmla="*/ 15306 w 93410"/>
                            <a:gd name="connsiteY8" fmla="*/ 100242 h 184305"/>
                            <a:gd name="connsiteX9" fmla="*/ 21973 w 93410"/>
                            <a:gd name="connsiteY9" fmla="*/ 93575 h 184305"/>
                            <a:gd name="connsiteX10" fmla="*/ 30546 w 93410"/>
                            <a:gd name="connsiteY10" fmla="*/ 88812 h 184305"/>
                            <a:gd name="connsiteX11" fmla="*/ 44833 w 93410"/>
                            <a:gd name="connsiteY11" fmla="*/ 86907 h 184305"/>
                            <a:gd name="connsiteX12" fmla="*/ 53406 w 93410"/>
                            <a:gd name="connsiteY12" fmla="*/ 87860 h 184305"/>
                            <a:gd name="connsiteX13" fmla="*/ 60073 w 93410"/>
                            <a:gd name="connsiteY13" fmla="*/ 89765 h 184305"/>
                            <a:gd name="connsiteX14" fmla="*/ 63883 w 93410"/>
                            <a:gd name="connsiteY14" fmla="*/ 90717 h 184305"/>
                            <a:gd name="connsiteX15" fmla="*/ 65788 w 93410"/>
                            <a:gd name="connsiteY15" fmla="*/ 91670 h 184305"/>
                            <a:gd name="connsiteX16" fmla="*/ 66741 w 93410"/>
                            <a:gd name="connsiteY16" fmla="*/ 92622 h 184305"/>
                            <a:gd name="connsiteX17" fmla="*/ 67693 w 93410"/>
                            <a:gd name="connsiteY17" fmla="*/ 93575 h 184305"/>
                            <a:gd name="connsiteX18" fmla="*/ 67693 w 93410"/>
                            <a:gd name="connsiteY18" fmla="*/ 86907 h 184305"/>
                            <a:gd name="connsiteX19" fmla="*/ 52453 w 93410"/>
                            <a:gd name="connsiteY19" fmla="*/ 45950 h 184305"/>
                            <a:gd name="connsiteX20" fmla="*/ 20068 w 93410"/>
                            <a:gd name="connsiteY20" fmla="*/ 12612 h 184305"/>
                            <a:gd name="connsiteX21" fmla="*/ 66 w 93410"/>
                            <a:gd name="connsiteY21" fmla="*/ 230 h 184305"/>
                            <a:gd name="connsiteX22" fmla="*/ 25783 w 93410"/>
                            <a:gd name="connsiteY22" fmla="*/ 7850 h 184305"/>
                            <a:gd name="connsiteX23" fmla="*/ 68646 w 93410"/>
                            <a:gd name="connsiteY23" fmla="*/ 42140 h 184305"/>
                            <a:gd name="connsiteX24" fmla="*/ 91506 w 93410"/>
                            <a:gd name="connsiteY24" fmla="*/ 86907 h 184305"/>
                            <a:gd name="connsiteX25" fmla="*/ 93411 w 93410"/>
                            <a:gd name="connsiteY25" fmla="*/ 99290 h 184305"/>
                            <a:gd name="connsiteX26" fmla="*/ 92458 w 93410"/>
                            <a:gd name="connsiteY26" fmla="*/ 112625 h 184305"/>
                            <a:gd name="connsiteX27" fmla="*/ 90553 w 93410"/>
                            <a:gd name="connsiteY27" fmla="*/ 130722 h 184305"/>
                            <a:gd name="connsiteX28" fmla="*/ 76266 w 93410"/>
                            <a:gd name="connsiteY28" fmla="*/ 119292 h 184305"/>
                            <a:gd name="connsiteX29" fmla="*/ 69598 w 93410"/>
                            <a:gd name="connsiteY29" fmla="*/ 114530 h 184305"/>
                            <a:gd name="connsiteX30" fmla="*/ 64836 w 93410"/>
                            <a:gd name="connsiteY30" fmla="*/ 111672 h 184305"/>
                            <a:gd name="connsiteX31" fmla="*/ 58168 w 93410"/>
                            <a:gd name="connsiteY31" fmla="*/ 107862 h 184305"/>
                            <a:gd name="connsiteX32" fmla="*/ 55311 w 93410"/>
                            <a:gd name="connsiteY32" fmla="*/ 106910 h 184305"/>
                            <a:gd name="connsiteX33" fmla="*/ 52453 w 93410"/>
                            <a:gd name="connsiteY33" fmla="*/ 105957 h 184305"/>
                            <a:gd name="connsiteX34" fmla="*/ 49596 w 93410"/>
                            <a:gd name="connsiteY34" fmla="*/ 105957 h 184305"/>
                            <a:gd name="connsiteX35" fmla="*/ 41976 w 93410"/>
                            <a:gd name="connsiteY35" fmla="*/ 109767 h 184305"/>
                            <a:gd name="connsiteX36" fmla="*/ 41023 w 93410"/>
                            <a:gd name="connsiteY36" fmla="*/ 110720 h 184305"/>
                            <a:gd name="connsiteX37" fmla="*/ 41023 w 93410"/>
                            <a:gd name="connsiteY37" fmla="*/ 110720 h 184305"/>
                            <a:gd name="connsiteX38" fmla="*/ 38166 w 93410"/>
                            <a:gd name="connsiteY38" fmla="*/ 114530 h 184305"/>
                            <a:gd name="connsiteX39" fmla="*/ 47691 w 93410"/>
                            <a:gd name="connsiteY39" fmla="*/ 123102 h 184305"/>
                            <a:gd name="connsiteX40" fmla="*/ 69598 w 93410"/>
                            <a:gd name="connsiteY40" fmla="*/ 143105 h 184305"/>
                            <a:gd name="connsiteX41" fmla="*/ 73408 w 93410"/>
                            <a:gd name="connsiteY41" fmla="*/ 168822 h 184305"/>
                            <a:gd name="connsiteX42" fmla="*/ 48643 w 93410"/>
                            <a:gd name="connsiteY42" fmla="*/ 184062 h 184305"/>
                            <a:gd name="connsiteX43" fmla="*/ 19116 w 93410"/>
                            <a:gd name="connsiteY43" fmla="*/ 179300 h 184305"/>
                            <a:gd name="connsiteX44" fmla="*/ 8638 w 93410"/>
                            <a:gd name="connsiteY44" fmla="*/ 165965 h 184305"/>
                            <a:gd name="connsiteX45" fmla="*/ 8638 w 93410"/>
                            <a:gd name="connsiteY45" fmla="*/ 161202 h 1843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</a:cxnLst>
                          <a:rect l="l" t="t" r="r" b="b"/>
                          <a:pathLst>
                            <a:path w="93410" h="184305">
                              <a:moveTo>
                                <a:pt x="8638" y="161202"/>
                              </a:moveTo>
                              <a:cubicBezTo>
                                <a:pt x="10543" y="161202"/>
                                <a:pt x="10543" y="169775"/>
                                <a:pt x="21973" y="173585"/>
                              </a:cubicBezTo>
                              <a:cubicBezTo>
                                <a:pt x="27688" y="175490"/>
                                <a:pt x="35308" y="176442"/>
                                <a:pt x="41976" y="174537"/>
                              </a:cubicBezTo>
                              <a:cubicBezTo>
                                <a:pt x="48643" y="172632"/>
                                <a:pt x="54358" y="168822"/>
                                <a:pt x="55311" y="164060"/>
                              </a:cubicBezTo>
                              <a:cubicBezTo>
                                <a:pt x="56263" y="159297"/>
                                <a:pt x="54358" y="152630"/>
                                <a:pt x="49596" y="146915"/>
                              </a:cubicBezTo>
                              <a:cubicBezTo>
                                <a:pt x="46738" y="142152"/>
                                <a:pt x="39118" y="138342"/>
                                <a:pt x="31498" y="133580"/>
                              </a:cubicBezTo>
                              <a:cubicBezTo>
                                <a:pt x="23878" y="128817"/>
                                <a:pt x="14353" y="123102"/>
                                <a:pt x="12448" y="114530"/>
                              </a:cubicBezTo>
                              <a:cubicBezTo>
                                <a:pt x="10543" y="105957"/>
                                <a:pt x="15306" y="102147"/>
                                <a:pt x="16258" y="99290"/>
                              </a:cubicBezTo>
                              <a:cubicBezTo>
                                <a:pt x="15306" y="100242"/>
                                <a:pt x="15306" y="100242"/>
                                <a:pt x="15306" y="100242"/>
                              </a:cubicBezTo>
                              <a:cubicBezTo>
                                <a:pt x="17211" y="97385"/>
                                <a:pt x="19116" y="95480"/>
                                <a:pt x="21973" y="93575"/>
                              </a:cubicBezTo>
                              <a:cubicBezTo>
                                <a:pt x="24831" y="91670"/>
                                <a:pt x="27688" y="90717"/>
                                <a:pt x="30546" y="88812"/>
                              </a:cubicBezTo>
                              <a:cubicBezTo>
                                <a:pt x="36261" y="87860"/>
                                <a:pt x="41976" y="86907"/>
                                <a:pt x="44833" y="86907"/>
                              </a:cubicBezTo>
                              <a:cubicBezTo>
                                <a:pt x="51501" y="87860"/>
                                <a:pt x="53406" y="87860"/>
                                <a:pt x="53406" y="87860"/>
                              </a:cubicBezTo>
                              <a:cubicBezTo>
                                <a:pt x="53406" y="87860"/>
                                <a:pt x="54358" y="87860"/>
                                <a:pt x="60073" y="89765"/>
                              </a:cubicBezTo>
                              <a:cubicBezTo>
                                <a:pt x="61026" y="89765"/>
                                <a:pt x="63883" y="90717"/>
                                <a:pt x="63883" y="90717"/>
                              </a:cubicBezTo>
                              <a:cubicBezTo>
                                <a:pt x="64836" y="90717"/>
                                <a:pt x="64836" y="90717"/>
                                <a:pt x="65788" y="91670"/>
                              </a:cubicBezTo>
                              <a:cubicBezTo>
                                <a:pt x="67693" y="92622"/>
                                <a:pt x="66741" y="91670"/>
                                <a:pt x="66741" y="92622"/>
                              </a:cubicBezTo>
                              <a:cubicBezTo>
                                <a:pt x="66741" y="92622"/>
                                <a:pt x="66741" y="93575"/>
                                <a:pt x="67693" y="93575"/>
                              </a:cubicBezTo>
                              <a:cubicBezTo>
                                <a:pt x="67693" y="92622"/>
                                <a:pt x="68646" y="95480"/>
                                <a:pt x="67693" y="86907"/>
                              </a:cubicBezTo>
                              <a:cubicBezTo>
                                <a:pt x="66741" y="75477"/>
                                <a:pt x="61978" y="60237"/>
                                <a:pt x="52453" y="45950"/>
                              </a:cubicBezTo>
                              <a:cubicBezTo>
                                <a:pt x="43881" y="32615"/>
                                <a:pt x="31498" y="20232"/>
                                <a:pt x="20068" y="12612"/>
                              </a:cubicBezTo>
                              <a:cubicBezTo>
                                <a:pt x="8638" y="4992"/>
                                <a:pt x="-887" y="2135"/>
                                <a:pt x="66" y="230"/>
                              </a:cubicBezTo>
                              <a:cubicBezTo>
                                <a:pt x="66" y="-723"/>
                                <a:pt x="11496" y="1182"/>
                                <a:pt x="25783" y="7850"/>
                              </a:cubicBezTo>
                              <a:cubicBezTo>
                                <a:pt x="40071" y="14517"/>
                                <a:pt x="57216" y="26900"/>
                                <a:pt x="68646" y="42140"/>
                              </a:cubicBezTo>
                              <a:cubicBezTo>
                                <a:pt x="81028" y="56427"/>
                                <a:pt x="88648" y="73572"/>
                                <a:pt x="91506" y="86907"/>
                              </a:cubicBezTo>
                              <a:cubicBezTo>
                                <a:pt x="92458" y="90717"/>
                                <a:pt x="92458" y="92622"/>
                                <a:pt x="93411" y="99290"/>
                              </a:cubicBezTo>
                              <a:cubicBezTo>
                                <a:pt x="93411" y="104052"/>
                                <a:pt x="92458" y="108815"/>
                                <a:pt x="92458" y="112625"/>
                              </a:cubicBezTo>
                              <a:cubicBezTo>
                                <a:pt x="91506" y="120245"/>
                                <a:pt x="90553" y="126912"/>
                                <a:pt x="90553" y="130722"/>
                              </a:cubicBezTo>
                              <a:cubicBezTo>
                                <a:pt x="84838" y="126912"/>
                                <a:pt x="80076" y="123102"/>
                                <a:pt x="76266" y="119292"/>
                              </a:cubicBezTo>
                              <a:cubicBezTo>
                                <a:pt x="74361" y="117387"/>
                                <a:pt x="71503" y="115482"/>
                                <a:pt x="69598" y="114530"/>
                              </a:cubicBezTo>
                              <a:cubicBezTo>
                                <a:pt x="67693" y="112625"/>
                                <a:pt x="66741" y="112625"/>
                                <a:pt x="64836" y="111672"/>
                              </a:cubicBezTo>
                              <a:cubicBezTo>
                                <a:pt x="61978" y="109767"/>
                                <a:pt x="60073" y="108815"/>
                                <a:pt x="58168" y="107862"/>
                              </a:cubicBezTo>
                              <a:cubicBezTo>
                                <a:pt x="56263" y="106910"/>
                                <a:pt x="56263" y="106910"/>
                                <a:pt x="55311" y="106910"/>
                              </a:cubicBezTo>
                              <a:cubicBezTo>
                                <a:pt x="53406" y="105957"/>
                                <a:pt x="52453" y="105957"/>
                                <a:pt x="52453" y="105957"/>
                              </a:cubicBezTo>
                              <a:cubicBezTo>
                                <a:pt x="52453" y="105957"/>
                                <a:pt x="51501" y="105957"/>
                                <a:pt x="49596" y="105957"/>
                              </a:cubicBezTo>
                              <a:cubicBezTo>
                                <a:pt x="47691" y="105957"/>
                                <a:pt x="45786" y="105005"/>
                                <a:pt x="41976" y="109767"/>
                              </a:cubicBezTo>
                              <a:lnTo>
                                <a:pt x="41023" y="110720"/>
                              </a:lnTo>
                              <a:lnTo>
                                <a:pt x="41023" y="110720"/>
                              </a:lnTo>
                              <a:cubicBezTo>
                                <a:pt x="40071" y="111672"/>
                                <a:pt x="38166" y="113577"/>
                                <a:pt x="38166" y="114530"/>
                              </a:cubicBezTo>
                              <a:cubicBezTo>
                                <a:pt x="37213" y="115482"/>
                                <a:pt x="40071" y="119292"/>
                                <a:pt x="47691" y="123102"/>
                              </a:cubicBezTo>
                              <a:cubicBezTo>
                                <a:pt x="54358" y="127865"/>
                                <a:pt x="63883" y="133580"/>
                                <a:pt x="69598" y="143105"/>
                              </a:cubicBezTo>
                              <a:cubicBezTo>
                                <a:pt x="74361" y="150725"/>
                                <a:pt x="77218" y="160250"/>
                                <a:pt x="73408" y="168822"/>
                              </a:cubicBezTo>
                              <a:cubicBezTo>
                                <a:pt x="69598" y="177395"/>
                                <a:pt x="59121" y="183110"/>
                                <a:pt x="48643" y="184062"/>
                              </a:cubicBezTo>
                              <a:cubicBezTo>
                                <a:pt x="38166" y="185015"/>
                                <a:pt x="26736" y="183110"/>
                                <a:pt x="19116" y="179300"/>
                              </a:cubicBezTo>
                              <a:cubicBezTo>
                                <a:pt x="11496" y="175490"/>
                                <a:pt x="9591" y="169775"/>
                                <a:pt x="8638" y="165965"/>
                              </a:cubicBezTo>
                              <a:cubicBezTo>
                                <a:pt x="6733" y="162155"/>
                                <a:pt x="7686" y="161202"/>
                                <a:pt x="8638" y="16120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1" name="Freeform: Shape 1059">
                          <a:extLst>
                            <a:ext uri="{FF2B5EF4-FFF2-40B4-BE49-F238E27FC236}">
                              <a16:creationId xmlns:a16="http://schemas.microsoft.com/office/drawing/2014/main" id="{AE9FDAD3-E884-6E94-C275-8DB10B0E05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32208" y="2318385"/>
                          <a:ext cx="52835" cy="20002"/>
                        </a:xfrm>
                        <a:custGeom>
                          <a:avLst/>
                          <a:gdLst>
                            <a:gd name="connsiteX0" fmla="*/ 52611 w 52835"/>
                            <a:gd name="connsiteY0" fmla="*/ 10477 h 20002"/>
                            <a:gd name="connsiteX1" fmla="*/ 29752 w 52835"/>
                            <a:gd name="connsiteY1" fmla="*/ 20002 h 20002"/>
                            <a:gd name="connsiteX2" fmla="*/ 224 w 52835"/>
                            <a:gd name="connsiteY2" fmla="*/ 9525 h 20002"/>
                            <a:gd name="connsiteX3" fmla="*/ 23084 w 52835"/>
                            <a:gd name="connsiteY3" fmla="*/ 0 h 20002"/>
                            <a:gd name="connsiteX4" fmla="*/ 52611 w 52835"/>
                            <a:gd name="connsiteY4" fmla="*/ 10477 h 200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2835" h="20002">
                              <a:moveTo>
                                <a:pt x="52611" y="10477"/>
                              </a:moveTo>
                              <a:cubicBezTo>
                                <a:pt x="54517" y="16192"/>
                                <a:pt x="44039" y="20002"/>
                                <a:pt x="29752" y="20002"/>
                              </a:cubicBezTo>
                              <a:cubicBezTo>
                                <a:pt x="15464" y="20002"/>
                                <a:pt x="2129" y="15240"/>
                                <a:pt x="224" y="9525"/>
                              </a:cubicBezTo>
                              <a:cubicBezTo>
                                <a:pt x="-1681" y="3810"/>
                                <a:pt x="8797" y="0"/>
                                <a:pt x="23084" y="0"/>
                              </a:cubicBezTo>
                              <a:cubicBezTo>
                                <a:pt x="38324" y="0"/>
                                <a:pt x="50706" y="4763"/>
                                <a:pt x="52611" y="104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2" name="Freeform: Shape 1060">
                          <a:extLst>
                            <a:ext uri="{FF2B5EF4-FFF2-40B4-BE49-F238E27FC236}">
                              <a16:creationId xmlns:a16="http://schemas.microsoft.com/office/drawing/2014/main" id="{2118CDD2-04A1-5151-401B-6EC2378756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03680" y="2355674"/>
                          <a:ext cx="104129" cy="179019"/>
                        </a:xfrm>
                        <a:custGeom>
                          <a:avLst/>
                          <a:gdLst>
                            <a:gd name="connsiteX0" fmla="*/ 94475 w 104129"/>
                            <a:gd name="connsiteY0" fmla="*/ 55103 h 179019"/>
                            <a:gd name="connsiteX1" fmla="*/ 24943 w 104129"/>
                            <a:gd name="connsiteY1" fmla="*/ 1763 h 179019"/>
                            <a:gd name="connsiteX2" fmla="*/ 60185 w 104129"/>
                            <a:gd name="connsiteY2" fmla="*/ 177976 h 179019"/>
                            <a:gd name="connsiteX3" fmla="*/ 94475 w 104129"/>
                            <a:gd name="connsiteY3" fmla="*/ 55103 h 1790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04129" h="179019">
                              <a:moveTo>
                                <a:pt x="94475" y="55103"/>
                              </a:moveTo>
                              <a:cubicBezTo>
                                <a:pt x="94475" y="55103"/>
                                <a:pt x="63043" y="-11572"/>
                                <a:pt x="24943" y="1763"/>
                              </a:cubicBezTo>
                              <a:cubicBezTo>
                                <a:pt x="-13157" y="16051"/>
                                <a:pt x="-12205" y="162736"/>
                                <a:pt x="60185" y="177976"/>
                              </a:cubicBezTo>
                              <a:cubicBezTo>
                                <a:pt x="131622" y="192263"/>
                                <a:pt x="94475" y="55103"/>
                                <a:pt x="94475" y="551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5" name="Graphic 4">
                        <a:extLst>
                          <a:ext uri="{FF2B5EF4-FFF2-40B4-BE49-F238E27FC236}">
                            <a16:creationId xmlns:a16="http://schemas.microsoft.com/office/drawing/2014/main" id="{F252BF46-2CD9-EF42-C7A5-760D90A86D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51033" y="1943464"/>
                        <a:ext cx="1122783" cy="1008959"/>
                        <a:chOff x="8051033" y="1943464"/>
                        <a:chExt cx="1122783" cy="1008959"/>
                      </a:xfrm>
                    </p:grpSpPr>
                    <p:sp>
                      <p:nvSpPr>
                        <p:cNvPr id="120" name="Freeform: Shape 1062">
                          <a:extLst>
                            <a:ext uri="{FF2B5EF4-FFF2-40B4-BE49-F238E27FC236}">
                              <a16:creationId xmlns:a16="http://schemas.microsoft.com/office/drawing/2014/main" id="{6239DF99-5F21-F575-08A9-1EED1CEDBE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51579" y="1943464"/>
                          <a:ext cx="1122237" cy="1008762"/>
                        </a:xfrm>
                        <a:custGeom>
                          <a:avLst/>
                          <a:gdLst>
                            <a:gd name="connsiteX0" fmla="*/ 322801 w 1122237"/>
                            <a:gd name="connsiteY0" fmla="*/ 34878 h 1008762"/>
                            <a:gd name="connsiteX1" fmla="*/ 63721 w 1122237"/>
                            <a:gd name="connsiteY1" fmla="*/ 506366 h 1008762"/>
                            <a:gd name="connsiteX2" fmla="*/ 318990 w 1122237"/>
                            <a:gd name="connsiteY2" fmla="*/ 1002619 h 1008762"/>
                            <a:gd name="connsiteX3" fmla="*/ 839056 w 1122237"/>
                            <a:gd name="connsiteY3" fmla="*/ 799736 h 1008762"/>
                            <a:gd name="connsiteX4" fmla="*/ 985740 w 1122237"/>
                            <a:gd name="connsiteY4" fmla="*/ 851171 h 1008762"/>
                            <a:gd name="connsiteX5" fmla="*/ 1099088 w 1122237"/>
                            <a:gd name="connsiteY5" fmla="*/ 599711 h 1008762"/>
                            <a:gd name="connsiteX6" fmla="*/ 938115 w 1122237"/>
                            <a:gd name="connsiteY6" fmla="*/ 594948 h 1008762"/>
                            <a:gd name="connsiteX7" fmla="*/ 811433 w 1122237"/>
                            <a:gd name="connsiteY7" fmla="*/ 76788 h 1008762"/>
                            <a:gd name="connsiteX8" fmla="*/ 322801 w 1122237"/>
                            <a:gd name="connsiteY8" fmla="*/ 34878 h 10087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2237" h="1008762">
                              <a:moveTo>
                                <a:pt x="322801" y="34878"/>
                              </a:moveTo>
                              <a:cubicBezTo>
                                <a:pt x="70388" y="117746"/>
                                <a:pt x="82771" y="347298"/>
                                <a:pt x="63721" y="506366"/>
                              </a:cubicBezTo>
                              <a:cubicBezTo>
                                <a:pt x="-108682" y="787353"/>
                                <a:pt x="99915" y="969281"/>
                                <a:pt x="318990" y="1002619"/>
                              </a:cubicBezTo>
                              <a:cubicBezTo>
                                <a:pt x="552353" y="1037861"/>
                                <a:pt x="781906" y="914988"/>
                                <a:pt x="839056" y="799736"/>
                              </a:cubicBezTo>
                              <a:cubicBezTo>
                                <a:pt x="839056" y="799736"/>
                                <a:pt x="866678" y="898796"/>
                                <a:pt x="985740" y="851171"/>
                              </a:cubicBezTo>
                              <a:cubicBezTo>
                                <a:pt x="1079085" y="814023"/>
                                <a:pt x="1164810" y="665434"/>
                                <a:pt x="1099088" y="599711"/>
                              </a:cubicBezTo>
                              <a:cubicBezTo>
                                <a:pt x="1019078" y="519701"/>
                                <a:pt x="938115" y="594948"/>
                                <a:pt x="938115" y="594948"/>
                              </a:cubicBezTo>
                              <a:cubicBezTo>
                                <a:pt x="938115" y="594948"/>
                                <a:pt x="1110518" y="277766"/>
                                <a:pt x="811433" y="76788"/>
                              </a:cubicBezTo>
                              <a:cubicBezTo>
                                <a:pt x="809528" y="76788"/>
                                <a:pt x="620933" y="-63229"/>
                                <a:pt x="322801" y="348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CA9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21" name="Graphic 4">
                          <a:extLst>
                            <a:ext uri="{FF2B5EF4-FFF2-40B4-BE49-F238E27FC236}">
                              <a16:creationId xmlns:a16="http://schemas.microsoft.com/office/drawing/2014/main" id="{E1658BB6-302D-4956-5CD1-7E279096E0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051033" y="2076450"/>
                          <a:ext cx="1080584" cy="875973"/>
                          <a:chOff x="8051033" y="2076450"/>
                          <a:chExt cx="1080584" cy="875973"/>
                        </a:xfrm>
                        <a:solidFill>
                          <a:srgbClr val="F9C584">
                            <a:alpha val="60000"/>
                          </a:srgbClr>
                        </a:solidFill>
                      </p:grpSpPr>
                      <p:sp>
                        <p:nvSpPr>
                          <p:cNvPr id="127" name="Freeform: Shape 1064">
                            <a:extLst>
                              <a:ext uri="{FF2B5EF4-FFF2-40B4-BE49-F238E27FC236}">
                                <a16:creationId xmlns:a16="http://schemas.microsoft.com/office/drawing/2014/main" id="{793ADBB1-189D-CF97-8659-17EDD015EC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051033" y="2076450"/>
                            <a:ext cx="823409" cy="875973"/>
                          </a:xfrm>
                          <a:custGeom>
                            <a:avLst/>
                            <a:gdLst>
                              <a:gd name="connsiteX0" fmla="*/ 63314 w 823409"/>
                              <a:gd name="connsiteY0" fmla="*/ 373380 h 875973"/>
                              <a:gd name="connsiteX1" fmla="*/ 167137 w 823409"/>
                              <a:gd name="connsiteY1" fmla="*/ 0 h 875973"/>
                              <a:gd name="connsiteX2" fmla="*/ 80459 w 823409"/>
                              <a:gd name="connsiteY2" fmla="*/ 351473 h 875973"/>
                              <a:gd name="connsiteX3" fmla="*/ 335729 w 823409"/>
                              <a:gd name="connsiteY3" fmla="*/ 847725 h 875973"/>
                              <a:gd name="connsiteX4" fmla="*/ 823409 w 823409"/>
                              <a:gd name="connsiteY4" fmla="*/ 691515 h 875973"/>
                              <a:gd name="connsiteX5" fmla="*/ 318584 w 823409"/>
                              <a:gd name="connsiteY5" fmla="*/ 869633 h 875973"/>
                              <a:gd name="connsiteX6" fmla="*/ 63314 w 823409"/>
                              <a:gd name="connsiteY6" fmla="*/ 373380 h 8759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823409" h="875973">
                                <a:moveTo>
                                  <a:pt x="63314" y="373380"/>
                                </a:moveTo>
                                <a:cubicBezTo>
                                  <a:pt x="76649" y="258127"/>
                                  <a:pt x="74744" y="106680"/>
                                  <a:pt x="167137" y="0"/>
                                </a:cubicBezTo>
                                <a:cubicBezTo>
                                  <a:pt x="91889" y="104775"/>
                                  <a:pt x="92842" y="243840"/>
                                  <a:pt x="80459" y="351473"/>
                                </a:cubicBezTo>
                                <a:cubicBezTo>
                                  <a:pt x="-91944" y="632460"/>
                                  <a:pt x="116654" y="814388"/>
                                  <a:pt x="335729" y="847725"/>
                                </a:cubicBezTo>
                                <a:cubicBezTo>
                                  <a:pt x="537659" y="878205"/>
                                  <a:pt x="735779" y="790575"/>
                                  <a:pt x="823409" y="691515"/>
                                </a:cubicBezTo>
                                <a:cubicBezTo>
                                  <a:pt x="748162" y="799148"/>
                                  <a:pt x="534802" y="902970"/>
                                  <a:pt x="318584" y="869633"/>
                                </a:cubicBezTo>
                                <a:cubicBezTo>
                                  <a:pt x="99509" y="836295"/>
                                  <a:pt x="-108136" y="654368"/>
                                  <a:pt x="63314" y="3733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C584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8" name="Freeform: Shape 1065">
                            <a:extLst>
                              <a:ext uri="{FF2B5EF4-FFF2-40B4-BE49-F238E27FC236}">
                                <a16:creationId xmlns:a16="http://schemas.microsoft.com/office/drawing/2014/main" id="{28130465-B673-A5E8-57A5-A6FA775C6E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90635" y="2714625"/>
                            <a:ext cx="240982" cy="92605"/>
                          </a:xfrm>
                          <a:custGeom>
                            <a:avLst/>
                            <a:gdLst>
                              <a:gd name="connsiteX0" fmla="*/ 16192 w 240982"/>
                              <a:gd name="connsiteY0" fmla="*/ 6667 h 92605"/>
                              <a:gd name="connsiteX1" fmla="*/ 162877 w 240982"/>
                              <a:gd name="connsiteY1" fmla="*/ 58102 h 92605"/>
                              <a:gd name="connsiteX2" fmla="*/ 240982 w 240982"/>
                              <a:gd name="connsiteY2" fmla="*/ 0 h 92605"/>
                              <a:gd name="connsiteX3" fmla="*/ 145732 w 240982"/>
                              <a:gd name="connsiteY3" fmla="*/ 80010 h 92605"/>
                              <a:gd name="connsiteX4" fmla="*/ 0 w 240982"/>
                              <a:gd name="connsiteY4" fmla="*/ 32385 h 92605"/>
                              <a:gd name="connsiteX5" fmla="*/ 16192 w 240982"/>
                              <a:gd name="connsiteY5" fmla="*/ 6667 h 926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40982" h="92605">
                                <a:moveTo>
                                  <a:pt x="16192" y="6667"/>
                                </a:moveTo>
                                <a:cubicBezTo>
                                  <a:pt x="16192" y="6667"/>
                                  <a:pt x="43815" y="105727"/>
                                  <a:pt x="162877" y="58102"/>
                                </a:cubicBezTo>
                                <a:cubicBezTo>
                                  <a:pt x="191452" y="46673"/>
                                  <a:pt x="218122" y="25717"/>
                                  <a:pt x="240982" y="0"/>
                                </a:cubicBezTo>
                                <a:cubicBezTo>
                                  <a:pt x="215265" y="36195"/>
                                  <a:pt x="180975" y="65723"/>
                                  <a:pt x="145732" y="80010"/>
                                </a:cubicBezTo>
                                <a:cubicBezTo>
                                  <a:pt x="41910" y="120967"/>
                                  <a:pt x="7620" y="50483"/>
                                  <a:pt x="0" y="32385"/>
                                </a:cubicBezTo>
                                <a:cubicBezTo>
                                  <a:pt x="5715" y="24765"/>
                                  <a:pt x="11430" y="16192"/>
                                  <a:pt x="16192" y="666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C584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22" name="Freeform: Shape 1066">
                          <a:extLst>
                            <a:ext uri="{FF2B5EF4-FFF2-40B4-BE49-F238E27FC236}">
                              <a16:creationId xmlns:a16="http://schemas.microsoft.com/office/drawing/2014/main" id="{8A7F90A2-AAC9-E0F4-1AC5-A4AB95A3C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91512" y="2868569"/>
                          <a:ext cx="40077" cy="22628"/>
                        </a:xfrm>
                        <a:custGeom>
                          <a:avLst/>
                          <a:gdLst>
                            <a:gd name="connsiteX0" fmla="*/ 40005 w 40077"/>
                            <a:gd name="connsiteY0" fmla="*/ 16553 h 22628"/>
                            <a:gd name="connsiteX1" fmla="*/ 19050 w 40077"/>
                            <a:gd name="connsiteY1" fmla="*/ 21315 h 22628"/>
                            <a:gd name="connsiteX2" fmla="*/ 0 w 40077"/>
                            <a:gd name="connsiteY2" fmla="*/ 6075 h 22628"/>
                            <a:gd name="connsiteX3" fmla="*/ 20955 w 40077"/>
                            <a:gd name="connsiteY3" fmla="*/ 1313 h 22628"/>
                            <a:gd name="connsiteX4" fmla="*/ 40005 w 40077"/>
                            <a:gd name="connsiteY4" fmla="*/ 16553 h 226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0077" h="22628">
                              <a:moveTo>
                                <a:pt x="40005" y="16553"/>
                              </a:moveTo>
                              <a:cubicBezTo>
                                <a:pt x="39052" y="22268"/>
                                <a:pt x="30480" y="24173"/>
                                <a:pt x="19050" y="21315"/>
                              </a:cubicBezTo>
                              <a:cubicBezTo>
                                <a:pt x="8573" y="18458"/>
                                <a:pt x="0" y="10838"/>
                                <a:pt x="0" y="6075"/>
                              </a:cubicBezTo>
                              <a:cubicBezTo>
                                <a:pt x="952" y="360"/>
                                <a:pt x="9525" y="-1545"/>
                                <a:pt x="20955" y="1313"/>
                              </a:cubicBezTo>
                              <a:cubicBezTo>
                                <a:pt x="32385" y="4170"/>
                                <a:pt x="40957" y="10838"/>
                                <a:pt x="40005" y="165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23" name="Graphic 4">
                          <a:extLst>
                            <a:ext uri="{FF2B5EF4-FFF2-40B4-BE49-F238E27FC236}">
                              <a16:creationId xmlns:a16="http://schemas.microsoft.com/office/drawing/2014/main" id="{43E3AAA4-38F8-7E58-B6C2-0A85638F19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944504" y="2523944"/>
                          <a:ext cx="174802" cy="244106"/>
                          <a:chOff x="8944504" y="2523944"/>
                          <a:chExt cx="174802" cy="244106"/>
                        </a:xfrm>
                      </p:grpSpPr>
                      <p:sp>
                        <p:nvSpPr>
                          <p:cNvPr id="124" name="Freeform: Shape 1068">
                            <a:extLst>
                              <a:ext uri="{FF2B5EF4-FFF2-40B4-BE49-F238E27FC236}">
                                <a16:creationId xmlns:a16="http://schemas.microsoft.com/office/drawing/2014/main" id="{BCD8F762-5CC6-D415-FB13-1312B6A830C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956357" y="2565863"/>
                            <a:ext cx="162949" cy="201122"/>
                          </a:xfrm>
                          <a:custGeom>
                            <a:avLst/>
                            <a:gdLst>
                              <a:gd name="connsiteX0" fmla="*/ 162878 w 162949"/>
                              <a:gd name="connsiteY0" fmla="*/ 57321 h 201122"/>
                              <a:gd name="connsiteX1" fmla="*/ 128588 w 162949"/>
                              <a:gd name="connsiteY1" fmla="*/ 171 h 201122"/>
                              <a:gd name="connsiteX2" fmla="*/ 20955 w 162949"/>
                              <a:gd name="connsiteY2" fmla="*/ 81134 h 201122"/>
                              <a:gd name="connsiteX3" fmla="*/ 55245 w 162949"/>
                              <a:gd name="connsiteY3" fmla="*/ 112566 h 201122"/>
                              <a:gd name="connsiteX4" fmla="*/ 0 w 162949"/>
                              <a:gd name="connsiteY4" fmla="*/ 165906 h 201122"/>
                              <a:gd name="connsiteX5" fmla="*/ 44768 w 162949"/>
                              <a:gd name="connsiteY5" fmla="*/ 200196 h 201122"/>
                              <a:gd name="connsiteX6" fmla="*/ 162878 w 162949"/>
                              <a:gd name="connsiteY6" fmla="*/ 57321 h 2011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62949" h="201122">
                                <a:moveTo>
                                  <a:pt x="162878" y="57321"/>
                                </a:moveTo>
                                <a:cubicBezTo>
                                  <a:pt x="162878" y="57321"/>
                                  <a:pt x="163830" y="-3639"/>
                                  <a:pt x="128588" y="171"/>
                                </a:cubicBezTo>
                                <a:cubicBezTo>
                                  <a:pt x="93345" y="3981"/>
                                  <a:pt x="20955" y="81134"/>
                                  <a:pt x="20955" y="81134"/>
                                </a:cubicBezTo>
                                <a:cubicBezTo>
                                  <a:pt x="20955" y="81134"/>
                                  <a:pt x="64770" y="76371"/>
                                  <a:pt x="55245" y="112566"/>
                                </a:cubicBezTo>
                                <a:cubicBezTo>
                                  <a:pt x="44768" y="147809"/>
                                  <a:pt x="0" y="165906"/>
                                  <a:pt x="0" y="165906"/>
                                </a:cubicBezTo>
                                <a:cubicBezTo>
                                  <a:pt x="0" y="165906"/>
                                  <a:pt x="8573" y="207816"/>
                                  <a:pt x="44768" y="200196"/>
                                </a:cubicBezTo>
                                <a:cubicBezTo>
                                  <a:pt x="81915" y="192576"/>
                                  <a:pt x="165735" y="117329"/>
                                  <a:pt x="162878" y="573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A9B87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5" name="Freeform: Shape 1069">
                            <a:extLst>
                              <a:ext uri="{FF2B5EF4-FFF2-40B4-BE49-F238E27FC236}">
                                <a16:creationId xmlns:a16="http://schemas.microsoft.com/office/drawing/2014/main" id="{67D49708-6843-5097-F1CC-EA69D878A5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944504" y="2563177"/>
                            <a:ext cx="173778" cy="204873"/>
                          </a:xfrm>
                          <a:custGeom>
                            <a:avLst/>
                            <a:gdLst>
                              <a:gd name="connsiteX0" fmla="*/ 122344 w 173778"/>
                              <a:gd name="connsiteY0" fmla="*/ 160020 h 204873"/>
                              <a:gd name="connsiteX1" fmla="*/ 94721 w 173778"/>
                              <a:gd name="connsiteY1" fmla="*/ 185738 h 204873"/>
                              <a:gd name="connsiteX2" fmla="*/ 57573 w 173778"/>
                              <a:gd name="connsiteY2" fmla="*/ 202883 h 204873"/>
                              <a:gd name="connsiteX3" fmla="*/ 31856 w 173778"/>
                              <a:gd name="connsiteY3" fmla="*/ 203835 h 204873"/>
                              <a:gd name="connsiteX4" fmla="*/ 8044 w 173778"/>
                              <a:gd name="connsiteY4" fmla="*/ 187643 h 204873"/>
                              <a:gd name="connsiteX5" fmla="*/ 2328 w 173778"/>
                              <a:gd name="connsiteY5" fmla="*/ 174308 h 204873"/>
                              <a:gd name="connsiteX6" fmla="*/ 423 w 173778"/>
                              <a:gd name="connsiteY6" fmla="*/ 164783 h 204873"/>
                              <a:gd name="connsiteX7" fmla="*/ 423 w 173778"/>
                              <a:gd name="connsiteY7" fmla="*/ 162877 h 204873"/>
                              <a:gd name="connsiteX8" fmla="*/ 2328 w 173778"/>
                              <a:gd name="connsiteY8" fmla="*/ 161925 h 204873"/>
                              <a:gd name="connsiteX9" fmla="*/ 7091 w 173778"/>
                              <a:gd name="connsiteY9" fmla="*/ 160020 h 204873"/>
                              <a:gd name="connsiteX10" fmla="*/ 16616 w 173778"/>
                              <a:gd name="connsiteY10" fmla="*/ 157163 h 204873"/>
                              <a:gd name="connsiteX11" fmla="*/ 21378 w 173778"/>
                              <a:gd name="connsiteY11" fmla="*/ 155258 h 204873"/>
                              <a:gd name="connsiteX12" fmla="*/ 29951 w 173778"/>
                              <a:gd name="connsiteY12" fmla="*/ 150495 h 204873"/>
                              <a:gd name="connsiteX13" fmla="*/ 51858 w 173778"/>
                              <a:gd name="connsiteY13" fmla="*/ 126683 h 204873"/>
                              <a:gd name="connsiteX14" fmla="*/ 56621 w 173778"/>
                              <a:gd name="connsiteY14" fmla="*/ 106680 h 204873"/>
                              <a:gd name="connsiteX15" fmla="*/ 55669 w 173778"/>
                              <a:gd name="connsiteY15" fmla="*/ 101918 h 204873"/>
                              <a:gd name="connsiteX16" fmla="*/ 54716 w 173778"/>
                              <a:gd name="connsiteY16" fmla="*/ 100965 h 204873"/>
                              <a:gd name="connsiteX17" fmla="*/ 51858 w 173778"/>
                              <a:gd name="connsiteY17" fmla="*/ 97155 h 204873"/>
                              <a:gd name="connsiteX18" fmla="*/ 49953 w 173778"/>
                              <a:gd name="connsiteY18" fmla="*/ 96202 h 204873"/>
                              <a:gd name="connsiteX19" fmla="*/ 49001 w 173778"/>
                              <a:gd name="connsiteY19" fmla="*/ 95250 h 204873"/>
                              <a:gd name="connsiteX20" fmla="*/ 45191 w 173778"/>
                              <a:gd name="connsiteY20" fmla="*/ 95250 h 204873"/>
                              <a:gd name="connsiteX21" fmla="*/ 37571 w 173778"/>
                              <a:gd name="connsiteY21" fmla="*/ 96202 h 204873"/>
                              <a:gd name="connsiteX22" fmla="*/ 26141 w 173778"/>
                              <a:gd name="connsiteY22" fmla="*/ 100013 h 204873"/>
                              <a:gd name="connsiteX23" fmla="*/ 2328 w 173778"/>
                              <a:gd name="connsiteY23" fmla="*/ 107633 h 204873"/>
                              <a:gd name="connsiteX24" fmla="*/ 10901 w 173778"/>
                              <a:gd name="connsiteY24" fmla="*/ 93345 h 204873"/>
                              <a:gd name="connsiteX25" fmla="*/ 24236 w 173778"/>
                              <a:gd name="connsiteY25" fmla="*/ 74295 h 204873"/>
                              <a:gd name="connsiteX26" fmla="*/ 33761 w 173778"/>
                              <a:gd name="connsiteY26" fmla="*/ 63818 h 204873"/>
                              <a:gd name="connsiteX27" fmla="*/ 40428 w 173778"/>
                              <a:gd name="connsiteY27" fmla="*/ 57150 h 204873"/>
                              <a:gd name="connsiteX28" fmla="*/ 52811 w 173778"/>
                              <a:gd name="connsiteY28" fmla="*/ 45720 h 204873"/>
                              <a:gd name="connsiteX29" fmla="*/ 110914 w 173778"/>
                              <a:gd name="connsiteY29" fmla="*/ 7620 h 204873"/>
                              <a:gd name="connsiteX30" fmla="*/ 143298 w 173778"/>
                              <a:gd name="connsiteY30" fmla="*/ 0 h 204873"/>
                              <a:gd name="connsiteX31" fmla="*/ 158539 w 173778"/>
                              <a:gd name="connsiteY31" fmla="*/ 3810 h 204873"/>
                              <a:gd name="connsiteX32" fmla="*/ 168064 w 173778"/>
                              <a:gd name="connsiteY32" fmla="*/ 12383 h 204873"/>
                              <a:gd name="connsiteX33" fmla="*/ 173778 w 173778"/>
                              <a:gd name="connsiteY33" fmla="*/ 28575 h 204873"/>
                              <a:gd name="connsiteX34" fmla="*/ 172826 w 173778"/>
                              <a:gd name="connsiteY34" fmla="*/ 34290 h 204873"/>
                              <a:gd name="connsiteX35" fmla="*/ 162348 w 173778"/>
                              <a:gd name="connsiteY35" fmla="*/ 16193 h 204873"/>
                              <a:gd name="connsiteX36" fmla="*/ 143298 w 173778"/>
                              <a:gd name="connsiteY36" fmla="*/ 8573 h 204873"/>
                              <a:gd name="connsiteX37" fmla="*/ 116628 w 173778"/>
                              <a:gd name="connsiteY37" fmla="*/ 18098 h 204873"/>
                              <a:gd name="connsiteX38" fmla="*/ 65194 w 173778"/>
                              <a:gd name="connsiteY38" fmla="*/ 57150 h 204873"/>
                              <a:gd name="connsiteX39" fmla="*/ 53764 w 173778"/>
                              <a:gd name="connsiteY39" fmla="*/ 68580 h 204873"/>
                              <a:gd name="connsiteX40" fmla="*/ 49001 w 173778"/>
                              <a:gd name="connsiteY40" fmla="*/ 73343 h 204873"/>
                              <a:gd name="connsiteX41" fmla="*/ 49001 w 173778"/>
                              <a:gd name="connsiteY41" fmla="*/ 74295 h 204873"/>
                              <a:gd name="connsiteX42" fmla="*/ 49953 w 173778"/>
                              <a:gd name="connsiteY42" fmla="*/ 75248 h 204873"/>
                              <a:gd name="connsiteX43" fmla="*/ 50906 w 173778"/>
                              <a:gd name="connsiteY43" fmla="*/ 75248 h 204873"/>
                              <a:gd name="connsiteX44" fmla="*/ 54716 w 173778"/>
                              <a:gd name="connsiteY44" fmla="*/ 75248 h 204873"/>
                              <a:gd name="connsiteX45" fmla="*/ 59478 w 173778"/>
                              <a:gd name="connsiteY45" fmla="*/ 76200 h 204873"/>
                              <a:gd name="connsiteX46" fmla="*/ 67098 w 173778"/>
                              <a:gd name="connsiteY46" fmla="*/ 80010 h 204873"/>
                              <a:gd name="connsiteX47" fmla="*/ 74719 w 173778"/>
                              <a:gd name="connsiteY47" fmla="*/ 87630 h 204873"/>
                              <a:gd name="connsiteX48" fmla="*/ 76623 w 173778"/>
                              <a:gd name="connsiteY48" fmla="*/ 90488 h 204873"/>
                              <a:gd name="connsiteX49" fmla="*/ 78528 w 173778"/>
                              <a:gd name="connsiteY49" fmla="*/ 94298 h 204873"/>
                              <a:gd name="connsiteX50" fmla="*/ 80433 w 173778"/>
                              <a:gd name="connsiteY50" fmla="*/ 103823 h 204873"/>
                              <a:gd name="connsiteX51" fmla="*/ 72814 w 173778"/>
                              <a:gd name="connsiteY51" fmla="*/ 133350 h 204873"/>
                              <a:gd name="connsiteX52" fmla="*/ 42333 w 173778"/>
                              <a:gd name="connsiteY52" fmla="*/ 162877 h 204873"/>
                              <a:gd name="connsiteX53" fmla="*/ 30903 w 173778"/>
                              <a:gd name="connsiteY53" fmla="*/ 167640 h 204873"/>
                              <a:gd name="connsiteX54" fmla="*/ 25189 w 173778"/>
                              <a:gd name="connsiteY54" fmla="*/ 169545 h 204873"/>
                              <a:gd name="connsiteX55" fmla="*/ 23283 w 173778"/>
                              <a:gd name="connsiteY55" fmla="*/ 169545 h 204873"/>
                              <a:gd name="connsiteX56" fmla="*/ 22331 w 173778"/>
                              <a:gd name="connsiteY56" fmla="*/ 171450 h 204873"/>
                              <a:gd name="connsiteX57" fmla="*/ 25189 w 173778"/>
                              <a:gd name="connsiteY57" fmla="*/ 178118 h 204873"/>
                              <a:gd name="connsiteX58" fmla="*/ 37571 w 173778"/>
                              <a:gd name="connsiteY58" fmla="*/ 188595 h 204873"/>
                              <a:gd name="connsiteX59" fmla="*/ 56621 w 173778"/>
                              <a:gd name="connsiteY59" fmla="*/ 188595 h 204873"/>
                              <a:gd name="connsiteX60" fmla="*/ 92816 w 173778"/>
                              <a:gd name="connsiteY60" fmla="*/ 176213 h 204873"/>
                              <a:gd name="connsiteX61" fmla="*/ 122344 w 173778"/>
                              <a:gd name="connsiteY61" fmla="*/ 160020 h 2048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</a:cxnLst>
                            <a:rect l="l" t="t" r="r" b="b"/>
                            <a:pathLst>
                              <a:path w="173778" h="204873">
                                <a:moveTo>
                                  <a:pt x="122344" y="160020"/>
                                </a:moveTo>
                                <a:cubicBezTo>
                                  <a:pt x="123296" y="160973"/>
                                  <a:pt x="114723" y="173355"/>
                                  <a:pt x="94721" y="185738"/>
                                </a:cubicBezTo>
                                <a:cubicBezTo>
                                  <a:pt x="85196" y="192405"/>
                                  <a:pt x="72814" y="199073"/>
                                  <a:pt x="57573" y="202883"/>
                                </a:cubicBezTo>
                                <a:cubicBezTo>
                                  <a:pt x="49953" y="204788"/>
                                  <a:pt x="41381" y="205740"/>
                                  <a:pt x="31856" y="203835"/>
                                </a:cubicBezTo>
                                <a:cubicBezTo>
                                  <a:pt x="22331" y="201930"/>
                                  <a:pt x="13758" y="195263"/>
                                  <a:pt x="8044" y="187643"/>
                                </a:cubicBezTo>
                                <a:cubicBezTo>
                                  <a:pt x="6139" y="183833"/>
                                  <a:pt x="3281" y="180975"/>
                                  <a:pt x="2328" y="174308"/>
                                </a:cubicBezTo>
                                <a:lnTo>
                                  <a:pt x="423" y="164783"/>
                                </a:lnTo>
                                <a:cubicBezTo>
                                  <a:pt x="423" y="163830"/>
                                  <a:pt x="-529" y="162877"/>
                                  <a:pt x="423" y="162877"/>
                                </a:cubicBezTo>
                                <a:lnTo>
                                  <a:pt x="2328" y="161925"/>
                                </a:lnTo>
                                <a:lnTo>
                                  <a:pt x="7091" y="160020"/>
                                </a:lnTo>
                                <a:lnTo>
                                  <a:pt x="16616" y="157163"/>
                                </a:lnTo>
                                <a:cubicBezTo>
                                  <a:pt x="18521" y="157163"/>
                                  <a:pt x="19473" y="156210"/>
                                  <a:pt x="21378" y="155258"/>
                                </a:cubicBezTo>
                                <a:cubicBezTo>
                                  <a:pt x="24236" y="153352"/>
                                  <a:pt x="27094" y="152400"/>
                                  <a:pt x="29951" y="150495"/>
                                </a:cubicBezTo>
                                <a:cubicBezTo>
                                  <a:pt x="40428" y="143827"/>
                                  <a:pt x="48048" y="135255"/>
                                  <a:pt x="51858" y="126683"/>
                                </a:cubicBezTo>
                                <a:cubicBezTo>
                                  <a:pt x="55669" y="118110"/>
                                  <a:pt x="56621" y="111443"/>
                                  <a:pt x="56621" y="106680"/>
                                </a:cubicBezTo>
                                <a:cubicBezTo>
                                  <a:pt x="56621" y="104775"/>
                                  <a:pt x="55669" y="102870"/>
                                  <a:pt x="55669" y="101918"/>
                                </a:cubicBezTo>
                                <a:cubicBezTo>
                                  <a:pt x="54716" y="100965"/>
                                  <a:pt x="54716" y="100965"/>
                                  <a:pt x="54716" y="100965"/>
                                </a:cubicBezTo>
                                <a:cubicBezTo>
                                  <a:pt x="54716" y="100965"/>
                                  <a:pt x="53764" y="99060"/>
                                  <a:pt x="51858" y="97155"/>
                                </a:cubicBezTo>
                                <a:cubicBezTo>
                                  <a:pt x="50906" y="97155"/>
                                  <a:pt x="50906" y="97155"/>
                                  <a:pt x="49953" y="96202"/>
                                </a:cubicBezTo>
                                <a:cubicBezTo>
                                  <a:pt x="49953" y="96202"/>
                                  <a:pt x="49001" y="95250"/>
                                  <a:pt x="49001" y="95250"/>
                                </a:cubicBezTo>
                                <a:cubicBezTo>
                                  <a:pt x="48048" y="95250"/>
                                  <a:pt x="49001" y="95250"/>
                                  <a:pt x="45191" y="95250"/>
                                </a:cubicBezTo>
                                <a:cubicBezTo>
                                  <a:pt x="42333" y="95250"/>
                                  <a:pt x="40428" y="95250"/>
                                  <a:pt x="37571" y="96202"/>
                                </a:cubicBezTo>
                                <a:cubicBezTo>
                                  <a:pt x="33761" y="97155"/>
                                  <a:pt x="29951" y="99060"/>
                                  <a:pt x="26141" y="100013"/>
                                </a:cubicBezTo>
                                <a:cubicBezTo>
                                  <a:pt x="18521" y="102870"/>
                                  <a:pt x="10901" y="104775"/>
                                  <a:pt x="2328" y="107633"/>
                                </a:cubicBezTo>
                                <a:cubicBezTo>
                                  <a:pt x="5186" y="103823"/>
                                  <a:pt x="6139" y="100965"/>
                                  <a:pt x="10901" y="93345"/>
                                </a:cubicBezTo>
                                <a:cubicBezTo>
                                  <a:pt x="14711" y="87630"/>
                                  <a:pt x="18521" y="80963"/>
                                  <a:pt x="24236" y="74295"/>
                                </a:cubicBezTo>
                                <a:cubicBezTo>
                                  <a:pt x="27094" y="70485"/>
                                  <a:pt x="29951" y="67627"/>
                                  <a:pt x="33761" y="63818"/>
                                </a:cubicBezTo>
                                <a:cubicBezTo>
                                  <a:pt x="36619" y="60960"/>
                                  <a:pt x="37571" y="60008"/>
                                  <a:pt x="40428" y="57150"/>
                                </a:cubicBezTo>
                                <a:cubicBezTo>
                                  <a:pt x="44239" y="53340"/>
                                  <a:pt x="49001" y="49530"/>
                                  <a:pt x="52811" y="45720"/>
                                </a:cubicBezTo>
                                <a:cubicBezTo>
                                  <a:pt x="69956" y="31433"/>
                                  <a:pt x="89958" y="17145"/>
                                  <a:pt x="110914" y="7620"/>
                                </a:cubicBezTo>
                                <a:cubicBezTo>
                                  <a:pt x="121391" y="2858"/>
                                  <a:pt x="132821" y="0"/>
                                  <a:pt x="143298" y="0"/>
                                </a:cubicBezTo>
                                <a:cubicBezTo>
                                  <a:pt x="149014" y="0"/>
                                  <a:pt x="154728" y="952"/>
                                  <a:pt x="158539" y="3810"/>
                                </a:cubicBezTo>
                                <a:cubicBezTo>
                                  <a:pt x="163301" y="6668"/>
                                  <a:pt x="166158" y="9525"/>
                                  <a:pt x="168064" y="12383"/>
                                </a:cubicBezTo>
                                <a:cubicBezTo>
                                  <a:pt x="171873" y="19050"/>
                                  <a:pt x="172826" y="24765"/>
                                  <a:pt x="173778" y="28575"/>
                                </a:cubicBezTo>
                                <a:cubicBezTo>
                                  <a:pt x="173778" y="32385"/>
                                  <a:pt x="173778" y="34290"/>
                                  <a:pt x="172826" y="34290"/>
                                </a:cubicBezTo>
                                <a:cubicBezTo>
                                  <a:pt x="170921" y="35243"/>
                                  <a:pt x="169969" y="25718"/>
                                  <a:pt x="162348" y="16193"/>
                                </a:cubicBezTo>
                                <a:cubicBezTo>
                                  <a:pt x="158539" y="11430"/>
                                  <a:pt x="151871" y="8573"/>
                                  <a:pt x="143298" y="8573"/>
                                </a:cubicBezTo>
                                <a:cubicBezTo>
                                  <a:pt x="134726" y="9525"/>
                                  <a:pt x="125201" y="13335"/>
                                  <a:pt x="116628" y="18098"/>
                                </a:cubicBezTo>
                                <a:cubicBezTo>
                                  <a:pt x="98531" y="27623"/>
                                  <a:pt x="80433" y="42863"/>
                                  <a:pt x="65194" y="57150"/>
                                </a:cubicBezTo>
                                <a:cubicBezTo>
                                  <a:pt x="61383" y="60960"/>
                                  <a:pt x="57573" y="64770"/>
                                  <a:pt x="53764" y="68580"/>
                                </a:cubicBezTo>
                                <a:cubicBezTo>
                                  <a:pt x="51858" y="70485"/>
                                  <a:pt x="49953" y="73343"/>
                                  <a:pt x="49001" y="73343"/>
                                </a:cubicBezTo>
                                <a:lnTo>
                                  <a:pt x="49001" y="74295"/>
                                </a:lnTo>
                                <a:cubicBezTo>
                                  <a:pt x="48048" y="75248"/>
                                  <a:pt x="48048" y="76200"/>
                                  <a:pt x="49953" y="75248"/>
                                </a:cubicBezTo>
                                <a:cubicBezTo>
                                  <a:pt x="50906" y="75248"/>
                                  <a:pt x="50906" y="75248"/>
                                  <a:pt x="50906" y="75248"/>
                                </a:cubicBezTo>
                                <a:cubicBezTo>
                                  <a:pt x="49953" y="75248"/>
                                  <a:pt x="52811" y="75248"/>
                                  <a:pt x="54716" y="75248"/>
                                </a:cubicBezTo>
                                <a:cubicBezTo>
                                  <a:pt x="56621" y="75248"/>
                                  <a:pt x="57573" y="76200"/>
                                  <a:pt x="59478" y="76200"/>
                                </a:cubicBezTo>
                                <a:cubicBezTo>
                                  <a:pt x="62336" y="77152"/>
                                  <a:pt x="65194" y="78105"/>
                                  <a:pt x="67098" y="80010"/>
                                </a:cubicBezTo>
                                <a:cubicBezTo>
                                  <a:pt x="70908" y="82868"/>
                                  <a:pt x="73766" y="85725"/>
                                  <a:pt x="74719" y="87630"/>
                                </a:cubicBezTo>
                                <a:cubicBezTo>
                                  <a:pt x="75671" y="89535"/>
                                  <a:pt x="76623" y="90488"/>
                                  <a:pt x="76623" y="90488"/>
                                </a:cubicBezTo>
                                <a:cubicBezTo>
                                  <a:pt x="76623" y="90488"/>
                                  <a:pt x="77576" y="91440"/>
                                  <a:pt x="78528" y="94298"/>
                                </a:cubicBezTo>
                                <a:cubicBezTo>
                                  <a:pt x="78528" y="96202"/>
                                  <a:pt x="79481" y="100013"/>
                                  <a:pt x="80433" y="103823"/>
                                </a:cubicBezTo>
                                <a:cubicBezTo>
                                  <a:pt x="80433" y="111443"/>
                                  <a:pt x="78528" y="122873"/>
                                  <a:pt x="72814" y="133350"/>
                                </a:cubicBezTo>
                                <a:cubicBezTo>
                                  <a:pt x="67098" y="143827"/>
                                  <a:pt x="56621" y="155258"/>
                                  <a:pt x="42333" y="162877"/>
                                </a:cubicBezTo>
                                <a:cubicBezTo>
                                  <a:pt x="38523" y="164783"/>
                                  <a:pt x="34714" y="166688"/>
                                  <a:pt x="30903" y="167640"/>
                                </a:cubicBezTo>
                                <a:cubicBezTo>
                                  <a:pt x="28998" y="168593"/>
                                  <a:pt x="27094" y="169545"/>
                                  <a:pt x="25189" y="169545"/>
                                </a:cubicBezTo>
                                <a:cubicBezTo>
                                  <a:pt x="24236" y="169545"/>
                                  <a:pt x="24236" y="169545"/>
                                  <a:pt x="23283" y="169545"/>
                                </a:cubicBezTo>
                                <a:cubicBezTo>
                                  <a:pt x="21378" y="169545"/>
                                  <a:pt x="22331" y="170498"/>
                                  <a:pt x="22331" y="171450"/>
                                </a:cubicBezTo>
                                <a:cubicBezTo>
                                  <a:pt x="22331" y="171450"/>
                                  <a:pt x="24236" y="175260"/>
                                  <a:pt x="25189" y="178118"/>
                                </a:cubicBezTo>
                                <a:cubicBezTo>
                                  <a:pt x="28046" y="182880"/>
                                  <a:pt x="31856" y="186690"/>
                                  <a:pt x="37571" y="188595"/>
                                </a:cubicBezTo>
                                <a:cubicBezTo>
                                  <a:pt x="43286" y="189548"/>
                                  <a:pt x="49953" y="190500"/>
                                  <a:pt x="56621" y="188595"/>
                                </a:cubicBezTo>
                                <a:cubicBezTo>
                                  <a:pt x="69956" y="186690"/>
                                  <a:pt x="82339" y="180975"/>
                                  <a:pt x="92816" y="176213"/>
                                </a:cubicBezTo>
                                <a:cubicBezTo>
                                  <a:pt x="109961" y="169545"/>
                                  <a:pt x="120439" y="159068"/>
                                  <a:pt x="122344" y="1600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595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6" name="Freeform: Shape 1070">
                            <a:extLst>
                              <a:ext uri="{FF2B5EF4-FFF2-40B4-BE49-F238E27FC236}">
                                <a16:creationId xmlns:a16="http://schemas.microsoft.com/office/drawing/2014/main" id="{B6702D53-A9F0-8386-F768-3B660B76CC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058008" y="2523944"/>
                            <a:ext cx="40538" cy="20363"/>
                          </a:xfrm>
                          <a:custGeom>
                            <a:avLst/>
                            <a:gdLst>
                              <a:gd name="connsiteX0" fmla="*/ 40272 w 40538"/>
                              <a:gd name="connsiteY0" fmla="*/ 7801 h 20363"/>
                              <a:gd name="connsiteX1" fmla="*/ 23127 w 40538"/>
                              <a:gd name="connsiteY1" fmla="*/ 20183 h 20363"/>
                              <a:gd name="connsiteX2" fmla="*/ 267 w 40538"/>
                              <a:gd name="connsiteY2" fmla="*/ 12563 h 20363"/>
                              <a:gd name="connsiteX3" fmla="*/ 17412 w 40538"/>
                              <a:gd name="connsiteY3" fmla="*/ 180 h 20363"/>
                              <a:gd name="connsiteX4" fmla="*/ 40272 w 40538"/>
                              <a:gd name="connsiteY4" fmla="*/ 7801 h 203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40538" h="20363">
                                <a:moveTo>
                                  <a:pt x="40272" y="7801"/>
                                </a:moveTo>
                                <a:cubicBezTo>
                                  <a:pt x="42177" y="13516"/>
                                  <a:pt x="33604" y="18278"/>
                                  <a:pt x="23127" y="20183"/>
                                </a:cubicBezTo>
                                <a:cubicBezTo>
                                  <a:pt x="11697" y="21135"/>
                                  <a:pt x="1219" y="18278"/>
                                  <a:pt x="267" y="12563"/>
                                </a:cubicBezTo>
                                <a:cubicBezTo>
                                  <a:pt x="-1638" y="6848"/>
                                  <a:pt x="6934" y="2085"/>
                                  <a:pt x="17412" y="180"/>
                                </a:cubicBezTo>
                                <a:cubicBezTo>
                                  <a:pt x="27889" y="-772"/>
                                  <a:pt x="38367" y="2085"/>
                                  <a:pt x="40272" y="780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9C584">
                              <a:alpha val="6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96" name="Graphic 4">
                        <a:extLst>
                          <a:ext uri="{FF2B5EF4-FFF2-40B4-BE49-F238E27FC236}">
                            <a16:creationId xmlns:a16="http://schemas.microsoft.com/office/drawing/2014/main" id="{6381EB40-DDC3-1F4F-A331-266BB4298A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74904" y="2283142"/>
                        <a:ext cx="548446" cy="131670"/>
                        <a:chOff x="8174904" y="2283142"/>
                        <a:chExt cx="548446" cy="131670"/>
                      </a:xfrm>
                    </p:grpSpPr>
                    <p:grpSp>
                      <p:nvGrpSpPr>
                        <p:cNvPr id="108" name="Graphic 4">
                          <a:extLst>
                            <a:ext uri="{FF2B5EF4-FFF2-40B4-BE49-F238E27FC236}">
                              <a16:creationId xmlns:a16="http://schemas.microsoft.com/office/drawing/2014/main" id="{781E91B1-C6AC-D778-BDC6-4FAFC37722E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77761" y="2293619"/>
                          <a:ext cx="545588" cy="121193"/>
                          <a:chOff x="8177761" y="2293619"/>
                          <a:chExt cx="545588" cy="121193"/>
                        </a:xfrm>
                        <a:solidFill>
                          <a:srgbClr val="EA9B87">
                            <a:alpha val="50000"/>
                          </a:srgbClr>
                        </a:solidFill>
                      </p:grpSpPr>
                      <p:sp>
                        <p:nvSpPr>
                          <p:cNvPr id="118" name="Freeform: Shape 1073">
                            <a:extLst>
                              <a:ext uri="{FF2B5EF4-FFF2-40B4-BE49-F238E27FC236}">
                                <a16:creationId xmlns:a16="http://schemas.microsoft.com/office/drawing/2014/main" id="{B8A4B20D-881B-A956-F9E6-C43AFC4AC4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77761" y="2293619"/>
                            <a:ext cx="89034" cy="43237"/>
                          </a:xfrm>
                          <a:custGeom>
                            <a:avLst/>
                            <a:gdLst>
                              <a:gd name="connsiteX0" fmla="*/ 87081 w 89034"/>
                              <a:gd name="connsiteY0" fmla="*/ 17145 h 43237"/>
                              <a:gd name="connsiteX1" fmla="*/ 84224 w 89034"/>
                              <a:gd name="connsiteY1" fmla="*/ 12382 h 43237"/>
                              <a:gd name="connsiteX2" fmla="*/ 84224 w 89034"/>
                              <a:gd name="connsiteY2" fmla="*/ 12382 h 43237"/>
                              <a:gd name="connsiteX3" fmla="*/ 84224 w 89034"/>
                              <a:gd name="connsiteY3" fmla="*/ 12382 h 43237"/>
                              <a:gd name="connsiteX4" fmla="*/ 54696 w 89034"/>
                              <a:gd name="connsiteY4" fmla="*/ 0 h 43237"/>
                              <a:gd name="connsiteX5" fmla="*/ 3261 w 89034"/>
                              <a:gd name="connsiteY5" fmla="*/ 16193 h 43237"/>
                              <a:gd name="connsiteX6" fmla="*/ 3261 w 89034"/>
                              <a:gd name="connsiteY6" fmla="*/ 16193 h 43237"/>
                              <a:gd name="connsiteX7" fmla="*/ 2308 w 89034"/>
                              <a:gd name="connsiteY7" fmla="*/ 18098 h 43237"/>
                              <a:gd name="connsiteX8" fmla="*/ 14691 w 89034"/>
                              <a:gd name="connsiteY8" fmla="*/ 41910 h 43237"/>
                              <a:gd name="connsiteX9" fmla="*/ 43266 w 89034"/>
                              <a:gd name="connsiteY9" fmla="*/ 40957 h 43237"/>
                              <a:gd name="connsiteX10" fmla="*/ 49933 w 89034"/>
                              <a:gd name="connsiteY10" fmla="*/ 39053 h 43237"/>
                              <a:gd name="connsiteX11" fmla="*/ 52791 w 89034"/>
                              <a:gd name="connsiteY11" fmla="*/ 39053 h 43237"/>
                              <a:gd name="connsiteX12" fmla="*/ 51838 w 89034"/>
                              <a:gd name="connsiteY12" fmla="*/ 39053 h 43237"/>
                              <a:gd name="connsiteX13" fmla="*/ 51838 w 89034"/>
                              <a:gd name="connsiteY13" fmla="*/ 39053 h 43237"/>
                              <a:gd name="connsiteX14" fmla="*/ 60411 w 89034"/>
                              <a:gd name="connsiteY14" fmla="*/ 39053 h 43237"/>
                              <a:gd name="connsiteX15" fmla="*/ 63268 w 89034"/>
                              <a:gd name="connsiteY15" fmla="*/ 38100 h 43237"/>
                              <a:gd name="connsiteX16" fmla="*/ 64221 w 89034"/>
                              <a:gd name="connsiteY16" fmla="*/ 38100 h 43237"/>
                              <a:gd name="connsiteX17" fmla="*/ 88986 w 89034"/>
                              <a:gd name="connsiteY17" fmla="*/ 21907 h 43237"/>
                              <a:gd name="connsiteX18" fmla="*/ 87081 w 89034"/>
                              <a:gd name="connsiteY18" fmla="*/ 17145 h 43237"/>
                              <a:gd name="connsiteX19" fmla="*/ 87081 w 89034"/>
                              <a:gd name="connsiteY19" fmla="*/ 17145 h 43237"/>
                              <a:gd name="connsiteX20" fmla="*/ 64221 w 89034"/>
                              <a:gd name="connsiteY20" fmla="*/ 39053 h 43237"/>
                              <a:gd name="connsiteX21" fmla="*/ 64221 w 89034"/>
                              <a:gd name="connsiteY21" fmla="*/ 39053 h 43237"/>
                              <a:gd name="connsiteX22" fmla="*/ 66126 w 89034"/>
                              <a:gd name="connsiteY22" fmla="*/ 39053 h 43237"/>
                              <a:gd name="connsiteX23" fmla="*/ 66126 w 89034"/>
                              <a:gd name="connsiteY23" fmla="*/ 39053 h 43237"/>
                              <a:gd name="connsiteX24" fmla="*/ 67078 w 89034"/>
                              <a:gd name="connsiteY24" fmla="*/ 39053 h 43237"/>
                              <a:gd name="connsiteX25" fmla="*/ 67078 w 89034"/>
                              <a:gd name="connsiteY25" fmla="*/ 39053 h 43237"/>
                              <a:gd name="connsiteX26" fmla="*/ 66126 w 89034"/>
                              <a:gd name="connsiteY26" fmla="*/ 39053 h 43237"/>
                              <a:gd name="connsiteX27" fmla="*/ 64221 w 89034"/>
                              <a:gd name="connsiteY27" fmla="*/ 39053 h 43237"/>
                              <a:gd name="connsiteX28" fmla="*/ 50886 w 89034"/>
                              <a:gd name="connsiteY28" fmla="*/ 40005 h 43237"/>
                              <a:gd name="connsiteX29" fmla="*/ 50886 w 89034"/>
                              <a:gd name="connsiteY29" fmla="*/ 40005 h 43237"/>
                              <a:gd name="connsiteX30" fmla="*/ 49933 w 89034"/>
                              <a:gd name="connsiteY30" fmla="*/ 40005 h 43237"/>
                              <a:gd name="connsiteX31" fmla="*/ 50886 w 89034"/>
                              <a:gd name="connsiteY31" fmla="*/ 40005 h 4323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9034" h="43237">
                                <a:moveTo>
                                  <a:pt x="87081" y="17145"/>
                                </a:moveTo>
                                <a:cubicBezTo>
                                  <a:pt x="86128" y="15240"/>
                                  <a:pt x="85176" y="14288"/>
                                  <a:pt x="84224" y="12382"/>
                                </a:cubicBezTo>
                                <a:lnTo>
                                  <a:pt x="84224" y="12382"/>
                                </a:lnTo>
                                <a:lnTo>
                                  <a:pt x="84224" y="12382"/>
                                </a:lnTo>
                                <a:cubicBezTo>
                                  <a:pt x="78508" y="4763"/>
                                  <a:pt x="68031" y="0"/>
                                  <a:pt x="54696" y="0"/>
                                </a:cubicBezTo>
                                <a:cubicBezTo>
                                  <a:pt x="36599" y="0"/>
                                  <a:pt x="11833" y="3810"/>
                                  <a:pt x="3261" y="16193"/>
                                </a:cubicBezTo>
                                <a:lnTo>
                                  <a:pt x="3261" y="16193"/>
                                </a:lnTo>
                                <a:cubicBezTo>
                                  <a:pt x="3261" y="17145"/>
                                  <a:pt x="2308" y="17145"/>
                                  <a:pt x="2308" y="18098"/>
                                </a:cubicBezTo>
                                <a:cubicBezTo>
                                  <a:pt x="-2454" y="26670"/>
                                  <a:pt x="-549" y="39053"/>
                                  <a:pt x="14691" y="41910"/>
                                </a:cubicBezTo>
                                <a:cubicBezTo>
                                  <a:pt x="24216" y="43815"/>
                                  <a:pt x="33741" y="43815"/>
                                  <a:pt x="43266" y="40957"/>
                                </a:cubicBezTo>
                                <a:cubicBezTo>
                                  <a:pt x="45171" y="40005"/>
                                  <a:pt x="48028" y="39053"/>
                                  <a:pt x="49933" y="39053"/>
                                </a:cubicBezTo>
                                <a:cubicBezTo>
                                  <a:pt x="50886" y="39053"/>
                                  <a:pt x="51838" y="39053"/>
                                  <a:pt x="52791" y="39053"/>
                                </a:cubicBezTo>
                                <a:cubicBezTo>
                                  <a:pt x="53743" y="39053"/>
                                  <a:pt x="54696" y="39053"/>
                                  <a:pt x="51838" y="39053"/>
                                </a:cubicBezTo>
                                <a:cubicBezTo>
                                  <a:pt x="51838" y="39053"/>
                                  <a:pt x="51838" y="39053"/>
                                  <a:pt x="51838" y="39053"/>
                                </a:cubicBezTo>
                                <a:cubicBezTo>
                                  <a:pt x="54696" y="39053"/>
                                  <a:pt x="57553" y="39053"/>
                                  <a:pt x="60411" y="39053"/>
                                </a:cubicBezTo>
                                <a:cubicBezTo>
                                  <a:pt x="61363" y="39053"/>
                                  <a:pt x="62316" y="38100"/>
                                  <a:pt x="63268" y="38100"/>
                                </a:cubicBezTo>
                                <a:cubicBezTo>
                                  <a:pt x="63268" y="38100"/>
                                  <a:pt x="64221" y="38100"/>
                                  <a:pt x="64221" y="38100"/>
                                </a:cubicBezTo>
                                <a:cubicBezTo>
                                  <a:pt x="76603" y="39053"/>
                                  <a:pt x="89938" y="30480"/>
                                  <a:pt x="88986" y="21907"/>
                                </a:cubicBezTo>
                                <a:cubicBezTo>
                                  <a:pt x="88033" y="20955"/>
                                  <a:pt x="88033" y="19050"/>
                                  <a:pt x="87081" y="17145"/>
                                </a:cubicBezTo>
                                <a:cubicBezTo>
                                  <a:pt x="87081" y="18098"/>
                                  <a:pt x="87081" y="18098"/>
                                  <a:pt x="87081" y="17145"/>
                                </a:cubicBezTo>
                                <a:close/>
                                <a:moveTo>
                                  <a:pt x="64221" y="39053"/>
                                </a:moveTo>
                                <a:cubicBezTo>
                                  <a:pt x="64221" y="39053"/>
                                  <a:pt x="64221" y="39053"/>
                                  <a:pt x="64221" y="39053"/>
                                </a:cubicBezTo>
                                <a:cubicBezTo>
                                  <a:pt x="65174" y="39053"/>
                                  <a:pt x="66126" y="39053"/>
                                  <a:pt x="66126" y="39053"/>
                                </a:cubicBezTo>
                                <a:cubicBezTo>
                                  <a:pt x="66126" y="39053"/>
                                  <a:pt x="66126" y="39053"/>
                                  <a:pt x="66126" y="39053"/>
                                </a:cubicBezTo>
                                <a:cubicBezTo>
                                  <a:pt x="66126" y="39053"/>
                                  <a:pt x="67078" y="39053"/>
                                  <a:pt x="67078" y="39053"/>
                                </a:cubicBezTo>
                                <a:lnTo>
                                  <a:pt x="67078" y="39053"/>
                                </a:lnTo>
                                <a:cubicBezTo>
                                  <a:pt x="67078" y="39053"/>
                                  <a:pt x="67078" y="39053"/>
                                  <a:pt x="66126" y="39053"/>
                                </a:cubicBezTo>
                                <a:cubicBezTo>
                                  <a:pt x="66126" y="38100"/>
                                  <a:pt x="65174" y="38100"/>
                                  <a:pt x="64221" y="39053"/>
                                </a:cubicBezTo>
                                <a:close/>
                                <a:moveTo>
                                  <a:pt x="50886" y="40005"/>
                                </a:moveTo>
                                <a:cubicBezTo>
                                  <a:pt x="50886" y="40005"/>
                                  <a:pt x="50886" y="40005"/>
                                  <a:pt x="50886" y="40005"/>
                                </a:cubicBezTo>
                                <a:cubicBezTo>
                                  <a:pt x="49933" y="40005"/>
                                  <a:pt x="49933" y="40005"/>
                                  <a:pt x="49933" y="40005"/>
                                </a:cubicBezTo>
                                <a:cubicBezTo>
                                  <a:pt x="50886" y="40005"/>
                                  <a:pt x="50886" y="40005"/>
                                  <a:pt x="50886" y="4000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A9B87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19" name="Freeform: Shape 1074">
                            <a:extLst>
                              <a:ext uri="{FF2B5EF4-FFF2-40B4-BE49-F238E27FC236}">
                                <a16:creationId xmlns:a16="http://schemas.microsoft.com/office/drawing/2014/main" id="{C0A43F2C-F939-9D8C-6177-387C2EAD2F3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38328" y="2361247"/>
                            <a:ext cx="85021" cy="53565"/>
                          </a:xfrm>
                          <a:custGeom>
                            <a:avLst/>
                            <a:gdLst>
                              <a:gd name="connsiteX0" fmla="*/ 84667 w 85021"/>
                              <a:gd name="connsiteY0" fmla="*/ 34290 h 53565"/>
                              <a:gd name="connsiteX1" fmla="*/ 82761 w 85021"/>
                              <a:gd name="connsiteY1" fmla="*/ 29528 h 53565"/>
                              <a:gd name="connsiteX2" fmla="*/ 38947 w 85021"/>
                              <a:gd name="connsiteY2" fmla="*/ 1905 h 53565"/>
                              <a:gd name="connsiteX3" fmla="*/ 4657 w 85021"/>
                              <a:gd name="connsiteY3" fmla="*/ 7620 h 53565"/>
                              <a:gd name="connsiteX4" fmla="*/ 4657 w 85021"/>
                              <a:gd name="connsiteY4" fmla="*/ 7620 h 53565"/>
                              <a:gd name="connsiteX5" fmla="*/ 4657 w 85021"/>
                              <a:gd name="connsiteY5" fmla="*/ 7620 h 53565"/>
                              <a:gd name="connsiteX6" fmla="*/ 2752 w 85021"/>
                              <a:gd name="connsiteY6" fmla="*/ 10478 h 53565"/>
                              <a:gd name="connsiteX7" fmla="*/ 847 w 85021"/>
                              <a:gd name="connsiteY7" fmla="*/ 13335 h 53565"/>
                              <a:gd name="connsiteX8" fmla="*/ 19897 w 85021"/>
                              <a:gd name="connsiteY8" fmla="*/ 35243 h 53565"/>
                              <a:gd name="connsiteX9" fmla="*/ 20849 w 85021"/>
                              <a:gd name="connsiteY9" fmla="*/ 35243 h 53565"/>
                              <a:gd name="connsiteX10" fmla="*/ 23707 w 85021"/>
                              <a:gd name="connsiteY10" fmla="*/ 37148 h 53565"/>
                              <a:gd name="connsiteX11" fmla="*/ 31327 w 85021"/>
                              <a:gd name="connsiteY11" fmla="*/ 40005 h 53565"/>
                              <a:gd name="connsiteX12" fmla="*/ 31327 w 85021"/>
                              <a:gd name="connsiteY12" fmla="*/ 40005 h 53565"/>
                              <a:gd name="connsiteX13" fmla="*/ 31327 w 85021"/>
                              <a:gd name="connsiteY13" fmla="*/ 40005 h 53565"/>
                              <a:gd name="connsiteX14" fmla="*/ 30374 w 85021"/>
                              <a:gd name="connsiteY14" fmla="*/ 40005 h 53565"/>
                              <a:gd name="connsiteX15" fmla="*/ 30374 w 85021"/>
                              <a:gd name="connsiteY15" fmla="*/ 40005 h 53565"/>
                              <a:gd name="connsiteX16" fmla="*/ 31327 w 85021"/>
                              <a:gd name="connsiteY16" fmla="*/ 40005 h 53565"/>
                              <a:gd name="connsiteX17" fmla="*/ 33232 w 85021"/>
                              <a:gd name="connsiteY17" fmla="*/ 40957 h 53565"/>
                              <a:gd name="connsiteX18" fmla="*/ 38947 w 85021"/>
                              <a:gd name="connsiteY18" fmla="*/ 44768 h 53565"/>
                              <a:gd name="connsiteX19" fmla="*/ 66569 w 85021"/>
                              <a:gd name="connsiteY19" fmla="*/ 53340 h 53565"/>
                              <a:gd name="connsiteX20" fmla="*/ 84667 w 85021"/>
                              <a:gd name="connsiteY20" fmla="*/ 34290 h 53565"/>
                              <a:gd name="connsiteX21" fmla="*/ 31327 w 85021"/>
                              <a:gd name="connsiteY21" fmla="*/ 40005 h 53565"/>
                              <a:gd name="connsiteX22" fmla="*/ 32279 w 85021"/>
                              <a:gd name="connsiteY22" fmla="*/ 40005 h 53565"/>
                              <a:gd name="connsiteX23" fmla="*/ 31327 w 85021"/>
                              <a:gd name="connsiteY23" fmla="*/ 40005 h 53565"/>
                              <a:gd name="connsiteX24" fmla="*/ 31327 w 85021"/>
                              <a:gd name="connsiteY24" fmla="*/ 40005 h 53565"/>
                              <a:gd name="connsiteX25" fmla="*/ 31327 w 85021"/>
                              <a:gd name="connsiteY25" fmla="*/ 40005 h 53565"/>
                              <a:gd name="connsiteX26" fmla="*/ 17992 w 85021"/>
                              <a:gd name="connsiteY26" fmla="*/ 35243 h 53565"/>
                              <a:gd name="connsiteX27" fmla="*/ 18944 w 85021"/>
                              <a:gd name="connsiteY27" fmla="*/ 36195 h 53565"/>
                              <a:gd name="connsiteX28" fmla="*/ 18944 w 85021"/>
                              <a:gd name="connsiteY28" fmla="*/ 36195 h 53565"/>
                              <a:gd name="connsiteX29" fmla="*/ 18944 w 85021"/>
                              <a:gd name="connsiteY29" fmla="*/ 36195 h 53565"/>
                              <a:gd name="connsiteX30" fmla="*/ 17039 w 85021"/>
                              <a:gd name="connsiteY30" fmla="*/ 35243 h 53565"/>
                              <a:gd name="connsiteX31" fmla="*/ 17992 w 85021"/>
                              <a:gd name="connsiteY31" fmla="*/ 35243 h 5356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85021" h="53565">
                                <a:moveTo>
                                  <a:pt x="84667" y="34290"/>
                                </a:moveTo>
                                <a:cubicBezTo>
                                  <a:pt x="84667" y="32385"/>
                                  <a:pt x="83714" y="31432"/>
                                  <a:pt x="82761" y="29528"/>
                                </a:cubicBezTo>
                                <a:cubicBezTo>
                                  <a:pt x="76094" y="16193"/>
                                  <a:pt x="55139" y="6668"/>
                                  <a:pt x="38947" y="1905"/>
                                </a:cubicBezTo>
                                <a:cubicBezTo>
                                  <a:pt x="23707" y="-1905"/>
                                  <a:pt x="11324" y="0"/>
                                  <a:pt x="4657" y="7620"/>
                                </a:cubicBezTo>
                                <a:lnTo>
                                  <a:pt x="4657" y="7620"/>
                                </a:lnTo>
                                <a:lnTo>
                                  <a:pt x="4657" y="7620"/>
                                </a:lnTo>
                                <a:cubicBezTo>
                                  <a:pt x="3704" y="8573"/>
                                  <a:pt x="2752" y="9525"/>
                                  <a:pt x="2752" y="10478"/>
                                </a:cubicBezTo>
                                <a:cubicBezTo>
                                  <a:pt x="1799" y="11430"/>
                                  <a:pt x="1799" y="12382"/>
                                  <a:pt x="847" y="13335"/>
                                </a:cubicBezTo>
                                <a:cubicBezTo>
                                  <a:pt x="-2964" y="20955"/>
                                  <a:pt x="6561" y="33338"/>
                                  <a:pt x="19897" y="35243"/>
                                </a:cubicBezTo>
                                <a:cubicBezTo>
                                  <a:pt x="20849" y="35243"/>
                                  <a:pt x="20849" y="35243"/>
                                  <a:pt x="20849" y="35243"/>
                                </a:cubicBezTo>
                                <a:cubicBezTo>
                                  <a:pt x="21802" y="35243"/>
                                  <a:pt x="22754" y="36195"/>
                                  <a:pt x="23707" y="37148"/>
                                </a:cubicBezTo>
                                <a:cubicBezTo>
                                  <a:pt x="26564" y="38100"/>
                                  <a:pt x="28469" y="39053"/>
                                  <a:pt x="31327" y="40005"/>
                                </a:cubicBezTo>
                                <a:cubicBezTo>
                                  <a:pt x="31327" y="40005"/>
                                  <a:pt x="31327" y="40005"/>
                                  <a:pt x="31327" y="40005"/>
                                </a:cubicBezTo>
                                <a:cubicBezTo>
                                  <a:pt x="31327" y="40005"/>
                                  <a:pt x="31327" y="40005"/>
                                  <a:pt x="31327" y="40005"/>
                                </a:cubicBezTo>
                                <a:cubicBezTo>
                                  <a:pt x="28469" y="39053"/>
                                  <a:pt x="28469" y="39053"/>
                                  <a:pt x="30374" y="40005"/>
                                </a:cubicBezTo>
                                <a:cubicBezTo>
                                  <a:pt x="30374" y="40005"/>
                                  <a:pt x="30374" y="40005"/>
                                  <a:pt x="30374" y="40005"/>
                                </a:cubicBezTo>
                                <a:cubicBezTo>
                                  <a:pt x="30374" y="40005"/>
                                  <a:pt x="30374" y="40005"/>
                                  <a:pt x="31327" y="40005"/>
                                </a:cubicBezTo>
                                <a:cubicBezTo>
                                  <a:pt x="32279" y="40005"/>
                                  <a:pt x="32279" y="40957"/>
                                  <a:pt x="33232" y="40957"/>
                                </a:cubicBezTo>
                                <a:cubicBezTo>
                                  <a:pt x="35136" y="41910"/>
                                  <a:pt x="37042" y="43815"/>
                                  <a:pt x="38947" y="44768"/>
                                </a:cubicBezTo>
                                <a:cubicBezTo>
                                  <a:pt x="47519" y="50482"/>
                                  <a:pt x="57044" y="53340"/>
                                  <a:pt x="66569" y="53340"/>
                                </a:cubicBezTo>
                                <a:cubicBezTo>
                                  <a:pt x="80857" y="55245"/>
                                  <a:pt x="86572" y="44768"/>
                                  <a:pt x="84667" y="34290"/>
                                </a:cubicBezTo>
                                <a:close/>
                                <a:moveTo>
                                  <a:pt x="31327" y="40005"/>
                                </a:moveTo>
                                <a:cubicBezTo>
                                  <a:pt x="31327" y="40005"/>
                                  <a:pt x="32279" y="40005"/>
                                  <a:pt x="32279" y="40005"/>
                                </a:cubicBezTo>
                                <a:cubicBezTo>
                                  <a:pt x="32279" y="40957"/>
                                  <a:pt x="32279" y="40957"/>
                                  <a:pt x="31327" y="40005"/>
                                </a:cubicBezTo>
                                <a:cubicBezTo>
                                  <a:pt x="31327" y="40005"/>
                                  <a:pt x="31327" y="40005"/>
                                  <a:pt x="31327" y="40005"/>
                                </a:cubicBezTo>
                                <a:cubicBezTo>
                                  <a:pt x="31327" y="40005"/>
                                  <a:pt x="31327" y="40005"/>
                                  <a:pt x="31327" y="40005"/>
                                </a:cubicBezTo>
                                <a:close/>
                                <a:moveTo>
                                  <a:pt x="17992" y="35243"/>
                                </a:moveTo>
                                <a:cubicBezTo>
                                  <a:pt x="17992" y="35243"/>
                                  <a:pt x="18944" y="35243"/>
                                  <a:pt x="18944" y="36195"/>
                                </a:cubicBezTo>
                                <a:cubicBezTo>
                                  <a:pt x="18944" y="36195"/>
                                  <a:pt x="18944" y="36195"/>
                                  <a:pt x="18944" y="36195"/>
                                </a:cubicBezTo>
                                <a:cubicBezTo>
                                  <a:pt x="18944" y="36195"/>
                                  <a:pt x="18944" y="36195"/>
                                  <a:pt x="18944" y="36195"/>
                                </a:cubicBezTo>
                                <a:cubicBezTo>
                                  <a:pt x="17992" y="35243"/>
                                  <a:pt x="17039" y="35243"/>
                                  <a:pt x="17039" y="35243"/>
                                </a:cubicBezTo>
                                <a:cubicBezTo>
                                  <a:pt x="17039" y="34290"/>
                                  <a:pt x="17039" y="34290"/>
                                  <a:pt x="17992" y="3524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A9B87">
                              <a:alpha val="5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9" name="Graphic 4">
                          <a:extLst>
                            <a:ext uri="{FF2B5EF4-FFF2-40B4-BE49-F238E27FC236}">
                              <a16:creationId xmlns:a16="http://schemas.microsoft.com/office/drawing/2014/main" id="{6629D09D-1761-B7FF-C088-D4F31F3E752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74904" y="2283142"/>
                          <a:ext cx="546539" cy="121193"/>
                          <a:chOff x="8174904" y="2283142"/>
                          <a:chExt cx="546539" cy="121193"/>
                        </a:xfrm>
                        <a:solidFill>
                          <a:srgbClr val="93362A"/>
                        </a:solidFill>
                      </p:grpSpPr>
                      <p:sp>
                        <p:nvSpPr>
                          <p:cNvPr id="110" name="Freeform: Shape 1076">
                            <a:extLst>
                              <a:ext uri="{FF2B5EF4-FFF2-40B4-BE49-F238E27FC236}">
                                <a16:creationId xmlns:a16="http://schemas.microsoft.com/office/drawing/2014/main" id="{D5D1DC91-2987-6BC0-03A1-2661C5CE19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74904" y="2283142"/>
                            <a:ext cx="546539" cy="121193"/>
                          </a:xfrm>
                          <a:custGeom>
                            <a:avLst/>
                            <a:gdLst>
                              <a:gd name="connsiteX0" fmla="*/ 480463 w 546539"/>
                              <a:gd name="connsiteY0" fmla="*/ 102870 h 121193"/>
                              <a:gd name="connsiteX1" fmla="*/ 461413 w 546539"/>
                              <a:gd name="connsiteY1" fmla="*/ 80962 h 121193"/>
                              <a:gd name="connsiteX2" fmla="*/ 500466 w 546539"/>
                              <a:gd name="connsiteY2" fmla="*/ 69532 h 121193"/>
                              <a:gd name="connsiteX3" fmla="*/ 546186 w 546539"/>
                              <a:gd name="connsiteY3" fmla="*/ 101918 h 121193"/>
                              <a:gd name="connsiteX4" fmla="*/ 527136 w 546539"/>
                              <a:gd name="connsiteY4" fmla="*/ 120968 h 121193"/>
                              <a:gd name="connsiteX5" fmla="*/ 499513 w 546539"/>
                              <a:gd name="connsiteY5" fmla="*/ 112395 h 121193"/>
                              <a:gd name="connsiteX6" fmla="*/ 493798 w 546539"/>
                              <a:gd name="connsiteY6" fmla="*/ 108585 h 121193"/>
                              <a:gd name="connsiteX7" fmla="*/ 494751 w 546539"/>
                              <a:gd name="connsiteY7" fmla="*/ 108585 h 121193"/>
                              <a:gd name="connsiteX8" fmla="*/ 493798 w 546539"/>
                              <a:gd name="connsiteY8" fmla="*/ 107632 h 121193"/>
                              <a:gd name="connsiteX9" fmla="*/ 484273 w 546539"/>
                              <a:gd name="connsiteY9" fmla="*/ 104775 h 121193"/>
                              <a:gd name="connsiteX10" fmla="*/ 480463 w 546539"/>
                              <a:gd name="connsiteY10" fmla="*/ 102870 h 121193"/>
                              <a:gd name="connsiteX11" fmla="*/ 480463 w 546539"/>
                              <a:gd name="connsiteY11" fmla="*/ 102870 h 121193"/>
                              <a:gd name="connsiteX12" fmla="*/ 480463 w 546539"/>
                              <a:gd name="connsiteY12" fmla="*/ 102870 h 121193"/>
                              <a:gd name="connsiteX13" fmla="*/ 480463 w 546539"/>
                              <a:gd name="connsiteY13" fmla="*/ 102870 h 121193"/>
                              <a:gd name="connsiteX14" fmla="*/ 64221 w 546539"/>
                              <a:gd name="connsiteY14" fmla="*/ 38100 h 121193"/>
                              <a:gd name="connsiteX15" fmla="*/ 88986 w 546539"/>
                              <a:gd name="connsiteY15" fmla="*/ 21907 h 121193"/>
                              <a:gd name="connsiteX16" fmla="*/ 55648 w 546539"/>
                              <a:gd name="connsiteY16" fmla="*/ 0 h 121193"/>
                              <a:gd name="connsiteX17" fmla="*/ 2308 w 546539"/>
                              <a:gd name="connsiteY17" fmla="*/ 18097 h 121193"/>
                              <a:gd name="connsiteX18" fmla="*/ 14691 w 546539"/>
                              <a:gd name="connsiteY18" fmla="*/ 41910 h 121193"/>
                              <a:gd name="connsiteX19" fmla="*/ 43266 w 546539"/>
                              <a:gd name="connsiteY19" fmla="*/ 40957 h 121193"/>
                              <a:gd name="connsiteX20" fmla="*/ 49933 w 546539"/>
                              <a:gd name="connsiteY20" fmla="*/ 39053 h 121193"/>
                              <a:gd name="connsiteX21" fmla="*/ 48981 w 546539"/>
                              <a:gd name="connsiteY21" fmla="*/ 39053 h 121193"/>
                              <a:gd name="connsiteX22" fmla="*/ 49933 w 546539"/>
                              <a:gd name="connsiteY22" fmla="*/ 39053 h 121193"/>
                              <a:gd name="connsiteX23" fmla="*/ 59458 w 546539"/>
                              <a:gd name="connsiteY23" fmla="*/ 39053 h 121193"/>
                              <a:gd name="connsiteX24" fmla="*/ 64221 w 546539"/>
                              <a:gd name="connsiteY24" fmla="*/ 38100 h 121193"/>
                              <a:gd name="connsiteX25" fmla="*/ 65173 w 546539"/>
                              <a:gd name="connsiteY25" fmla="*/ 38100 h 121193"/>
                              <a:gd name="connsiteX26" fmla="*/ 64221 w 546539"/>
                              <a:gd name="connsiteY26" fmla="*/ 38100 h 121193"/>
                              <a:gd name="connsiteX27" fmla="*/ 64221 w 546539"/>
                              <a:gd name="connsiteY27" fmla="*/ 38100 h 1211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46539" h="121193">
                                <a:moveTo>
                                  <a:pt x="480463" y="102870"/>
                                </a:moveTo>
                                <a:cubicBezTo>
                                  <a:pt x="468081" y="100965"/>
                                  <a:pt x="457603" y="88582"/>
                                  <a:pt x="461413" y="80962"/>
                                </a:cubicBezTo>
                                <a:cubicBezTo>
                                  <a:pt x="467128" y="69532"/>
                                  <a:pt x="481416" y="64770"/>
                                  <a:pt x="500466" y="69532"/>
                                </a:cubicBezTo>
                                <a:cubicBezTo>
                                  <a:pt x="518563" y="74295"/>
                                  <a:pt x="543328" y="85725"/>
                                  <a:pt x="546186" y="101918"/>
                                </a:cubicBezTo>
                                <a:cubicBezTo>
                                  <a:pt x="548091" y="112395"/>
                                  <a:pt x="542376" y="122872"/>
                                  <a:pt x="527136" y="120968"/>
                                </a:cubicBezTo>
                                <a:cubicBezTo>
                                  <a:pt x="517611" y="120015"/>
                                  <a:pt x="508086" y="118110"/>
                                  <a:pt x="499513" y="112395"/>
                                </a:cubicBezTo>
                                <a:cubicBezTo>
                                  <a:pt x="497608" y="111443"/>
                                  <a:pt x="495703" y="109537"/>
                                  <a:pt x="493798" y="108585"/>
                                </a:cubicBezTo>
                                <a:cubicBezTo>
                                  <a:pt x="490941" y="106680"/>
                                  <a:pt x="490941" y="106680"/>
                                  <a:pt x="494751" y="108585"/>
                                </a:cubicBezTo>
                                <a:cubicBezTo>
                                  <a:pt x="492846" y="107632"/>
                                  <a:pt x="486178" y="105728"/>
                                  <a:pt x="493798" y="107632"/>
                                </a:cubicBezTo>
                                <a:cubicBezTo>
                                  <a:pt x="490941" y="106680"/>
                                  <a:pt x="488083" y="105728"/>
                                  <a:pt x="484273" y="104775"/>
                                </a:cubicBezTo>
                                <a:cubicBezTo>
                                  <a:pt x="476653" y="100012"/>
                                  <a:pt x="475701" y="100012"/>
                                  <a:pt x="480463" y="102870"/>
                                </a:cubicBezTo>
                                <a:cubicBezTo>
                                  <a:pt x="480463" y="101918"/>
                                  <a:pt x="480463" y="101918"/>
                                  <a:pt x="480463" y="102870"/>
                                </a:cubicBezTo>
                                <a:cubicBezTo>
                                  <a:pt x="483321" y="102870"/>
                                  <a:pt x="483321" y="102870"/>
                                  <a:pt x="480463" y="102870"/>
                                </a:cubicBezTo>
                                <a:lnTo>
                                  <a:pt x="480463" y="102870"/>
                                </a:lnTo>
                                <a:close/>
                                <a:moveTo>
                                  <a:pt x="64221" y="38100"/>
                                </a:moveTo>
                                <a:cubicBezTo>
                                  <a:pt x="76603" y="39053"/>
                                  <a:pt x="89938" y="30480"/>
                                  <a:pt x="88986" y="21907"/>
                                </a:cubicBezTo>
                                <a:cubicBezTo>
                                  <a:pt x="87081" y="9525"/>
                                  <a:pt x="73746" y="0"/>
                                  <a:pt x="55648" y="0"/>
                                </a:cubicBezTo>
                                <a:cubicBezTo>
                                  <a:pt x="36598" y="0"/>
                                  <a:pt x="9928" y="3810"/>
                                  <a:pt x="2308" y="18097"/>
                                </a:cubicBezTo>
                                <a:cubicBezTo>
                                  <a:pt x="-2454" y="26670"/>
                                  <a:pt x="-549" y="39053"/>
                                  <a:pt x="14691" y="41910"/>
                                </a:cubicBezTo>
                                <a:cubicBezTo>
                                  <a:pt x="24216" y="43815"/>
                                  <a:pt x="33741" y="43815"/>
                                  <a:pt x="43266" y="40957"/>
                                </a:cubicBezTo>
                                <a:cubicBezTo>
                                  <a:pt x="45171" y="40005"/>
                                  <a:pt x="48028" y="39053"/>
                                  <a:pt x="49933" y="39053"/>
                                </a:cubicBezTo>
                                <a:cubicBezTo>
                                  <a:pt x="52791" y="38100"/>
                                  <a:pt x="52791" y="38100"/>
                                  <a:pt x="48981" y="39053"/>
                                </a:cubicBezTo>
                                <a:cubicBezTo>
                                  <a:pt x="50886" y="39053"/>
                                  <a:pt x="57553" y="39053"/>
                                  <a:pt x="49933" y="39053"/>
                                </a:cubicBezTo>
                                <a:cubicBezTo>
                                  <a:pt x="52791" y="39053"/>
                                  <a:pt x="56601" y="39053"/>
                                  <a:pt x="59458" y="39053"/>
                                </a:cubicBezTo>
                                <a:cubicBezTo>
                                  <a:pt x="68983" y="37147"/>
                                  <a:pt x="69936" y="36195"/>
                                  <a:pt x="64221" y="38100"/>
                                </a:cubicBezTo>
                                <a:cubicBezTo>
                                  <a:pt x="64221" y="38100"/>
                                  <a:pt x="64221" y="38100"/>
                                  <a:pt x="65173" y="38100"/>
                                </a:cubicBezTo>
                                <a:cubicBezTo>
                                  <a:pt x="62316" y="38100"/>
                                  <a:pt x="62316" y="38100"/>
                                  <a:pt x="64221" y="38100"/>
                                </a:cubicBezTo>
                                <a:lnTo>
                                  <a:pt x="64221" y="381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3362A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11" name="Graphic 4">
                            <a:extLst>
                              <a:ext uri="{FF2B5EF4-FFF2-40B4-BE49-F238E27FC236}">
                                <a16:creationId xmlns:a16="http://schemas.microsoft.com/office/drawing/2014/main" id="{65AEF66F-E4EB-CCA4-D2E1-AC6563F5F52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174904" y="2295525"/>
                            <a:ext cx="546539" cy="108645"/>
                            <a:chOff x="8174904" y="2295525"/>
                            <a:chExt cx="546539" cy="108645"/>
                          </a:xfrm>
                          <a:solidFill>
                            <a:srgbClr val="93362A"/>
                          </a:solidFill>
                        </p:grpSpPr>
                        <p:sp>
                          <p:nvSpPr>
                            <p:cNvPr id="112" name="Freeform: Shape 1078">
                              <a:extLst>
                                <a:ext uri="{FF2B5EF4-FFF2-40B4-BE49-F238E27FC236}">
                                  <a16:creationId xmlns:a16="http://schemas.microsoft.com/office/drawing/2014/main" id="{BB0779DB-B3E1-2BAA-DA8B-CE61542201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239125" y="2300525"/>
                              <a:ext cx="3571" cy="714"/>
                            </a:xfrm>
                            <a:custGeom>
                              <a:avLst/>
                              <a:gdLst>
                                <a:gd name="connsiteX0" fmla="*/ 0 w 3571"/>
                                <a:gd name="connsiteY0" fmla="*/ 714 h 714"/>
                                <a:gd name="connsiteX1" fmla="*/ 0 w 3571"/>
                                <a:gd name="connsiteY1" fmla="*/ 714 h 714"/>
                                <a:gd name="connsiteX2" fmla="*/ 0 w 3571"/>
                                <a:gd name="connsiteY2" fmla="*/ 714 h 71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3571" h="714">
                                  <a:moveTo>
                                    <a:pt x="0" y="714"/>
                                  </a:moveTo>
                                  <a:cubicBezTo>
                                    <a:pt x="0" y="714"/>
                                    <a:pt x="0" y="714"/>
                                    <a:pt x="0" y="714"/>
                                  </a:cubicBezTo>
                                  <a:cubicBezTo>
                                    <a:pt x="4763" y="-238"/>
                                    <a:pt x="4763" y="-238"/>
                                    <a:pt x="0" y="714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3" name="Freeform: Shape 1079">
                              <a:extLst>
                                <a:ext uri="{FF2B5EF4-FFF2-40B4-BE49-F238E27FC236}">
                                  <a16:creationId xmlns:a16="http://schemas.microsoft.com/office/drawing/2014/main" id="{4853580D-F1CB-027A-E72E-616F358361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653224" y="2364581"/>
                              <a:ext cx="2143" cy="1428"/>
                            </a:xfrm>
                            <a:custGeom>
                              <a:avLst/>
                              <a:gdLst>
                                <a:gd name="connsiteX0" fmla="*/ 2143 w 2143"/>
                                <a:gd name="connsiteY0" fmla="*/ 1429 h 1428"/>
                                <a:gd name="connsiteX1" fmla="*/ 2143 w 2143"/>
                                <a:gd name="connsiteY1" fmla="*/ 1429 h 1428"/>
                                <a:gd name="connsiteX2" fmla="*/ 2143 w 2143"/>
                                <a:gd name="connsiteY2" fmla="*/ 1429 h 14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2143" h="1428">
                                  <a:moveTo>
                                    <a:pt x="2143" y="1429"/>
                                  </a:moveTo>
                                  <a:cubicBezTo>
                                    <a:pt x="2143" y="1429"/>
                                    <a:pt x="2143" y="1429"/>
                                    <a:pt x="2143" y="1429"/>
                                  </a:cubicBezTo>
                                  <a:cubicBezTo>
                                    <a:pt x="-714" y="-476"/>
                                    <a:pt x="-714" y="-476"/>
                                    <a:pt x="2143" y="14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4" name="Freeform: Shape 1080">
                              <a:extLst>
                                <a:ext uri="{FF2B5EF4-FFF2-40B4-BE49-F238E27FC236}">
                                  <a16:creationId xmlns:a16="http://schemas.microsoft.com/office/drawing/2014/main" id="{A72076E2-EDB1-6E14-0446-79E45BFD60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667750" y="2370772"/>
                              <a:ext cx="423" cy="9525"/>
                            </a:xfrm>
                            <a:custGeom>
                              <a:avLst/>
                              <a:gdLst>
                                <a:gd name="connsiteX0" fmla="*/ 0 w 423"/>
                                <a:gd name="connsiteY0" fmla="*/ 0 h 9525"/>
                                <a:gd name="connsiteX1" fmla="*/ 0 w 423"/>
                                <a:gd name="connsiteY1" fmla="*/ 0 h 9525"/>
                                <a:gd name="connsiteX2" fmla="*/ 0 w 423"/>
                                <a:gd name="connsiteY2" fmla="*/ 0 h 9525"/>
                                <a:gd name="connsiteX3" fmla="*/ 0 w 423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423" h="9525">
                                  <a:moveTo>
                                    <a:pt x="0" y="0"/>
                                  </a:moveTo>
                                  <a:cubicBezTo>
                                    <a:pt x="0" y="0"/>
                                    <a:pt x="952" y="0"/>
                                    <a:pt x="0" y="0"/>
                                  </a:cubicBezTo>
                                  <a:cubicBezTo>
                                    <a:pt x="952" y="0"/>
                                    <a:pt x="0" y="0"/>
                                    <a:pt x="0" y="0"/>
                                  </a:cubicBez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" name="Freeform: Shape 1081">
                              <a:extLst>
                                <a:ext uri="{FF2B5EF4-FFF2-40B4-BE49-F238E27FC236}">
                                  <a16:creationId xmlns:a16="http://schemas.microsoft.com/office/drawing/2014/main" id="{03005668-FB22-27DB-E5D2-412D4B775C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174904" y="2295525"/>
                              <a:ext cx="89033" cy="30855"/>
                            </a:xfrm>
                            <a:custGeom>
                              <a:avLst/>
                              <a:gdLst>
                                <a:gd name="connsiteX0" fmla="*/ 64221 w 89033"/>
                                <a:gd name="connsiteY0" fmla="*/ 5715 h 30855"/>
                                <a:gd name="connsiteX1" fmla="*/ 63268 w 89033"/>
                                <a:gd name="connsiteY1" fmla="*/ 5715 h 30855"/>
                                <a:gd name="connsiteX2" fmla="*/ 60411 w 89033"/>
                                <a:gd name="connsiteY2" fmla="*/ 6668 h 30855"/>
                                <a:gd name="connsiteX3" fmla="*/ 51838 w 89033"/>
                                <a:gd name="connsiteY3" fmla="*/ 6668 h 30855"/>
                                <a:gd name="connsiteX4" fmla="*/ 51838 w 89033"/>
                                <a:gd name="connsiteY4" fmla="*/ 6668 h 30855"/>
                                <a:gd name="connsiteX5" fmla="*/ 49933 w 89033"/>
                                <a:gd name="connsiteY5" fmla="*/ 6668 h 30855"/>
                                <a:gd name="connsiteX6" fmla="*/ 43266 w 89033"/>
                                <a:gd name="connsiteY6" fmla="*/ 8573 h 30855"/>
                                <a:gd name="connsiteX7" fmla="*/ 14691 w 89033"/>
                                <a:gd name="connsiteY7" fmla="*/ 9525 h 30855"/>
                                <a:gd name="connsiteX8" fmla="*/ 3261 w 89033"/>
                                <a:gd name="connsiteY8" fmla="*/ 3810 h 30855"/>
                                <a:gd name="connsiteX9" fmla="*/ 2308 w 89033"/>
                                <a:gd name="connsiteY9" fmla="*/ 5715 h 30855"/>
                                <a:gd name="connsiteX10" fmla="*/ 14691 w 89033"/>
                                <a:gd name="connsiteY10" fmla="*/ 29527 h 30855"/>
                                <a:gd name="connsiteX11" fmla="*/ 43266 w 89033"/>
                                <a:gd name="connsiteY11" fmla="*/ 28575 h 30855"/>
                                <a:gd name="connsiteX12" fmla="*/ 49933 w 89033"/>
                                <a:gd name="connsiteY12" fmla="*/ 26670 h 30855"/>
                                <a:gd name="connsiteX13" fmla="*/ 51838 w 89033"/>
                                <a:gd name="connsiteY13" fmla="*/ 26670 h 30855"/>
                                <a:gd name="connsiteX14" fmla="*/ 51838 w 89033"/>
                                <a:gd name="connsiteY14" fmla="*/ 26670 h 30855"/>
                                <a:gd name="connsiteX15" fmla="*/ 60411 w 89033"/>
                                <a:gd name="connsiteY15" fmla="*/ 26670 h 30855"/>
                                <a:gd name="connsiteX16" fmla="*/ 63268 w 89033"/>
                                <a:gd name="connsiteY16" fmla="*/ 25717 h 30855"/>
                                <a:gd name="connsiteX17" fmla="*/ 64221 w 89033"/>
                                <a:gd name="connsiteY17" fmla="*/ 25717 h 30855"/>
                                <a:gd name="connsiteX18" fmla="*/ 88986 w 89033"/>
                                <a:gd name="connsiteY18" fmla="*/ 9525 h 30855"/>
                                <a:gd name="connsiteX19" fmla="*/ 84223 w 89033"/>
                                <a:gd name="connsiteY19" fmla="*/ 0 h 30855"/>
                                <a:gd name="connsiteX20" fmla="*/ 64221 w 89033"/>
                                <a:gd name="connsiteY20" fmla="*/ 5715 h 30855"/>
                                <a:gd name="connsiteX21" fmla="*/ 51838 w 89033"/>
                                <a:gd name="connsiteY21" fmla="*/ 26670 h 30855"/>
                                <a:gd name="connsiteX22" fmla="*/ 51838 w 89033"/>
                                <a:gd name="connsiteY22" fmla="*/ 26670 h 30855"/>
                                <a:gd name="connsiteX23" fmla="*/ 51838 w 89033"/>
                                <a:gd name="connsiteY23" fmla="*/ 26670 h 30855"/>
                                <a:gd name="connsiteX24" fmla="*/ 51838 w 89033"/>
                                <a:gd name="connsiteY24" fmla="*/ 26670 h 30855"/>
                                <a:gd name="connsiteX25" fmla="*/ 65173 w 89033"/>
                                <a:gd name="connsiteY25" fmla="*/ 25717 h 30855"/>
                                <a:gd name="connsiteX26" fmla="*/ 65173 w 89033"/>
                                <a:gd name="connsiteY26" fmla="*/ 25717 h 30855"/>
                                <a:gd name="connsiteX27" fmla="*/ 65173 w 89033"/>
                                <a:gd name="connsiteY27" fmla="*/ 25717 h 3085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9033" h="30855">
                                  <a:moveTo>
                                    <a:pt x="64221" y="5715"/>
                                  </a:moveTo>
                                  <a:cubicBezTo>
                                    <a:pt x="63268" y="5715"/>
                                    <a:pt x="63268" y="5715"/>
                                    <a:pt x="63268" y="5715"/>
                                  </a:cubicBezTo>
                                  <a:cubicBezTo>
                                    <a:pt x="62316" y="5715"/>
                                    <a:pt x="61363" y="5715"/>
                                    <a:pt x="60411" y="6668"/>
                                  </a:cubicBezTo>
                                  <a:cubicBezTo>
                                    <a:pt x="57553" y="6668"/>
                                    <a:pt x="54696" y="6668"/>
                                    <a:pt x="51838" y="6668"/>
                                  </a:cubicBezTo>
                                  <a:cubicBezTo>
                                    <a:pt x="51838" y="6668"/>
                                    <a:pt x="51838" y="6668"/>
                                    <a:pt x="51838" y="6668"/>
                                  </a:cubicBezTo>
                                  <a:cubicBezTo>
                                    <a:pt x="56601" y="6668"/>
                                    <a:pt x="52791" y="6668"/>
                                    <a:pt x="49933" y="6668"/>
                                  </a:cubicBezTo>
                                  <a:cubicBezTo>
                                    <a:pt x="48028" y="7620"/>
                                    <a:pt x="45171" y="7620"/>
                                    <a:pt x="43266" y="8573"/>
                                  </a:cubicBezTo>
                                  <a:cubicBezTo>
                                    <a:pt x="33741" y="11430"/>
                                    <a:pt x="24216" y="11430"/>
                                    <a:pt x="14691" y="9525"/>
                                  </a:cubicBezTo>
                                  <a:cubicBezTo>
                                    <a:pt x="9928" y="8573"/>
                                    <a:pt x="6118" y="6668"/>
                                    <a:pt x="3261" y="3810"/>
                                  </a:cubicBezTo>
                                  <a:cubicBezTo>
                                    <a:pt x="3261" y="4763"/>
                                    <a:pt x="2308" y="4763"/>
                                    <a:pt x="2308" y="5715"/>
                                  </a:cubicBezTo>
                                  <a:cubicBezTo>
                                    <a:pt x="-2454" y="14288"/>
                                    <a:pt x="-549" y="26670"/>
                                    <a:pt x="14691" y="29527"/>
                                  </a:cubicBezTo>
                                  <a:cubicBezTo>
                                    <a:pt x="24216" y="31433"/>
                                    <a:pt x="33741" y="31433"/>
                                    <a:pt x="43266" y="28575"/>
                                  </a:cubicBezTo>
                                  <a:cubicBezTo>
                                    <a:pt x="45171" y="27623"/>
                                    <a:pt x="48028" y="26670"/>
                                    <a:pt x="49933" y="26670"/>
                                  </a:cubicBezTo>
                                  <a:cubicBezTo>
                                    <a:pt x="51838" y="26670"/>
                                    <a:pt x="56601" y="26670"/>
                                    <a:pt x="51838" y="26670"/>
                                  </a:cubicBezTo>
                                  <a:cubicBezTo>
                                    <a:pt x="51838" y="26670"/>
                                    <a:pt x="51838" y="26670"/>
                                    <a:pt x="51838" y="26670"/>
                                  </a:cubicBezTo>
                                  <a:cubicBezTo>
                                    <a:pt x="54696" y="26670"/>
                                    <a:pt x="57553" y="26670"/>
                                    <a:pt x="60411" y="26670"/>
                                  </a:cubicBezTo>
                                  <a:cubicBezTo>
                                    <a:pt x="61363" y="26670"/>
                                    <a:pt x="62316" y="25717"/>
                                    <a:pt x="63268" y="25717"/>
                                  </a:cubicBezTo>
                                  <a:cubicBezTo>
                                    <a:pt x="63268" y="25717"/>
                                    <a:pt x="64221" y="25717"/>
                                    <a:pt x="64221" y="25717"/>
                                  </a:cubicBezTo>
                                  <a:cubicBezTo>
                                    <a:pt x="76603" y="26670"/>
                                    <a:pt x="89938" y="18098"/>
                                    <a:pt x="88986" y="9525"/>
                                  </a:cubicBezTo>
                                  <a:cubicBezTo>
                                    <a:pt x="88033" y="5715"/>
                                    <a:pt x="87081" y="2857"/>
                                    <a:pt x="84223" y="0"/>
                                  </a:cubicBezTo>
                                  <a:cubicBezTo>
                                    <a:pt x="80413" y="3810"/>
                                    <a:pt x="72793" y="6668"/>
                                    <a:pt x="64221" y="5715"/>
                                  </a:cubicBezTo>
                                  <a:close/>
                                  <a:moveTo>
                                    <a:pt x="51838" y="26670"/>
                                  </a:moveTo>
                                  <a:cubicBezTo>
                                    <a:pt x="50886" y="26670"/>
                                    <a:pt x="50886" y="26670"/>
                                    <a:pt x="51838" y="26670"/>
                                  </a:cubicBezTo>
                                  <a:cubicBezTo>
                                    <a:pt x="50886" y="26670"/>
                                    <a:pt x="51838" y="26670"/>
                                    <a:pt x="51838" y="26670"/>
                                  </a:cubicBezTo>
                                  <a:cubicBezTo>
                                    <a:pt x="51838" y="26670"/>
                                    <a:pt x="51838" y="26670"/>
                                    <a:pt x="51838" y="26670"/>
                                  </a:cubicBezTo>
                                  <a:close/>
                                  <a:moveTo>
                                    <a:pt x="65173" y="25717"/>
                                  </a:moveTo>
                                  <a:cubicBezTo>
                                    <a:pt x="64221" y="25717"/>
                                    <a:pt x="64221" y="25717"/>
                                    <a:pt x="65173" y="25717"/>
                                  </a:cubicBezTo>
                                  <a:cubicBezTo>
                                    <a:pt x="68983" y="24765"/>
                                    <a:pt x="68983" y="24765"/>
                                    <a:pt x="65173" y="2571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6" name="Freeform: Shape 1082">
                              <a:extLst>
                                <a:ext uri="{FF2B5EF4-FFF2-40B4-BE49-F238E27FC236}">
                                  <a16:creationId xmlns:a16="http://schemas.microsoft.com/office/drawing/2014/main" id="{C5BEEEC3-076B-54C0-3682-0A500E11E1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225789" y="2302192"/>
                              <a:ext cx="952" cy="9525"/>
                            </a:xfrm>
                            <a:custGeom>
                              <a:avLst/>
                              <a:gdLst>
                                <a:gd name="connsiteX0" fmla="*/ 0 w 952"/>
                                <a:gd name="connsiteY0" fmla="*/ 0 h 9525"/>
                                <a:gd name="connsiteX1" fmla="*/ 0 w 952"/>
                                <a:gd name="connsiteY1" fmla="*/ 0 h 9525"/>
                                <a:gd name="connsiteX2" fmla="*/ 953 w 952"/>
                                <a:gd name="connsiteY2" fmla="*/ 0 h 9525"/>
                                <a:gd name="connsiteX3" fmla="*/ 0 w 952"/>
                                <a:gd name="connsiteY3" fmla="*/ 0 h 95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952" h="9525">
                                  <a:moveTo>
                                    <a:pt x="0" y="0"/>
                                  </a:moveTo>
                                  <a:cubicBezTo>
                                    <a:pt x="0" y="0"/>
                                    <a:pt x="0" y="0"/>
                                    <a:pt x="0" y="0"/>
                                  </a:cubicBezTo>
                                  <a:cubicBezTo>
                                    <a:pt x="953" y="0"/>
                                    <a:pt x="953" y="0"/>
                                    <a:pt x="953" y="0"/>
                                  </a:cubicBezTo>
                                  <a:cubicBezTo>
                                    <a:pt x="953" y="0"/>
                                    <a:pt x="0" y="0"/>
                                    <a:pt x="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7" name="Freeform: Shape 1083">
                              <a:extLst>
                                <a:ext uri="{FF2B5EF4-FFF2-40B4-BE49-F238E27FC236}">
                                  <a16:creationId xmlns:a16="http://schemas.microsoft.com/office/drawing/2014/main" id="{AEB6B39F-C0BF-CBF8-DA30-1D13EE79512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636423" y="2358389"/>
                              <a:ext cx="85019" cy="45780"/>
                            </a:xfrm>
                            <a:custGeom>
                              <a:avLst/>
                              <a:gdLst>
                                <a:gd name="connsiteX0" fmla="*/ 81809 w 85019"/>
                                <a:gd name="connsiteY0" fmla="*/ 20002 h 45780"/>
                                <a:gd name="connsiteX1" fmla="*/ 65616 w 85019"/>
                                <a:gd name="connsiteY1" fmla="*/ 26670 h 45780"/>
                                <a:gd name="connsiteX2" fmla="*/ 37994 w 85019"/>
                                <a:gd name="connsiteY2" fmla="*/ 18098 h 45780"/>
                                <a:gd name="connsiteX3" fmla="*/ 32279 w 85019"/>
                                <a:gd name="connsiteY3" fmla="*/ 14288 h 45780"/>
                                <a:gd name="connsiteX4" fmla="*/ 31327 w 85019"/>
                                <a:gd name="connsiteY4" fmla="*/ 13335 h 45780"/>
                                <a:gd name="connsiteX5" fmla="*/ 31327 w 85019"/>
                                <a:gd name="connsiteY5" fmla="*/ 13335 h 45780"/>
                                <a:gd name="connsiteX6" fmla="*/ 23707 w 85019"/>
                                <a:gd name="connsiteY6" fmla="*/ 10477 h 45780"/>
                                <a:gd name="connsiteX7" fmla="*/ 20849 w 85019"/>
                                <a:gd name="connsiteY7" fmla="*/ 8573 h 45780"/>
                                <a:gd name="connsiteX8" fmla="*/ 19896 w 85019"/>
                                <a:gd name="connsiteY8" fmla="*/ 8573 h 45780"/>
                                <a:gd name="connsiteX9" fmla="*/ 4657 w 85019"/>
                                <a:gd name="connsiteY9" fmla="*/ 0 h 45780"/>
                                <a:gd name="connsiteX10" fmla="*/ 846 w 85019"/>
                                <a:gd name="connsiteY10" fmla="*/ 5715 h 45780"/>
                                <a:gd name="connsiteX11" fmla="*/ 19896 w 85019"/>
                                <a:gd name="connsiteY11" fmla="*/ 27623 h 45780"/>
                                <a:gd name="connsiteX12" fmla="*/ 20849 w 85019"/>
                                <a:gd name="connsiteY12" fmla="*/ 27623 h 45780"/>
                                <a:gd name="connsiteX13" fmla="*/ 23707 w 85019"/>
                                <a:gd name="connsiteY13" fmla="*/ 29527 h 45780"/>
                                <a:gd name="connsiteX14" fmla="*/ 31327 w 85019"/>
                                <a:gd name="connsiteY14" fmla="*/ 32385 h 45780"/>
                                <a:gd name="connsiteX15" fmla="*/ 31327 w 85019"/>
                                <a:gd name="connsiteY15" fmla="*/ 32385 h 45780"/>
                                <a:gd name="connsiteX16" fmla="*/ 32279 w 85019"/>
                                <a:gd name="connsiteY16" fmla="*/ 33338 h 45780"/>
                                <a:gd name="connsiteX17" fmla="*/ 37994 w 85019"/>
                                <a:gd name="connsiteY17" fmla="*/ 37148 h 45780"/>
                                <a:gd name="connsiteX18" fmla="*/ 65616 w 85019"/>
                                <a:gd name="connsiteY18" fmla="*/ 45720 h 45780"/>
                                <a:gd name="connsiteX19" fmla="*/ 84666 w 85019"/>
                                <a:gd name="connsiteY19" fmla="*/ 26670 h 45780"/>
                                <a:gd name="connsiteX20" fmla="*/ 81809 w 85019"/>
                                <a:gd name="connsiteY20" fmla="*/ 20002 h 45780"/>
                                <a:gd name="connsiteX21" fmla="*/ 18944 w 85019"/>
                                <a:gd name="connsiteY21" fmla="*/ 26670 h 45780"/>
                                <a:gd name="connsiteX22" fmla="*/ 18944 w 85019"/>
                                <a:gd name="connsiteY22" fmla="*/ 26670 h 45780"/>
                                <a:gd name="connsiteX23" fmla="*/ 18944 w 85019"/>
                                <a:gd name="connsiteY23" fmla="*/ 26670 h 45780"/>
                                <a:gd name="connsiteX24" fmla="*/ 31327 w 85019"/>
                                <a:gd name="connsiteY24" fmla="*/ 31433 h 45780"/>
                                <a:gd name="connsiteX25" fmla="*/ 32279 w 85019"/>
                                <a:gd name="connsiteY25" fmla="*/ 31433 h 45780"/>
                                <a:gd name="connsiteX26" fmla="*/ 31327 w 85019"/>
                                <a:gd name="connsiteY26" fmla="*/ 31433 h 45780"/>
                                <a:gd name="connsiteX27" fmla="*/ 31327 w 85019"/>
                                <a:gd name="connsiteY27" fmla="*/ 31433 h 4578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</a:cxnLst>
                              <a:rect l="l" t="t" r="r" b="b"/>
                              <a:pathLst>
                                <a:path w="85019" h="45780">
                                  <a:moveTo>
                                    <a:pt x="81809" y="20002"/>
                                  </a:moveTo>
                                  <a:cubicBezTo>
                                    <a:pt x="78952" y="23813"/>
                                    <a:pt x="73237" y="26670"/>
                                    <a:pt x="65616" y="26670"/>
                                  </a:cubicBezTo>
                                  <a:cubicBezTo>
                                    <a:pt x="56091" y="25718"/>
                                    <a:pt x="46566" y="23813"/>
                                    <a:pt x="37994" y="18098"/>
                                  </a:cubicBezTo>
                                  <a:cubicBezTo>
                                    <a:pt x="36089" y="17145"/>
                                    <a:pt x="34184" y="15240"/>
                                    <a:pt x="32279" y="14288"/>
                                  </a:cubicBezTo>
                                  <a:cubicBezTo>
                                    <a:pt x="30374" y="13335"/>
                                    <a:pt x="26564" y="12383"/>
                                    <a:pt x="31327" y="13335"/>
                                  </a:cubicBezTo>
                                  <a:cubicBezTo>
                                    <a:pt x="31327" y="13335"/>
                                    <a:pt x="31327" y="13335"/>
                                    <a:pt x="31327" y="13335"/>
                                  </a:cubicBezTo>
                                  <a:cubicBezTo>
                                    <a:pt x="28469" y="12383"/>
                                    <a:pt x="25612" y="11430"/>
                                    <a:pt x="23707" y="10477"/>
                                  </a:cubicBezTo>
                                  <a:cubicBezTo>
                                    <a:pt x="22754" y="9525"/>
                                    <a:pt x="21802" y="9525"/>
                                    <a:pt x="20849" y="8573"/>
                                  </a:cubicBezTo>
                                  <a:cubicBezTo>
                                    <a:pt x="20849" y="8573"/>
                                    <a:pt x="19896" y="8573"/>
                                    <a:pt x="19896" y="8573"/>
                                  </a:cubicBezTo>
                                  <a:cubicBezTo>
                                    <a:pt x="14182" y="7620"/>
                                    <a:pt x="8466" y="3810"/>
                                    <a:pt x="4657" y="0"/>
                                  </a:cubicBezTo>
                                  <a:cubicBezTo>
                                    <a:pt x="2752" y="1905"/>
                                    <a:pt x="1799" y="3810"/>
                                    <a:pt x="846" y="5715"/>
                                  </a:cubicBezTo>
                                  <a:cubicBezTo>
                                    <a:pt x="-2963" y="13335"/>
                                    <a:pt x="6562" y="25718"/>
                                    <a:pt x="19896" y="27623"/>
                                  </a:cubicBezTo>
                                  <a:cubicBezTo>
                                    <a:pt x="20849" y="27623"/>
                                    <a:pt x="20849" y="27623"/>
                                    <a:pt x="20849" y="27623"/>
                                  </a:cubicBezTo>
                                  <a:cubicBezTo>
                                    <a:pt x="21802" y="27623"/>
                                    <a:pt x="22754" y="28575"/>
                                    <a:pt x="23707" y="29527"/>
                                  </a:cubicBezTo>
                                  <a:cubicBezTo>
                                    <a:pt x="26564" y="30480"/>
                                    <a:pt x="28469" y="31433"/>
                                    <a:pt x="31327" y="32385"/>
                                  </a:cubicBezTo>
                                  <a:cubicBezTo>
                                    <a:pt x="31327" y="32385"/>
                                    <a:pt x="31327" y="32385"/>
                                    <a:pt x="31327" y="32385"/>
                                  </a:cubicBezTo>
                                  <a:cubicBezTo>
                                    <a:pt x="26564" y="31433"/>
                                    <a:pt x="30374" y="32385"/>
                                    <a:pt x="32279" y="33338"/>
                                  </a:cubicBezTo>
                                  <a:cubicBezTo>
                                    <a:pt x="34184" y="34290"/>
                                    <a:pt x="36089" y="36195"/>
                                    <a:pt x="37994" y="37148"/>
                                  </a:cubicBezTo>
                                  <a:cubicBezTo>
                                    <a:pt x="46566" y="42863"/>
                                    <a:pt x="56091" y="45720"/>
                                    <a:pt x="65616" y="45720"/>
                                  </a:cubicBezTo>
                                  <a:cubicBezTo>
                                    <a:pt x="80857" y="46673"/>
                                    <a:pt x="86571" y="36195"/>
                                    <a:pt x="84666" y="26670"/>
                                  </a:cubicBezTo>
                                  <a:cubicBezTo>
                                    <a:pt x="83714" y="23813"/>
                                    <a:pt x="82762" y="21908"/>
                                    <a:pt x="81809" y="20002"/>
                                  </a:cubicBezTo>
                                  <a:close/>
                                  <a:moveTo>
                                    <a:pt x="18944" y="26670"/>
                                  </a:moveTo>
                                  <a:cubicBezTo>
                                    <a:pt x="16087" y="24765"/>
                                    <a:pt x="16087" y="24765"/>
                                    <a:pt x="18944" y="26670"/>
                                  </a:cubicBezTo>
                                  <a:cubicBezTo>
                                    <a:pt x="18944" y="26670"/>
                                    <a:pt x="18944" y="26670"/>
                                    <a:pt x="18944" y="26670"/>
                                  </a:cubicBezTo>
                                  <a:close/>
                                  <a:moveTo>
                                    <a:pt x="31327" y="31433"/>
                                  </a:moveTo>
                                  <a:cubicBezTo>
                                    <a:pt x="31327" y="31433"/>
                                    <a:pt x="32279" y="31433"/>
                                    <a:pt x="32279" y="31433"/>
                                  </a:cubicBezTo>
                                  <a:cubicBezTo>
                                    <a:pt x="32279" y="32385"/>
                                    <a:pt x="31327" y="32385"/>
                                    <a:pt x="31327" y="31433"/>
                                  </a:cubicBezTo>
                                  <a:cubicBezTo>
                                    <a:pt x="31327" y="31433"/>
                                    <a:pt x="31327" y="31433"/>
                                    <a:pt x="31327" y="3143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93362A"/>
                            </a:solidFill>
                            <a:ln w="95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7" name="Graphic 4">
                        <a:extLst>
                          <a:ext uri="{FF2B5EF4-FFF2-40B4-BE49-F238E27FC236}">
                            <a16:creationId xmlns:a16="http://schemas.microsoft.com/office/drawing/2014/main" id="{41E53067-DF4F-0541-C485-B39A23CA22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541909" y="2658306"/>
                        <a:ext cx="192447" cy="142813"/>
                        <a:chOff x="8541909" y="2658306"/>
                        <a:chExt cx="192447" cy="142813"/>
                      </a:xfrm>
                    </p:grpSpPr>
                    <p:sp>
                      <p:nvSpPr>
                        <p:cNvPr id="106" name="Freeform: Shape 1085">
                          <a:extLst>
                            <a:ext uri="{FF2B5EF4-FFF2-40B4-BE49-F238E27FC236}">
                              <a16:creationId xmlns:a16="http://schemas.microsoft.com/office/drawing/2014/main" id="{3ECE22BA-F446-61BA-1A77-5A89D115A7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1909" y="2658306"/>
                          <a:ext cx="192447" cy="142813"/>
                        </a:xfrm>
                        <a:custGeom>
                          <a:avLst/>
                          <a:gdLst>
                            <a:gd name="connsiteX0" fmla="*/ 191563 w 192447"/>
                            <a:gd name="connsiteY0" fmla="*/ 59176 h 142813"/>
                            <a:gd name="connsiteX1" fmla="*/ 82025 w 192447"/>
                            <a:gd name="connsiteY1" fmla="*/ 142044 h 142813"/>
                            <a:gd name="connsiteX2" fmla="*/ 1063 w 192447"/>
                            <a:gd name="connsiteY2" fmla="*/ 42984 h 142813"/>
                            <a:gd name="connsiteX3" fmla="*/ 111553 w 192447"/>
                            <a:gd name="connsiteY3" fmla="*/ 121 h 142813"/>
                            <a:gd name="connsiteX4" fmla="*/ 191563 w 192447"/>
                            <a:gd name="connsiteY4" fmla="*/ 59176 h 1428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2447" h="142813">
                              <a:moveTo>
                                <a:pt x="191563" y="59176"/>
                              </a:moveTo>
                              <a:cubicBezTo>
                                <a:pt x="182990" y="99181"/>
                                <a:pt x="126792" y="149664"/>
                                <a:pt x="82025" y="142044"/>
                              </a:cubicBezTo>
                              <a:cubicBezTo>
                                <a:pt x="37258" y="134424"/>
                                <a:pt x="-7510" y="82989"/>
                                <a:pt x="1063" y="42984"/>
                              </a:cubicBezTo>
                              <a:cubicBezTo>
                                <a:pt x="9635" y="2979"/>
                                <a:pt x="66785" y="-831"/>
                                <a:pt x="111553" y="121"/>
                              </a:cubicBezTo>
                              <a:cubicBezTo>
                                <a:pt x="156320" y="2026"/>
                                <a:pt x="199183" y="19171"/>
                                <a:pt x="191563" y="5917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" name="Freeform: Shape 1086">
                          <a:extLst>
                            <a:ext uri="{FF2B5EF4-FFF2-40B4-BE49-F238E27FC236}">
                              <a16:creationId xmlns:a16="http://schemas.microsoft.com/office/drawing/2014/main" id="{5D75DA17-A3CE-A8EF-8311-146DCF3596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95046" y="2687594"/>
                          <a:ext cx="35893" cy="20140"/>
                        </a:xfrm>
                        <a:custGeom>
                          <a:avLst/>
                          <a:gdLst>
                            <a:gd name="connsiteX0" fmla="*/ 35568 w 35893"/>
                            <a:gd name="connsiteY0" fmla="*/ 6075 h 20140"/>
                            <a:gd name="connsiteX1" fmla="*/ 21280 w 35893"/>
                            <a:gd name="connsiteY1" fmla="*/ 19410 h 20140"/>
                            <a:gd name="connsiteX2" fmla="*/ 326 w 35893"/>
                            <a:gd name="connsiteY2" fmla="*/ 14648 h 20140"/>
                            <a:gd name="connsiteX3" fmla="*/ 14613 w 35893"/>
                            <a:gd name="connsiteY3" fmla="*/ 1313 h 20140"/>
                            <a:gd name="connsiteX4" fmla="*/ 35568 w 35893"/>
                            <a:gd name="connsiteY4" fmla="*/ 6075 h 201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5893" h="20140">
                              <a:moveTo>
                                <a:pt x="35568" y="6075"/>
                              </a:moveTo>
                              <a:cubicBezTo>
                                <a:pt x="37473" y="10838"/>
                                <a:pt x="30805" y="17505"/>
                                <a:pt x="21280" y="19410"/>
                              </a:cubicBezTo>
                              <a:cubicBezTo>
                                <a:pt x="11755" y="21315"/>
                                <a:pt x="2230" y="19410"/>
                                <a:pt x="326" y="14648"/>
                              </a:cubicBezTo>
                              <a:cubicBezTo>
                                <a:pt x="-1579" y="9885"/>
                                <a:pt x="5088" y="3218"/>
                                <a:pt x="14613" y="1313"/>
                              </a:cubicBezTo>
                              <a:cubicBezTo>
                                <a:pt x="24138" y="-1545"/>
                                <a:pt x="33663" y="360"/>
                                <a:pt x="35568" y="60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" name="Graphic 4">
                        <a:extLst>
                          <a:ext uri="{FF2B5EF4-FFF2-40B4-BE49-F238E27FC236}">
                            <a16:creationId xmlns:a16="http://schemas.microsoft.com/office/drawing/2014/main" id="{549BDB70-EE5C-F544-CBB7-3DF7FB4B7E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72552" y="2566849"/>
                        <a:ext cx="182031" cy="156156"/>
                        <a:chOff x="8072552" y="2566849"/>
                        <a:chExt cx="182031" cy="156156"/>
                      </a:xfrm>
                    </p:grpSpPr>
                    <p:sp>
                      <p:nvSpPr>
                        <p:cNvPr id="104" name="Freeform: Shape 1088">
                          <a:extLst>
                            <a:ext uri="{FF2B5EF4-FFF2-40B4-BE49-F238E27FC236}">
                              <a16:creationId xmlns:a16="http://schemas.microsoft.com/office/drawing/2014/main" id="{E98F3780-0104-4C32-3E2D-64B887023F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72552" y="2566849"/>
                          <a:ext cx="182031" cy="156156"/>
                        </a:xfrm>
                        <a:custGeom>
                          <a:avLst/>
                          <a:gdLst>
                            <a:gd name="connsiteX0" fmla="*/ 1790 w 182031"/>
                            <a:gd name="connsiteY0" fmla="*/ 31571 h 156156"/>
                            <a:gd name="connsiteX1" fmla="*/ 65608 w 182031"/>
                            <a:gd name="connsiteY1" fmla="*/ 153491 h 156156"/>
                            <a:gd name="connsiteX2" fmla="*/ 180860 w 182031"/>
                            <a:gd name="connsiteY2" fmla="*/ 99198 h 156156"/>
                            <a:gd name="connsiteX3" fmla="*/ 98945 w 182031"/>
                            <a:gd name="connsiteY3" fmla="*/ 13473 h 156156"/>
                            <a:gd name="connsiteX4" fmla="*/ 1790 w 182031"/>
                            <a:gd name="connsiteY4" fmla="*/ 31571 h 1561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2031" h="156156">
                              <a:moveTo>
                                <a:pt x="1790" y="31571"/>
                              </a:moveTo>
                              <a:cubicBezTo>
                                <a:pt x="-7735" y="70623"/>
                                <a:pt x="21792" y="141108"/>
                                <a:pt x="65608" y="153491"/>
                              </a:cubicBezTo>
                              <a:cubicBezTo>
                                <a:pt x="109423" y="164921"/>
                                <a:pt x="171335" y="138251"/>
                                <a:pt x="180860" y="99198"/>
                              </a:cubicBezTo>
                              <a:cubicBezTo>
                                <a:pt x="190385" y="60146"/>
                                <a:pt x="139903" y="32523"/>
                                <a:pt x="98945" y="13473"/>
                              </a:cubicBezTo>
                              <a:cubicBezTo>
                                <a:pt x="57987" y="-5577"/>
                                <a:pt x="10362" y="-8434"/>
                                <a:pt x="1790" y="315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5" name="Freeform: Shape 1089">
                          <a:extLst>
                            <a:ext uri="{FF2B5EF4-FFF2-40B4-BE49-F238E27FC236}">
                              <a16:creationId xmlns:a16="http://schemas.microsoft.com/office/drawing/2014/main" id="{2AF9EE01-DCDD-4CF4-730E-50D9D54503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85069" y="2575523"/>
                          <a:ext cx="32839" cy="26536"/>
                        </a:xfrm>
                        <a:custGeom>
                          <a:avLst/>
                          <a:gdLst>
                            <a:gd name="connsiteX0" fmla="*/ 1656 w 32839"/>
                            <a:gd name="connsiteY0" fmla="*/ 1942 h 26536"/>
                            <a:gd name="connsiteX1" fmla="*/ 9276 w 32839"/>
                            <a:gd name="connsiteY1" fmla="*/ 20039 h 26536"/>
                            <a:gd name="connsiteX2" fmla="*/ 31183 w 32839"/>
                            <a:gd name="connsiteY2" fmla="*/ 24802 h 26536"/>
                            <a:gd name="connsiteX3" fmla="*/ 23563 w 32839"/>
                            <a:gd name="connsiteY3" fmla="*/ 6704 h 26536"/>
                            <a:gd name="connsiteX4" fmla="*/ 1656 w 32839"/>
                            <a:gd name="connsiteY4" fmla="*/ 1942 h 265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839" h="26536">
                              <a:moveTo>
                                <a:pt x="1656" y="1942"/>
                              </a:moveTo>
                              <a:cubicBezTo>
                                <a:pt x="-2154" y="5752"/>
                                <a:pt x="704" y="14324"/>
                                <a:pt x="9276" y="20039"/>
                              </a:cubicBezTo>
                              <a:cubicBezTo>
                                <a:pt x="16896" y="25754"/>
                                <a:pt x="27373" y="28612"/>
                                <a:pt x="31183" y="24802"/>
                              </a:cubicBezTo>
                              <a:cubicBezTo>
                                <a:pt x="34993" y="20992"/>
                                <a:pt x="32136" y="12419"/>
                                <a:pt x="23563" y="6704"/>
                              </a:cubicBezTo>
                              <a:cubicBezTo>
                                <a:pt x="14991" y="37"/>
                                <a:pt x="5466" y="-1868"/>
                                <a:pt x="1656" y="19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99" name="Freeform: Shape 1090">
                        <a:extLst>
                          <a:ext uri="{FF2B5EF4-FFF2-40B4-BE49-F238E27FC236}">
                            <a16:creationId xmlns:a16="http://schemas.microsoft.com/office/drawing/2014/main" id="{7B0F29AD-ED03-5345-763C-A290AC7A8B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90825" y="1704975"/>
                        <a:ext cx="9525" cy="9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25" h="9525"/>
                        </a:pathLst>
                      </a:custGeom>
                      <a:noFill/>
                      <a:ln w="19050" cap="flat">
                        <a:solidFill>
                          <a:srgbClr val="FF6875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" name="Graphic 4">
                        <a:extLst>
                          <a:ext uri="{FF2B5EF4-FFF2-40B4-BE49-F238E27FC236}">
                            <a16:creationId xmlns:a16="http://schemas.microsoft.com/office/drawing/2014/main" id="{FDC67306-9F8C-EC33-7293-E8A1452DC7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91089" y="2597363"/>
                        <a:ext cx="149386" cy="122032"/>
                        <a:chOff x="8291089" y="2597363"/>
                        <a:chExt cx="149386" cy="122032"/>
                      </a:xfrm>
                    </p:grpSpPr>
                    <p:sp>
                      <p:nvSpPr>
                        <p:cNvPr id="101" name="Freeform: Shape 1092">
                          <a:extLst>
                            <a:ext uri="{FF2B5EF4-FFF2-40B4-BE49-F238E27FC236}">
                              <a16:creationId xmlns:a16="http://schemas.microsoft.com/office/drawing/2014/main" id="{6D90FED3-1E1E-72D5-C92D-A685E7B17D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96840" y="2628900"/>
                          <a:ext cx="137874" cy="90495"/>
                        </a:xfrm>
                        <a:custGeom>
                          <a:avLst/>
                          <a:gdLst>
                            <a:gd name="connsiteX0" fmla="*/ 8960 w 137874"/>
                            <a:gd name="connsiteY0" fmla="*/ 0 h 90495"/>
                            <a:gd name="connsiteX1" fmla="*/ 47060 w 137874"/>
                            <a:gd name="connsiteY1" fmla="*/ 20955 h 90495"/>
                            <a:gd name="connsiteX2" fmla="*/ 136595 w 137874"/>
                            <a:gd name="connsiteY2" fmla="*/ 21908 h 90495"/>
                            <a:gd name="connsiteX3" fmla="*/ 52774 w 137874"/>
                            <a:gd name="connsiteY3" fmla="*/ 90488 h 90495"/>
                            <a:gd name="connsiteX4" fmla="*/ 8960 w 137874"/>
                            <a:gd name="connsiteY4" fmla="*/ 0 h 904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7874" h="90495">
                              <a:moveTo>
                                <a:pt x="8960" y="0"/>
                              </a:moveTo>
                              <a:cubicBezTo>
                                <a:pt x="8960" y="0"/>
                                <a:pt x="16580" y="17145"/>
                                <a:pt x="47060" y="20955"/>
                              </a:cubicBezTo>
                              <a:cubicBezTo>
                                <a:pt x="76587" y="24765"/>
                                <a:pt x="126117" y="4763"/>
                                <a:pt x="136595" y="21908"/>
                              </a:cubicBezTo>
                              <a:cubicBezTo>
                                <a:pt x="147072" y="39052"/>
                                <a:pt x="90874" y="90488"/>
                                <a:pt x="52774" y="90488"/>
                              </a:cubicBezTo>
                              <a:cubicBezTo>
                                <a:pt x="14674" y="91440"/>
                                <a:pt x="-15805" y="6667"/>
                                <a:pt x="896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A9B87">
                            <a:alpha val="5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" name="Freeform: Shape 1093">
                          <a:extLst>
                            <a:ext uri="{FF2B5EF4-FFF2-40B4-BE49-F238E27FC236}">
                              <a16:creationId xmlns:a16="http://schemas.microsoft.com/office/drawing/2014/main" id="{1199F8AF-00C8-6898-0549-818CF2B8EB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91089" y="2597363"/>
                          <a:ext cx="149386" cy="83044"/>
                        </a:xfrm>
                        <a:custGeom>
                          <a:avLst/>
                          <a:gdLst>
                            <a:gd name="connsiteX0" fmla="*/ 45191 w 149386"/>
                            <a:gd name="connsiteY0" fmla="*/ 104 h 83044"/>
                            <a:gd name="connsiteX1" fmla="*/ 25188 w 149386"/>
                            <a:gd name="connsiteY1" fmla="*/ 18202 h 83044"/>
                            <a:gd name="connsiteX2" fmla="*/ 14711 w 149386"/>
                            <a:gd name="connsiteY2" fmla="*/ 31537 h 83044"/>
                            <a:gd name="connsiteX3" fmla="*/ 12806 w 149386"/>
                            <a:gd name="connsiteY3" fmla="*/ 36299 h 83044"/>
                            <a:gd name="connsiteX4" fmla="*/ 12806 w 149386"/>
                            <a:gd name="connsiteY4" fmla="*/ 38204 h 83044"/>
                            <a:gd name="connsiteX5" fmla="*/ 11853 w 149386"/>
                            <a:gd name="connsiteY5" fmla="*/ 44872 h 83044"/>
                            <a:gd name="connsiteX6" fmla="*/ 17568 w 149386"/>
                            <a:gd name="connsiteY6" fmla="*/ 60112 h 83044"/>
                            <a:gd name="connsiteX7" fmla="*/ 30903 w 149386"/>
                            <a:gd name="connsiteY7" fmla="*/ 82972 h 83044"/>
                            <a:gd name="connsiteX8" fmla="*/ 9948 w 149386"/>
                            <a:gd name="connsiteY8" fmla="*/ 63922 h 83044"/>
                            <a:gd name="connsiteX9" fmla="*/ 423 w 149386"/>
                            <a:gd name="connsiteY9" fmla="*/ 45824 h 83044"/>
                            <a:gd name="connsiteX10" fmla="*/ 423 w 149386"/>
                            <a:gd name="connsiteY10" fmla="*/ 38204 h 83044"/>
                            <a:gd name="connsiteX11" fmla="*/ 423 w 149386"/>
                            <a:gd name="connsiteY11" fmla="*/ 35347 h 83044"/>
                            <a:gd name="connsiteX12" fmla="*/ 1375 w 149386"/>
                            <a:gd name="connsiteY12" fmla="*/ 32489 h 83044"/>
                            <a:gd name="connsiteX13" fmla="*/ 5186 w 149386"/>
                            <a:gd name="connsiteY13" fmla="*/ 25822 h 83044"/>
                            <a:gd name="connsiteX14" fmla="*/ 19473 w 149386"/>
                            <a:gd name="connsiteY14" fmla="*/ 11534 h 83044"/>
                            <a:gd name="connsiteX15" fmla="*/ 45191 w 149386"/>
                            <a:gd name="connsiteY15" fmla="*/ 104 h 83044"/>
                            <a:gd name="connsiteX16" fmla="*/ 100436 w 149386"/>
                            <a:gd name="connsiteY16" fmla="*/ 61064 h 83044"/>
                            <a:gd name="connsiteX17" fmla="*/ 90911 w 149386"/>
                            <a:gd name="connsiteY17" fmla="*/ 62969 h 83044"/>
                            <a:gd name="connsiteX18" fmla="*/ 84243 w 149386"/>
                            <a:gd name="connsiteY18" fmla="*/ 70589 h 83044"/>
                            <a:gd name="connsiteX19" fmla="*/ 82338 w 149386"/>
                            <a:gd name="connsiteY19" fmla="*/ 80114 h 83044"/>
                            <a:gd name="connsiteX20" fmla="*/ 89958 w 149386"/>
                            <a:gd name="connsiteY20" fmla="*/ 75352 h 83044"/>
                            <a:gd name="connsiteX21" fmla="*/ 96626 w 149386"/>
                            <a:gd name="connsiteY21" fmla="*/ 72494 h 83044"/>
                            <a:gd name="connsiteX22" fmla="*/ 102341 w 149386"/>
                            <a:gd name="connsiteY22" fmla="*/ 68684 h 83044"/>
                            <a:gd name="connsiteX23" fmla="*/ 109961 w 149386"/>
                            <a:gd name="connsiteY23" fmla="*/ 63922 h 83044"/>
                            <a:gd name="connsiteX24" fmla="*/ 100436 w 149386"/>
                            <a:gd name="connsiteY24" fmla="*/ 61064 h 83044"/>
                            <a:gd name="connsiteX25" fmla="*/ 148061 w 149386"/>
                            <a:gd name="connsiteY25" fmla="*/ 53444 h 83044"/>
                            <a:gd name="connsiteX26" fmla="*/ 148061 w 149386"/>
                            <a:gd name="connsiteY26" fmla="*/ 52492 h 83044"/>
                            <a:gd name="connsiteX27" fmla="*/ 145203 w 149386"/>
                            <a:gd name="connsiteY27" fmla="*/ 48682 h 83044"/>
                            <a:gd name="connsiteX28" fmla="*/ 139488 w 149386"/>
                            <a:gd name="connsiteY28" fmla="*/ 41062 h 83044"/>
                            <a:gd name="connsiteX29" fmla="*/ 129011 w 149386"/>
                            <a:gd name="connsiteY29" fmla="*/ 31537 h 83044"/>
                            <a:gd name="connsiteX30" fmla="*/ 132821 w 149386"/>
                            <a:gd name="connsiteY30" fmla="*/ 44872 h 83044"/>
                            <a:gd name="connsiteX31" fmla="*/ 136631 w 149386"/>
                            <a:gd name="connsiteY31" fmla="*/ 52492 h 83044"/>
                            <a:gd name="connsiteX32" fmla="*/ 137583 w 149386"/>
                            <a:gd name="connsiteY32" fmla="*/ 56302 h 83044"/>
                            <a:gd name="connsiteX33" fmla="*/ 138536 w 149386"/>
                            <a:gd name="connsiteY33" fmla="*/ 59159 h 83044"/>
                            <a:gd name="connsiteX34" fmla="*/ 139488 w 149386"/>
                            <a:gd name="connsiteY34" fmla="*/ 65827 h 83044"/>
                            <a:gd name="connsiteX35" fmla="*/ 136631 w 149386"/>
                            <a:gd name="connsiteY35" fmla="*/ 78209 h 83044"/>
                            <a:gd name="connsiteX36" fmla="*/ 147108 w 149386"/>
                            <a:gd name="connsiteY36" fmla="*/ 68684 h 83044"/>
                            <a:gd name="connsiteX37" fmla="*/ 149013 w 149386"/>
                            <a:gd name="connsiteY37" fmla="*/ 57254 h 83044"/>
                            <a:gd name="connsiteX38" fmla="*/ 148061 w 149386"/>
                            <a:gd name="connsiteY38" fmla="*/ 53444 h 830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49386" h="83044">
                              <a:moveTo>
                                <a:pt x="45191" y="104"/>
                              </a:moveTo>
                              <a:cubicBezTo>
                                <a:pt x="46143" y="1057"/>
                                <a:pt x="34713" y="9629"/>
                                <a:pt x="25188" y="18202"/>
                              </a:cubicBezTo>
                              <a:cubicBezTo>
                                <a:pt x="20425" y="22964"/>
                                <a:pt x="16616" y="27727"/>
                                <a:pt x="14711" y="31537"/>
                              </a:cubicBezTo>
                              <a:cubicBezTo>
                                <a:pt x="13758" y="33442"/>
                                <a:pt x="12806" y="35347"/>
                                <a:pt x="12806" y="36299"/>
                              </a:cubicBezTo>
                              <a:cubicBezTo>
                                <a:pt x="12806" y="37252"/>
                                <a:pt x="11853" y="38204"/>
                                <a:pt x="12806" y="38204"/>
                              </a:cubicBezTo>
                              <a:cubicBezTo>
                                <a:pt x="12806" y="38204"/>
                                <a:pt x="11853" y="40109"/>
                                <a:pt x="11853" y="44872"/>
                              </a:cubicBezTo>
                              <a:cubicBezTo>
                                <a:pt x="11853" y="48682"/>
                                <a:pt x="14711" y="54397"/>
                                <a:pt x="17568" y="60112"/>
                              </a:cubicBezTo>
                              <a:cubicBezTo>
                                <a:pt x="24236" y="71542"/>
                                <a:pt x="32808" y="82019"/>
                                <a:pt x="30903" y="82972"/>
                              </a:cubicBezTo>
                              <a:cubicBezTo>
                                <a:pt x="29950" y="83924"/>
                                <a:pt x="19473" y="75352"/>
                                <a:pt x="9948" y="63922"/>
                              </a:cubicBezTo>
                              <a:cubicBezTo>
                                <a:pt x="6138" y="58207"/>
                                <a:pt x="2328" y="51539"/>
                                <a:pt x="423" y="45824"/>
                              </a:cubicBezTo>
                              <a:cubicBezTo>
                                <a:pt x="423" y="42967"/>
                                <a:pt x="-529" y="40109"/>
                                <a:pt x="423" y="38204"/>
                              </a:cubicBezTo>
                              <a:cubicBezTo>
                                <a:pt x="423" y="36299"/>
                                <a:pt x="423" y="35347"/>
                                <a:pt x="423" y="35347"/>
                              </a:cubicBezTo>
                              <a:cubicBezTo>
                                <a:pt x="423" y="35347"/>
                                <a:pt x="423" y="34394"/>
                                <a:pt x="1375" y="32489"/>
                              </a:cubicBezTo>
                              <a:cubicBezTo>
                                <a:pt x="2328" y="30584"/>
                                <a:pt x="3281" y="28679"/>
                                <a:pt x="5186" y="25822"/>
                              </a:cubicBezTo>
                              <a:cubicBezTo>
                                <a:pt x="8996" y="21059"/>
                                <a:pt x="13758" y="15344"/>
                                <a:pt x="19473" y="11534"/>
                              </a:cubicBezTo>
                              <a:cubicBezTo>
                                <a:pt x="31856" y="4867"/>
                                <a:pt x="44238" y="-848"/>
                                <a:pt x="45191" y="104"/>
                              </a:cubicBezTo>
                              <a:close/>
                              <a:moveTo>
                                <a:pt x="100436" y="61064"/>
                              </a:moveTo>
                              <a:cubicBezTo>
                                <a:pt x="95673" y="61064"/>
                                <a:pt x="90911" y="62969"/>
                                <a:pt x="90911" y="62969"/>
                              </a:cubicBezTo>
                              <a:cubicBezTo>
                                <a:pt x="90911" y="62969"/>
                                <a:pt x="86148" y="65827"/>
                                <a:pt x="84243" y="70589"/>
                              </a:cubicBezTo>
                              <a:cubicBezTo>
                                <a:pt x="81386" y="75352"/>
                                <a:pt x="81386" y="80114"/>
                                <a:pt x="82338" y="80114"/>
                              </a:cubicBezTo>
                              <a:cubicBezTo>
                                <a:pt x="84243" y="81067"/>
                                <a:pt x="87101" y="77257"/>
                                <a:pt x="89958" y="75352"/>
                              </a:cubicBezTo>
                              <a:cubicBezTo>
                                <a:pt x="92816" y="73447"/>
                                <a:pt x="96626" y="72494"/>
                                <a:pt x="96626" y="72494"/>
                              </a:cubicBezTo>
                              <a:cubicBezTo>
                                <a:pt x="96626" y="72494"/>
                                <a:pt x="99483" y="70589"/>
                                <a:pt x="102341" y="68684"/>
                              </a:cubicBezTo>
                              <a:cubicBezTo>
                                <a:pt x="106151" y="66779"/>
                                <a:pt x="109961" y="65827"/>
                                <a:pt x="109961" y="63922"/>
                              </a:cubicBezTo>
                              <a:cubicBezTo>
                                <a:pt x="109961" y="62969"/>
                                <a:pt x="105198" y="61064"/>
                                <a:pt x="100436" y="61064"/>
                              </a:cubicBezTo>
                              <a:close/>
                              <a:moveTo>
                                <a:pt x="148061" y="53444"/>
                              </a:moveTo>
                              <a:cubicBezTo>
                                <a:pt x="148061" y="52492"/>
                                <a:pt x="148061" y="52492"/>
                                <a:pt x="148061" y="52492"/>
                              </a:cubicBezTo>
                              <a:cubicBezTo>
                                <a:pt x="148061" y="52492"/>
                                <a:pt x="147108" y="50587"/>
                                <a:pt x="145203" y="48682"/>
                              </a:cubicBezTo>
                              <a:cubicBezTo>
                                <a:pt x="143298" y="45824"/>
                                <a:pt x="141393" y="43919"/>
                                <a:pt x="139488" y="41062"/>
                              </a:cubicBezTo>
                              <a:cubicBezTo>
                                <a:pt x="134726" y="36299"/>
                                <a:pt x="130916" y="31537"/>
                                <a:pt x="129011" y="31537"/>
                              </a:cubicBezTo>
                              <a:cubicBezTo>
                                <a:pt x="127106" y="32489"/>
                                <a:pt x="129963" y="39157"/>
                                <a:pt x="132821" y="44872"/>
                              </a:cubicBezTo>
                              <a:cubicBezTo>
                                <a:pt x="133773" y="47729"/>
                                <a:pt x="135678" y="50587"/>
                                <a:pt x="136631" y="52492"/>
                              </a:cubicBezTo>
                              <a:cubicBezTo>
                                <a:pt x="137583" y="54397"/>
                                <a:pt x="137583" y="56302"/>
                                <a:pt x="137583" y="56302"/>
                              </a:cubicBezTo>
                              <a:cubicBezTo>
                                <a:pt x="137583" y="56302"/>
                                <a:pt x="138536" y="57254"/>
                                <a:pt x="138536" y="59159"/>
                              </a:cubicBezTo>
                              <a:cubicBezTo>
                                <a:pt x="139488" y="61064"/>
                                <a:pt x="139488" y="62969"/>
                                <a:pt x="139488" y="65827"/>
                              </a:cubicBezTo>
                              <a:cubicBezTo>
                                <a:pt x="138536" y="71542"/>
                                <a:pt x="134726" y="77257"/>
                                <a:pt x="136631" y="78209"/>
                              </a:cubicBezTo>
                              <a:cubicBezTo>
                                <a:pt x="137583" y="79162"/>
                                <a:pt x="144251" y="75352"/>
                                <a:pt x="147108" y="68684"/>
                              </a:cubicBezTo>
                              <a:cubicBezTo>
                                <a:pt x="149013" y="64874"/>
                                <a:pt x="149966" y="61064"/>
                                <a:pt x="149013" y="57254"/>
                              </a:cubicBezTo>
                              <a:cubicBezTo>
                                <a:pt x="149013" y="55349"/>
                                <a:pt x="148061" y="54397"/>
                                <a:pt x="148061" y="534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9595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" name="Freeform: Shape 1094">
                          <a:extLst>
                            <a:ext uri="{FF2B5EF4-FFF2-40B4-BE49-F238E27FC236}">
                              <a16:creationId xmlns:a16="http://schemas.microsoft.com/office/drawing/2014/main" id="{133DFAB4-74B1-7C70-1F2C-D0906E5EAB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52145" y="2626265"/>
                          <a:ext cx="33991" cy="18604"/>
                        </a:xfrm>
                        <a:custGeom>
                          <a:avLst/>
                          <a:gdLst>
                            <a:gd name="connsiteX0" fmla="*/ 33665 w 33991"/>
                            <a:gd name="connsiteY0" fmla="*/ 5493 h 18604"/>
                            <a:gd name="connsiteX1" fmla="*/ 20330 w 33991"/>
                            <a:gd name="connsiteY1" fmla="*/ 17875 h 18604"/>
                            <a:gd name="connsiteX2" fmla="*/ 327 w 33991"/>
                            <a:gd name="connsiteY2" fmla="*/ 13112 h 18604"/>
                            <a:gd name="connsiteX3" fmla="*/ 13662 w 33991"/>
                            <a:gd name="connsiteY3" fmla="*/ 730 h 18604"/>
                            <a:gd name="connsiteX4" fmla="*/ 33665 w 33991"/>
                            <a:gd name="connsiteY4" fmla="*/ 5493 h 18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991" h="18604">
                              <a:moveTo>
                                <a:pt x="33665" y="5493"/>
                              </a:moveTo>
                              <a:cubicBezTo>
                                <a:pt x="35569" y="10255"/>
                                <a:pt x="28902" y="15970"/>
                                <a:pt x="20330" y="17875"/>
                              </a:cubicBezTo>
                              <a:cubicBezTo>
                                <a:pt x="10805" y="19780"/>
                                <a:pt x="2232" y="17875"/>
                                <a:pt x="327" y="13112"/>
                              </a:cubicBezTo>
                              <a:cubicBezTo>
                                <a:pt x="-1578" y="8350"/>
                                <a:pt x="5090" y="2635"/>
                                <a:pt x="13662" y="730"/>
                              </a:cubicBezTo>
                              <a:cubicBezTo>
                                <a:pt x="23187" y="-1175"/>
                                <a:pt x="31760" y="730"/>
                                <a:pt x="33665" y="549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9C584">
                            <a:alpha val="60000"/>
                          </a:srgb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" name="Graphic 4">
                      <a:extLst>
                        <a:ext uri="{FF2B5EF4-FFF2-40B4-BE49-F238E27FC236}">
                          <a16:creationId xmlns:a16="http://schemas.microsoft.com/office/drawing/2014/main" id="{DFABE7BD-F6D7-A3E9-1AEC-ECDF02C0C0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27682" y="2441956"/>
                      <a:ext cx="573762" cy="209803"/>
                      <a:chOff x="8127682" y="2441956"/>
                      <a:chExt cx="573762" cy="209803"/>
                    </a:xfrm>
                    <a:solidFill>
                      <a:srgbClr val="5B2914"/>
                    </a:solidFill>
                  </p:grpSpPr>
                  <p:sp>
                    <p:nvSpPr>
                      <p:cNvPr id="92" name="Freeform: Shape 1096">
                        <a:extLst>
                          <a:ext uri="{FF2B5EF4-FFF2-40B4-BE49-F238E27FC236}">
                            <a16:creationId xmlns:a16="http://schemas.microsoft.com/office/drawing/2014/main" id="{51774E26-17CB-710B-C1D4-68AA556EF2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9262" y="2506979"/>
                        <a:ext cx="172182" cy="144780"/>
                      </a:xfrm>
                      <a:custGeom>
                        <a:avLst/>
                        <a:gdLst>
                          <a:gd name="connsiteX0" fmla="*/ 169920 w 172182"/>
                          <a:gd name="connsiteY0" fmla="*/ 81915 h 144780"/>
                          <a:gd name="connsiteX1" fmla="*/ 167063 w 172182"/>
                          <a:gd name="connsiteY1" fmla="*/ 74295 h 144780"/>
                          <a:gd name="connsiteX2" fmla="*/ 160395 w 172182"/>
                          <a:gd name="connsiteY2" fmla="*/ 58103 h 144780"/>
                          <a:gd name="connsiteX3" fmla="*/ 140393 w 172182"/>
                          <a:gd name="connsiteY3" fmla="*/ 27623 h 144780"/>
                          <a:gd name="connsiteX4" fmla="*/ 131820 w 172182"/>
                          <a:gd name="connsiteY4" fmla="*/ 18098 h 144780"/>
                          <a:gd name="connsiteX5" fmla="*/ 124200 w 172182"/>
                          <a:gd name="connsiteY5" fmla="*/ 11430 h 144780"/>
                          <a:gd name="connsiteX6" fmla="*/ 118485 w 172182"/>
                          <a:gd name="connsiteY6" fmla="*/ 7620 h 144780"/>
                          <a:gd name="connsiteX7" fmla="*/ 116580 w 172182"/>
                          <a:gd name="connsiteY7" fmla="*/ 6668 h 144780"/>
                          <a:gd name="connsiteX8" fmla="*/ 108007 w 172182"/>
                          <a:gd name="connsiteY8" fmla="*/ 3810 h 144780"/>
                          <a:gd name="connsiteX9" fmla="*/ 84195 w 172182"/>
                          <a:gd name="connsiteY9" fmla="*/ 0 h 144780"/>
                          <a:gd name="connsiteX10" fmla="*/ 68002 w 172182"/>
                          <a:gd name="connsiteY10" fmla="*/ 2858 h 144780"/>
                          <a:gd name="connsiteX11" fmla="*/ 51810 w 172182"/>
                          <a:gd name="connsiteY11" fmla="*/ 10478 h 144780"/>
                          <a:gd name="connsiteX12" fmla="*/ 36570 w 172182"/>
                          <a:gd name="connsiteY12" fmla="*/ 22860 h 144780"/>
                          <a:gd name="connsiteX13" fmla="*/ 24188 w 172182"/>
                          <a:gd name="connsiteY13" fmla="*/ 38100 h 144780"/>
                          <a:gd name="connsiteX14" fmla="*/ 1327 w 172182"/>
                          <a:gd name="connsiteY14" fmla="*/ 102870 h 144780"/>
                          <a:gd name="connsiteX15" fmla="*/ 2280 w 172182"/>
                          <a:gd name="connsiteY15" fmla="*/ 133350 h 144780"/>
                          <a:gd name="connsiteX16" fmla="*/ 15615 w 172182"/>
                          <a:gd name="connsiteY16" fmla="*/ 106680 h 144780"/>
                          <a:gd name="connsiteX17" fmla="*/ 44190 w 172182"/>
                          <a:gd name="connsiteY17" fmla="*/ 56198 h 144780"/>
                          <a:gd name="connsiteX18" fmla="*/ 82290 w 172182"/>
                          <a:gd name="connsiteY18" fmla="*/ 38100 h 144780"/>
                          <a:gd name="connsiteX19" fmla="*/ 99435 w 172182"/>
                          <a:gd name="connsiteY19" fmla="*/ 44768 h 144780"/>
                          <a:gd name="connsiteX20" fmla="*/ 104198 w 172182"/>
                          <a:gd name="connsiteY20" fmla="*/ 47625 h 144780"/>
                          <a:gd name="connsiteX21" fmla="*/ 109913 w 172182"/>
                          <a:gd name="connsiteY21" fmla="*/ 50483 h 144780"/>
                          <a:gd name="connsiteX22" fmla="*/ 116580 w 172182"/>
                          <a:gd name="connsiteY22" fmla="*/ 56198 h 144780"/>
                          <a:gd name="connsiteX23" fmla="*/ 120390 w 172182"/>
                          <a:gd name="connsiteY23" fmla="*/ 60008 h 144780"/>
                          <a:gd name="connsiteX24" fmla="*/ 124200 w 172182"/>
                          <a:gd name="connsiteY24" fmla="*/ 64770 h 144780"/>
                          <a:gd name="connsiteX25" fmla="*/ 131820 w 172182"/>
                          <a:gd name="connsiteY25" fmla="*/ 75248 h 144780"/>
                          <a:gd name="connsiteX26" fmla="*/ 139440 w 172182"/>
                          <a:gd name="connsiteY26" fmla="*/ 87630 h 144780"/>
                          <a:gd name="connsiteX27" fmla="*/ 142298 w 172182"/>
                          <a:gd name="connsiteY27" fmla="*/ 94298 h 144780"/>
                          <a:gd name="connsiteX28" fmla="*/ 144202 w 172182"/>
                          <a:gd name="connsiteY28" fmla="*/ 98108 h 144780"/>
                          <a:gd name="connsiteX29" fmla="*/ 147060 w 172182"/>
                          <a:gd name="connsiteY29" fmla="*/ 104775 h 144780"/>
                          <a:gd name="connsiteX30" fmla="*/ 156585 w 172182"/>
                          <a:gd name="connsiteY30" fmla="*/ 130493 h 144780"/>
                          <a:gd name="connsiteX31" fmla="*/ 162300 w 172182"/>
                          <a:gd name="connsiteY31" fmla="*/ 144780 h 144780"/>
                          <a:gd name="connsiteX32" fmla="*/ 168968 w 172182"/>
                          <a:gd name="connsiteY32" fmla="*/ 124778 h 144780"/>
                          <a:gd name="connsiteX33" fmla="*/ 171825 w 172182"/>
                          <a:gd name="connsiteY33" fmla="*/ 93345 h 144780"/>
                          <a:gd name="connsiteX34" fmla="*/ 169920 w 172182"/>
                          <a:gd name="connsiteY34" fmla="*/ 81915 h 1447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72182" h="144780">
                            <a:moveTo>
                              <a:pt x="169920" y="81915"/>
                            </a:moveTo>
                            <a:cubicBezTo>
                              <a:pt x="168968" y="79058"/>
                              <a:pt x="168015" y="76200"/>
                              <a:pt x="167063" y="74295"/>
                            </a:cubicBezTo>
                            <a:cubicBezTo>
                              <a:pt x="165157" y="68580"/>
                              <a:pt x="163252" y="62865"/>
                              <a:pt x="160395" y="58103"/>
                            </a:cubicBezTo>
                            <a:cubicBezTo>
                              <a:pt x="155632" y="47625"/>
                              <a:pt x="148965" y="36195"/>
                              <a:pt x="140393" y="27623"/>
                            </a:cubicBezTo>
                            <a:cubicBezTo>
                              <a:pt x="137535" y="23813"/>
                              <a:pt x="134677" y="20955"/>
                              <a:pt x="131820" y="18098"/>
                            </a:cubicBezTo>
                            <a:cubicBezTo>
                              <a:pt x="128963" y="15240"/>
                              <a:pt x="126105" y="13335"/>
                              <a:pt x="124200" y="11430"/>
                            </a:cubicBezTo>
                            <a:cubicBezTo>
                              <a:pt x="122295" y="9525"/>
                              <a:pt x="120390" y="8573"/>
                              <a:pt x="118485" y="7620"/>
                            </a:cubicBezTo>
                            <a:cubicBezTo>
                              <a:pt x="117532" y="6668"/>
                              <a:pt x="116580" y="6668"/>
                              <a:pt x="116580" y="6668"/>
                            </a:cubicBezTo>
                            <a:cubicBezTo>
                              <a:pt x="116580" y="6668"/>
                              <a:pt x="113723" y="5715"/>
                              <a:pt x="108007" y="3810"/>
                            </a:cubicBezTo>
                            <a:cubicBezTo>
                              <a:pt x="103245" y="953"/>
                              <a:pt x="94673" y="953"/>
                              <a:pt x="84195" y="0"/>
                            </a:cubicBezTo>
                            <a:cubicBezTo>
                              <a:pt x="79432" y="953"/>
                              <a:pt x="73718" y="1905"/>
                              <a:pt x="68002" y="2858"/>
                            </a:cubicBezTo>
                            <a:cubicBezTo>
                              <a:pt x="62288" y="5715"/>
                              <a:pt x="56573" y="7620"/>
                              <a:pt x="51810" y="10478"/>
                            </a:cubicBezTo>
                            <a:cubicBezTo>
                              <a:pt x="47048" y="14288"/>
                              <a:pt x="41332" y="18098"/>
                              <a:pt x="36570" y="22860"/>
                            </a:cubicBezTo>
                            <a:cubicBezTo>
                              <a:pt x="32760" y="27623"/>
                              <a:pt x="27998" y="33338"/>
                              <a:pt x="24188" y="38100"/>
                            </a:cubicBezTo>
                            <a:cubicBezTo>
                              <a:pt x="9900" y="60008"/>
                              <a:pt x="4185" y="85725"/>
                              <a:pt x="1327" y="102870"/>
                            </a:cubicBezTo>
                            <a:cubicBezTo>
                              <a:pt x="-577" y="120968"/>
                              <a:pt x="-577" y="133350"/>
                              <a:pt x="2280" y="133350"/>
                            </a:cubicBezTo>
                            <a:cubicBezTo>
                              <a:pt x="5138" y="134303"/>
                              <a:pt x="9900" y="122873"/>
                              <a:pt x="15615" y="106680"/>
                            </a:cubicBezTo>
                            <a:cubicBezTo>
                              <a:pt x="23235" y="91440"/>
                              <a:pt x="30855" y="70485"/>
                              <a:pt x="44190" y="56198"/>
                            </a:cubicBezTo>
                            <a:cubicBezTo>
                              <a:pt x="56573" y="41910"/>
                              <a:pt x="71813" y="36195"/>
                              <a:pt x="82290" y="38100"/>
                            </a:cubicBezTo>
                            <a:cubicBezTo>
                              <a:pt x="92768" y="40005"/>
                              <a:pt x="99435" y="44768"/>
                              <a:pt x="99435" y="44768"/>
                            </a:cubicBezTo>
                            <a:cubicBezTo>
                              <a:pt x="99435" y="44768"/>
                              <a:pt x="101340" y="45720"/>
                              <a:pt x="104198" y="47625"/>
                            </a:cubicBezTo>
                            <a:cubicBezTo>
                              <a:pt x="106102" y="48578"/>
                              <a:pt x="108007" y="49530"/>
                              <a:pt x="109913" y="50483"/>
                            </a:cubicBezTo>
                            <a:cubicBezTo>
                              <a:pt x="111818" y="52388"/>
                              <a:pt x="113723" y="54293"/>
                              <a:pt x="116580" y="56198"/>
                            </a:cubicBezTo>
                            <a:cubicBezTo>
                              <a:pt x="117532" y="57150"/>
                              <a:pt x="119438" y="58103"/>
                              <a:pt x="120390" y="60008"/>
                            </a:cubicBezTo>
                            <a:cubicBezTo>
                              <a:pt x="121343" y="61913"/>
                              <a:pt x="123248" y="62865"/>
                              <a:pt x="124200" y="64770"/>
                            </a:cubicBezTo>
                            <a:cubicBezTo>
                              <a:pt x="127057" y="67628"/>
                              <a:pt x="129915" y="70485"/>
                              <a:pt x="131820" y="75248"/>
                            </a:cubicBezTo>
                            <a:cubicBezTo>
                              <a:pt x="134677" y="79058"/>
                              <a:pt x="136582" y="82868"/>
                              <a:pt x="139440" y="87630"/>
                            </a:cubicBezTo>
                            <a:lnTo>
                              <a:pt x="142298" y="94298"/>
                            </a:lnTo>
                            <a:cubicBezTo>
                              <a:pt x="143250" y="95250"/>
                              <a:pt x="143250" y="96203"/>
                              <a:pt x="144202" y="98108"/>
                            </a:cubicBezTo>
                            <a:lnTo>
                              <a:pt x="147060" y="104775"/>
                            </a:lnTo>
                            <a:cubicBezTo>
                              <a:pt x="149918" y="113348"/>
                              <a:pt x="152775" y="121920"/>
                              <a:pt x="156585" y="130493"/>
                            </a:cubicBezTo>
                            <a:cubicBezTo>
                              <a:pt x="158490" y="135255"/>
                              <a:pt x="159443" y="140970"/>
                              <a:pt x="162300" y="144780"/>
                            </a:cubicBezTo>
                            <a:cubicBezTo>
                              <a:pt x="166110" y="140018"/>
                              <a:pt x="167063" y="130493"/>
                              <a:pt x="168968" y="124778"/>
                            </a:cubicBezTo>
                            <a:cubicBezTo>
                              <a:pt x="171825" y="114300"/>
                              <a:pt x="172777" y="103823"/>
                              <a:pt x="171825" y="93345"/>
                            </a:cubicBezTo>
                            <a:cubicBezTo>
                              <a:pt x="172777" y="89535"/>
                              <a:pt x="170873" y="85725"/>
                              <a:pt x="169920" y="81915"/>
                            </a:cubicBezTo>
                            <a:close/>
                          </a:path>
                        </a:pathLst>
                      </a:custGeom>
                      <a:solidFill>
                        <a:srgbClr val="5B291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" name="Freeform: Shape 1097">
                        <a:extLst>
                          <a:ext uri="{FF2B5EF4-FFF2-40B4-BE49-F238E27FC236}">
                            <a16:creationId xmlns:a16="http://schemas.microsoft.com/office/drawing/2014/main" id="{A57FCC06-9E56-B25E-D69A-9F2C8BB9A1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7682" y="2441956"/>
                        <a:ext cx="156129" cy="147890"/>
                      </a:xfrm>
                      <a:custGeom>
                        <a:avLst/>
                        <a:gdLst>
                          <a:gd name="connsiteX0" fmla="*/ 142875 w 156129"/>
                          <a:gd name="connsiteY0" fmla="*/ 36448 h 147890"/>
                          <a:gd name="connsiteX1" fmla="*/ 132398 w 156129"/>
                          <a:gd name="connsiteY1" fmla="*/ 21208 h 147890"/>
                          <a:gd name="connsiteX2" fmla="*/ 119063 w 156129"/>
                          <a:gd name="connsiteY2" fmla="*/ 9778 h 147890"/>
                          <a:gd name="connsiteX3" fmla="*/ 105728 w 156129"/>
                          <a:gd name="connsiteY3" fmla="*/ 3111 h 147890"/>
                          <a:gd name="connsiteX4" fmla="*/ 83820 w 156129"/>
                          <a:gd name="connsiteY4" fmla="*/ 253 h 147890"/>
                          <a:gd name="connsiteX5" fmla="*/ 75248 w 156129"/>
                          <a:gd name="connsiteY5" fmla="*/ 1206 h 147890"/>
                          <a:gd name="connsiteX6" fmla="*/ 73343 w 156129"/>
                          <a:gd name="connsiteY6" fmla="*/ 2158 h 147890"/>
                          <a:gd name="connsiteX7" fmla="*/ 67628 w 156129"/>
                          <a:gd name="connsiteY7" fmla="*/ 4063 h 147890"/>
                          <a:gd name="connsiteX8" fmla="*/ 59055 w 156129"/>
                          <a:gd name="connsiteY8" fmla="*/ 7873 h 147890"/>
                          <a:gd name="connsiteX9" fmla="*/ 48578 w 156129"/>
                          <a:gd name="connsiteY9" fmla="*/ 14541 h 147890"/>
                          <a:gd name="connsiteX10" fmla="*/ 42863 w 156129"/>
                          <a:gd name="connsiteY10" fmla="*/ 18351 h 147890"/>
                          <a:gd name="connsiteX11" fmla="*/ 2857 w 156129"/>
                          <a:gd name="connsiteY11" fmla="*/ 74548 h 147890"/>
                          <a:gd name="connsiteX12" fmla="*/ 0 w 156129"/>
                          <a:gd name="connsiteY12" fmla="*/ 95503 h 147890"/>
                          <a:gd name="connsiteX13" fmla="*/ 4763 w 156129"/>
                          <a:gd name="connsiteY13" fmla="*/ 110743 h 147890"/>
                          <a:gd name="connsiteX14" fmla="*/ 23813 w 156129"/>
                          <a:gd name="connsiteY14" fmla="*/ 84073 h 147890"/>
                          <a:gd name="connsiteX15" fmla="*/ 27623 w 156129"/>
                          <a:gd name="connsiteY15" fmla="*/ 78358 h 147890"/>
                          <a:gd name="connsiteX16" fmla="*/ 30480 w 156129"/>
                          <a:gd name="connsiteY16" fmla="*/ 75501 h 147890"/>
                          <a:gd name="connsiteX17" fmla="*/ 35243 w 156129"/>
                          <a:gd name="connsiteY17" fmla="*/ 69786 h 147890"/>
                          <a:gd name="connsiteX18" fmla="*/ 44768 w 156129"/>
                          <a:gd name="connsiteY18" fmla="*/ 60261 h 147890"/>
                          <a:gd name="connsiteX19" fmla="*/ 97155 w 156129"/>
                          <a:gd name="connsiteY19" fmla="*/ 40258 h 147890"/>
                          <a:gd name="connsiteX20" fmla="*/ 127635 w 156129"/>
                          <a:gd name="connsiteY20" fmla="*/ 66928 h 147890"/>
                          <a:gd name="connsiteX21" fmla="*/ 141923 w 156129"/>
                          <a:gd name="connsiteY21" fmla="*/ 120268 h 147890"/>
                          <a:gd name="connsiteX22" fmla="*/ 147638 w 156129"/>
                          <a:gd name="connsiteY22" fmla="*/ 147891 h 147890"/>
                          <a:gd name="connsiteX23" fmla="*/ 155257 w 156129"/>
                          <a:gd name="connsiteY23" fmla="*/ 120268 h 147890"/>
                          <a:gd name="connsiteX24" fmla="*/ 149543 w 156129"/>
                          <a:gd name="connsiteY24" fmla="*/ 55498 h 147890"/>
                          <a:gd name="connsiteX25" fmla="*/ 142875 w 156129"/>
                          <a:gd name="connsiteY25" fmla="*/ 36448 h 14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56129" h="147890">
                            <a:moveTo>
                              <a:pt x="142875" y="36448"/>
                            </a:moveTo>
                            <a:cubicBezTo>
                              <a:pt x="140018" y="30733"/>
                              <a:pt x="136207" y="25971"/>
                              <a:pt x="132398" y="21208"/>
                            </a:cubicBezTo>
                            <a:cubicBezTo>
                              <a:pt x="128588" y="16446"/>
                              <a:pt x="123825" y="13588"/>
                              <a:pt x="119063" y="9778"/>
                            </a:cubicBezTo>
                            <a:cubicBezTo>
                              <a:pt x="114300" y="6921"/>
                              <a:pt x="109538" y="5016"/>
                              <a:pt x="105728" y="3111"/>
                            </a:cubicBezTo>
                            <a:cubicBezTo>
                              <a:pt x="97155" y="1206"/>
                              <a:pt x="88582" y="-699"/>
                              <a:pt x="83820" y="253"/>
                            </a:cubicBezTo>
                            <a:cubicBezTo>
                              <a:pt x="78105" y="253"/>
                              <a:pt x="75248" y="1206"/>
                              <a:pt x="75248" y="1206"/>
                            </a:cubicBezTo>
                            <a:cubicBezTo>
                              <a:pt x="75248" y="1206"/>
                              <a:pt x="74295" y="1206"/>
                              <a:pt x="73343" y="2158"/>
                            </a:cubicBezTo>
                            <a:cubicBezTo>
                              <a:pt x="72390" y="3111"/>
                              <a:pt x="70485" y="3111"/>
                              <a:pt x="67628" y="4063"/>
                            </a:cubicBezTo>
                            <a:cubicBezTo>
                              <a:pt x="64770" y="5016"/>
                              <a:pt x="61913" y="5968"/>
                              <a:pt x="59055" y="7873"/>
                            </a:cubicBezTo>
                            <a:cubicBezTo>
                              <a:pt x="56198" y="9778"/>
                              <a:pt x="52388" y="11683"/>
                              <a:pt x="48578" y="14541"/>
                            </a:cubicBezTo>
                            <a:cubicBezTo>
                              <a:pt x="46673" y="15493"/>
                              <a:pt x="44768" y="17398"/>
                              <a:pt x="42863" y="18351"/>
                            </a:cubicBezTo>
                            <a:cubicBezTo>
                              <a:pt x="25718" y="30733"/>
                              <a:pt x="9525" y="54546"/>
                              <a:pt x="2857" y="74548"/>
                            </a:cubicBezTo>
                            <a:cubicBezTo>
                              <a:pt x="953" y="81216"/>
                              <a:pt x="0" y="87883"/>
                              <a:pt x="0" y="95503"/>
                            </a:cubicBezTo>
                            <a:cubicBezTo>
                              <a:pt x="0" y="98361"/>
                              <a:pt x="953" y="109791"/>
                              <a:pt x="4763" y="110743"/>
                            </a:cubicBezTo>
                            <a:cubicBezTo>
                              <a:pt x="9525" y="110743"/>
                              <a:pt x="21907" y="87883"/>
                              <a:pt x="23813" y="84073"/>
                            </a:cubicBezTo>
                            <a:lnTo>
                              <a:pt x="27623" y="78358"/>
                            </a:lnTo>
                            <a:cubicBezTo>
                              <a:pt x="28575" y="76453"/>
                              <a:pt x="29528" y="76453"/>
                              <a:pt x="30480" y="75501"/>
                            </a:cubicBezTo>
                            <a:lnTo>
                              <a:pt x="35243" y="69786"/>
                            </a:lnTo>
                            <a:cubicBezTo>
                              <a:pt x="38100" y="66928"/>
                              <a:pt x="41910" y="64071"/>
                              <a:pt x="44768" y="60261"/>
                            </a:cubicBezTo>
                            <a:cubicBezTo>
                              <a:pt x="59055" y="45973"/>
                              <a:pt x="76200" y="38353"/>
                              <a:pt x="97155" y="40258"/>
                            </a:cubicBezTo>
                            <a:cubicBezTo>
                              <a:pt x="106680" y="41211"/>
                              <a:pt x="119063" y="49783"/>
                              <a:pt x="127635" y="66928"/>
                            </a:cubicBezTo>
                            <a:cubicBezTo>
                              <a:pt x="136207" y="83121"/>
                              <a:pt x="139065" y="104076"/>
                              <a:pt x="141923" y="120268"/>
                            </a:cubicBezTo>
                            <a:cubicBezTo>
                              <a:pt x="143828" y="136461"/>
                              <a:pt x="145732" y="147891"/>
                              <a:pt x="147638" y="147891"/>
                            </a:cubicBezTo>
                            <a:cubicBezTo>
                              <a:pt x="150495" y="147891"/>
                              <a:pt x="152400" y="137413"/>
                              <a:pt x="155257" y="120268"/>
                            </a:cubicBezTo>
                            <a:cubicBezTo>
                              <a:pt x="156210" y="103123"/>
                              <a:pt x="158115" y="79311"/>
                              <a:pt x="149543" y="55498"/>
                            </a:cubicBezTo>
                            <a:cubicBezTo>
                              <a:pt x="148590" y="46926"/>
                              <a:pt x="145732" y="42163"/>
                              <a:pt x="142875" y="36448"/>
                            </a:cubicBezTo>
                            <a:close/>
                          </a:path>
                        </a:pathLst>
                      </a:custGeom>
                      <a:solidFill>
                        <a:srgbClr val="5B291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9" name="Graphic 4">
                      <a:extLst>
                        <a:ext uri="{FF2B5EF4-FFF2-40B4-BE49-F238E27FC236}">
                          <a16:creationId xmlns:a16="http://schemas.microsoft.com/office/drawing/2014/main" id="{AB20072F-5DE2-B2F4-AC7B-BBE373DD8C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1362" y="2685944"/>
                      <a:ext cx="217491" cy="125835"/>
                      <a:chOff x="8251362" y="2685944"/>
                      <a:chExt cx="217491" cy="125835"/>
                    </a:xfrm>
                    <a:solidFill>
                      <a:srgbClr val="C95953"/>
                    </a:solidFill>
                  </p:grpSpPr>
                  <p:sp>
                    <p:nvSpPr>
                      <p:cNvPr id="90" name="Freeform: Shape 1099">
                        <a:extLst>
                          <a:ext uri="{FF2B5EF4-FFF2-40B4-BE49-F238E27FC236}">
                            <a16:creationId xmlns:a16="http://schemas.microsoft.com/office/drawing/2014/main" id="{5399EEE3-810F-4EEA-03F7-E3CAFD8B00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1362" y="2685944"/>
                        <a:ext cx="217491" cy="99165"/>
                      </a:xfrm>
                      <a:custGeom>
                        <a:avLst/>
                        <a:gdLst>
                          <a:gd name="connsiteX0" fmla="*/ 217315 w 217491"/>
                          <a:gd name="connsiteY0" fmla="*/ 26775 h 99165"/>
                          <a:gd name="connsiteX1" fmla="*/ 207790 w 217491"/>
                          <a:gd name="connsiteY1" fmla="*/ 23918 h 99165"/>
                          <a:gd name="connsiteX2" fmla="*/ 203980 w 217491"/>
                          <a:gd name="connsiteY2" fmla="*/ 22013 h 99165"/>
                          <a:gd name="connsiteX3" fmla="*/ 202075 w 217491"/>
                          <a:gd name="connsiteY3" fmla="*/ 21060 h 99165"/>
                          <a:gd name="connsiteX4" fmla="*/ 200170 w 217491"/>
                          <a:gd name="connsiteY4" fmla="*/ 21060 h 99165"/>
                          <a:gd name="connsiteX5" fmla="*/ 196360 w 217491"/>
                          <a:gd name="connsiteY5" fmla="*/ 20108 h 99165"/>
                          <a:gd name="connsiteX6" fmla="*/ 187787 w 217491"/>
                          <a:gd name="connsiteY6" fmla="*/ 15345 h 99165"/>
                          <a:gd name="connsiteX7" fmla="*/ 186835 w 217491"/>
                          <a:gd name="connsiteY7" fmla="*/ 26775 h 99165"/>
                          <a:gd name="connsiteX8" fmla="*/ 188740 w 217491"/>
                          <a:gd name="connsiteY8" fmla="*/ 29633 h 99165"/>
                          <a:gd name="connsiteX9" fmla="*/ 152545 w 217491"/>
                          <a:gd name="connsiteY9" fmla="*/ 64875 h 99165"/>
                          <a:gd name="connsiteX10" fmla="*/ 119207 w 217491"/>
                          <a:gd name="connsiteY10" fmla="*/ 81068 h 99165"/>
                          <a:gd name="connsiteX11" fmla="*/ 112540 w 217491"/>
                          <a:gd name="connsiteY11" fmla="*/ 82020 h 99165"/>
                          <a:gd name="connsiteX12" fmla="*/ 107777 w 217491"/>
                          <a:gd name="connsiteY12" fmla="*/ 82020 h 99165"/>
                          <a:gd name="connsiteX13" fmla="*/ 104920 w 217491"/>
                          <a:gd name="connsiteY13" fmla="*/ 82020 h 99165"/>
                          <a:gd name="connsiteX14" fmla="*/ 103968 w 217491"/>
                          <a:gd name="connsiteY14" fmla="*/ 82020 h 99165"/>
                          <a:gd name="connsiteX15" fmla="*/ 99205 w 217491"/>
                          <a:gd name="connsiteY15" fmla="*/ 82020 h 99165"/>
                          <a:gd name="connsiteX16" fmla="*/ 87775 w 217491"/>
                          <a:gd name="connsiteY16" fmla="*/ 80115 h 99165"/>
                          <a:gd name="connsiteX17" fmla="*/ 54437 w 217491"/>
                          <a:gd name="connsiteY17" fmla="*/ 64875 h 99165"/>
                          <a:gd name="connsiteX18" fmla="*/ 30625 w 217491"/>
                          <a:gd name="connsiteY18" fmla="*/ 35348 h 99165"/>
                          <a:gd name="connsiteX19" fmla="*/ 26815 w 217491"/>
                          <a:gd name="connsiteY19" fmla="*/ 27728 h 99165"/>
                          <a:gd name="connsiteX20" fmla="*/ 27768 w 217491"/>
                          <a:gd name="connsiteY20" fmla="*/ 27728 h 99165"/>
                          <a:gd name="connsiteX21" fmla="*/ 31577 w 217491"/>
                          <a:gd name="connsiteY21" fmla="*/ 23918 h 99165"/>
                          <a:gd name="connsiteX22" fmla="*/ 36340 w 217491"/>
                          <a:gd name="connsiteY22" fmla="*/ 14393 h 99165"/>
                          <a:gd name="connsiteX23" fmla="*/ 35387 w 217491"/>
                          <a:gd name="connsiteY23" fmla="*/ 105 h 99165"/>
                          <a:gd name="connsiteX24" fmla="*/ 25862 w 217491"/>
                          <a:gd name="connsiteY24" fmla="*/ 8678 h 99165"/>
                          <a:gd name="connsiteX25" fmla="*/ 21100 w 217491"/>
                          <a:gd name="connsiteY25" fmla="*/ 12488 h 99165"/>
                          <a:gd name="connsiteX26" fmla="*/ 19195 w 217491"/>
                          <a:gd name="connsiteY26" fmla="*/ 13440 h 99165"/>
                          <a:gd name="connsiteX27" fmla="*/ 12527 w 217491"/>
                          <a:gd name="connsiteY27" fmla="*/ 16298 h 99165"/>
                          <a:gd name="connsiteX28" fmla="*/ 145 w 217491"/>
                          <a:gd name="connsiteY28" fmla="*/ 17250 h 99165"/>
                          <a:gd name="connsiteX29" fmla="*/ 9670 w 217491"/>
                          <a:gd name="connsiteY29" fmla="*/ 27728 h 99165"/>
                          <a:gd name="connsiteX30" fmla="*/ 21100 w 217491"/>
                          <a:gd name="connsiteY30" fmla="*/ 29633 h 99165"/>
                          <a:gd name="connsiteX31" fmla="*/ 22052 w 217491"/>
                          <a:gd name="connsiteY31" fmla="*/ 29633 h 99165"/>
                          <a:gd name="connsiteX32" fmla="*/ 23957 w 217491"/>
                          <a:gd name="connsiteY32" fmla="*/ 39158 h 99165"/>
                          <a:gd name="connsiteX33" fmla="*/ 45865 w 217491"/>
                          <a:gd name="connsiteY33" fmla="*/ 75353 h 99165"/>
                          <a:gd name="connsiteX34" fmla="*/ 83012 w 217491"/>
                          <a:gd name="connsiteY34" fmla="*/ 96308 h 99165"/>
                          <a:gd name="connsiteX35" fmla="*/ 97300 w 217491"/>
                          <a:gd name="connsiteY35" fmla="*/ 99165 h 99165"/>
                          <a:gd name="connsiteX36" fmla="*/ 103015 w 217491"/>
                          <a:gd name="connsiteY36" fmla="*/ 99165 h 99165"/>
                          <a:gd name="connsiteX37" fmla="*/ 104920 w 217491"/>
                          <a:gd name="connsiteY37" fmla="*/ 99165 h 99165"/>
                          <a:gd name="connsiteX38" fmla="*/ 108730 w 217491"/>
                          <a:gd name="connsiteY38" fmla="*/ 99165 h 99165"/>
                          <a:gd name="connsiteX39" fmla="*/ 115398 w 217491"/>
                          <a:gd name="connsiteY39" fmla="*/ 98213 h 99165"/>
                          <a:gd name="connsiteX40" fmla="*/ 123018 w 217491"/>
                          <a:gd name="connsiteY40" fmla="*/ 96308 h 99165"/>
                          <a:gd name="connsiteX41" fmla="*/ 159212 w 217491"/>
                          <a:gd name="connsiteY41" fmla="*/ 74400 h 99165"/>
                          <a:gd name="connsiteX42" fmla="*/ 190645 w 217491"/>
                          <a:gd name="connsiteY42" fmla="*/ 33443 h 99165"/>
                          <a:gd name="connsiteX43" fmla="*/ 195407 w 217491"/>
                          <a:gd name="connsiteY43" fmla="*/ 37253 h 99165"/>
                          <a:gd name="connsiteX44" fmla="*/ 207790 w 217491"/>
                          <a:gd name="connsiteY44" fmla="*/ 36300 h 99165"/>
                          <a:gd name="connsiteX45" fmla="*/ 217315 w 217491"/>
                          <a:gd name="connsiteY45" fmla="*/ 26775 h 991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</a:cxnLst>
                        <a:rect l="l" t="t" r="r" b="b"/>
                        <a:pathLst>
                          <a:path w="217491" h="99165">
                            <a:moveTo>
                              <a:pt x="217315" y="26775"/>
                            </a:moveTo>
                            <a:cubicBezTo>
                              <a:pt x="216362" y="24870"/>
                              <a:pt x="211600" y="24870"/>
                              <a:pt x="207790" y="23918"/>
                            </a:cubicBezTo>
                            <a:cubicBezTo>
                              <a:pt x="205885" y="22965"/>
                              <a:pt x="204932" y="22965"/>
                              <a:pt x="203980" y="22013"/>
                            </a:cubicBezTo>
                            <a:cubicBezTo>
                              <a:pt x="203027" y="21060"/>
                              <a:pt x="202075" y="21060"/>
                              <a:pt x="202075" y="21060"/>
                            </a:cubicBezTo>
                            <a:cubicBezTo>
                              <a:pt x="202075" y="21060"/>
                              <a:pt x="201123" y="21060"/>
                              <a:pt x="200170" y="21060"/>
                            </a:cubicBezTo>
                            <a:cubicBezTo>
                              <a:pt x="199218" y="21060"/>
                              <a:pt x="198265" y="20108"/>
                              <a:pt x="196360" y="20108"/>
                            </a:cubicBezTo>
                            <a:cubicBezTo>
                              <a:pt x="193502" y="19155"/>
                              <a:pt x="190645" y="15345"/>
                              <a:pt x="187787" y="15345"/>
                            </a:cubicBezTo>
                            <a:cubicBezTo>
                              <a:pt x="185882" y="15345"/>
                              <a:pt x="183977" y="21060"/>
                              <a:pt x="186835" y="26775"/>
                            </a:cubicBezTo>
                            <a:cubicBezTo>
                              <a:pt x="186835" y="27728"/>
                              <a:pt x="187787" y="28680"/>
                              <a:pt x="188740" y="29633"/>
                            </a:cubicBezTo>
                            <a:cubicBezTo>
                              <a:pt x="182073" y="37253"/>
                              <a:pt x="168737" y="53445"/>
                              <a:pt x="152545" y="64875"/>
                            </a:cubicBezTo>
                            <a:cubicBezTo>
                              <a:pt x="141115" y="73448"/>
                              <a:pt x="128732" y="79163"/>
                              <a:pt x="119207" y="81068"/>
                            </a:cubicBezTo>
                            <a:cubicBezTo>
                              <a:pt x="116350" y="81068"/>
                              <a:pt x="114445" y="82020"/>
                              <a:pt x="112540" y="82020"/>
                            </a:cubicBezTo>
                            <a:cubicBezTo>
                              <a:pt x="110635" y="82020"/>
                              <a:pt x="108730" y="82020"/>
                              <a:pt x="107777" y="82020"/>
                            </a:cubicBezTo>
                            <a:cubicBezTo>
                              <a:pt x="106825" y="82020"/>
                              <a:pt x="104920" y="82020"/>
                              <a:pt x="104920" y="82020"/>
                            </a:cubicBezTo>
                            <a:cubicBezTo>
                              <a:pt x="103968" y="82020"/>
                              <a:pt x="103968" y="82020"/>
                              <a:pt x="103968" y="82020"/>
                            </a:cubicBezTo>
                            <a:cubicBezTo>
                              <a:pt x="103968" y="82020"/>
                              <a:pt x="102062" y="82020"/>
                              <a:pt x="99205" y="82020"/>
                            </a:cubicBezTo>
                            <a:cubicBezTo>
                              <a:pt x="96348" y="82020"/>
                              <a:pt x="92537" y="82020"/>
                              <a:pt x="87775" y="80115"/>
                            </a:cubicBezTo>
                            <a:cubicBezTo>
                              <a:pt x="77298" y="79163"/>
                              <a:pt x="64915" y="73448"/>
                              <a:pt x="54437" y="64875"/>
                            </a:cubicBezTo>
                            <a:cubicBezTo>
                              <a:pt x="43960" y="56303"/>
                              <a:pt x="35387" y="44873"/>
                              <a:pt x="30625" y="35348"/>
                            </a:cubicBezTo>
                            <a:cubicBezTo>
                              <a:pt x="28720" y="32490"/>
                              <a:pt x="27768" y="29633"/>
                              <a:pt x="26815" y="27728"/>
                            </a:cubicBezTo>
                            <a:cubicBezTo>
                              <a:pt x="26815" y="27728"/>
                              <a:pt x="27768" y="27728"/>
                              <a:pt x="27768" y="27728"/>
                            </a:cubicBezTo>
                            <a:cubicBezTo>
                              <a:pt x="27768" y="27728"/>
                              <a:pt x="29673" y="26775"/>
                              <a:pt x="31577" y="23918"/>
                            </a:cubicBezTo>
                            <a:cubicBezTo>
                              <a:pt x="33482" y="21060"/>
                              <a:pt x="35387" y="18203"/>
                              <a:pt x="36340" y="14393"/>
                            </a:cubicBezTo>
                            <a:cubicBezTo>
                              <a:pt x="38245" y="7725"/>
                              <a:pt x="37293" y="1058"/>
                              <a:pt x="35387" y="105"/>
                            </a:cubicBezTo>
                            <a:cubicBezTo>
                              <a:pt x="33482" y="-847"/>
                              <a:pt x="29673" y="4868"/>
                              <a:pt x="25862" y="8678"/>
                            </a:cubicBezTo>
                            <a:cubicBezTo>
                              <a:pt x="23957" y="10583"/>
                              <a:pt x="22052" y="11535"/>
                              <a:pt x="21100" y="12488"/>
                            </a:cubicBezTo>
                            <a:cubicBezTo>
                              <a:pt x="20148" y="13440"/>
                              <a:pt x="19195" y="13440"/>
                              <a:pt x="19195" y="13440"/>
                            </a:cubicBezTo>
                            <a:cubicBezTo>
                              <a:pt x="19195" y="13440"/>
                              <a:pt x="17290" y="15345"/>
                              <a:pt x="12527" y="16298"/>
                            </a:cubicBezTo>
                            <a:cubicBezTo>
                              <a:pt x="7765" y="16298"/>
                              <a:pt x="1098" y="15345"/>
                              <a:pt x="145" y="17250"/>
                            </a:cubicBezTo>
                            <a:cubicBezTo>
                              <a:pt x="-807" y="19155"/>
                              <a:pt x="3002" y="24870"/>
                              <a:pt x="9670" y="27728"/>
                            </a:cubicBezTo>
                            <a:cubicBezTo>
                              <a:pt x="13480" y="29633"/>
                              <a:pt x="17290" y="29633"/>
                              <a:pt x="21100" y="29633"/>
                            </a:cubicBezTo>
                            <a:cubicBezTo>
                              <a:pt x="21100" y="29633"/>
                              <a:pt x="21100" y="29633"/>
                              <a:pt x="22052" y="29633"/>
                            </a:cubicBezTo>
                            <a:cubicBezTo>
                              <a:pt x="22052" y="32490"/>
                              <a:pt x="23005" y="35348"/>
                              <a:pt x="23957" y="39158"/>
                            </a:cubicBezTo>
                            <a:cubicBezTo>
                              <a:pt x="26815" y="50588"/>
                              <a:pt x="34435" y="63923"/>
                              <a:pt x="45865" y="75353"/>
                            </a:cubicBezTo>
                            <a:cubicBezTo>
                              <a:pt x="57295" y="85830"/>
                              <a:pt x="71582" y="94403"/>
                              <a:pt x="83012" y="96308"/>
                            </a:cubicBezTo>
                            <a:cubicBezTo>
                              <a:pt x="88727" y="98213"/>
                              <a:pt x="93490" y="98213"/>
                              <a:pt x="97300" y="99165"/>
                            </a:cubicBezTo>
                            <a:cubicBezTo>
                              <a:pt x="101110" y="99165"/>
                              <a:pt x="103015" y="99165"/>
                              <a:pt x="103015" y="99165"/>
                            </a:cubicBezTo>
                            <a:cubicBezTo>
                              <a:pt x="103015" y="99165"/>
                              <a:pt x="103968" y="99165"/>
                              <a:pt x="104920" y="99165"/>
                            </a:cubicBezTo>
                            <a:cubicBezTo>
                              <a:pt x="105873" y="99165"/>
                              <a:pt x="106825" y="99165"/>
                              <a:pt x="108730" y="99165"/>
                            </a:cubicBezTo>
                            <a:cubicBezTo>
                              <a:pt x="110635" y="99165"/>
                              <a:pt x="112540" y="98213"/>
                              <a:pt x="115398" y="98213"/>
                            </a:cubicBezTo>
                            <a:cubicBezTo>
                              <a:pt x="117302" y="97260"/>
                              <a:pt x="120160" y="97260"/>
                              <a:pt x="123018" y="96308"/>
                            </a:cubicBezTo>
                            <a:cubicBezTo>
                              <a:pt x="134448" y="92498"/>
                              <a:pt x="148735" y="84878"/>
                              <a:pt x="159212" y="74400"/>
                            </a:cubicBezTo>
                            <a:cubicBezTo>
                              <a:pt x="174452" y="60113"/>
                              <a:pt x="185882" y="42968"/>
                              <a:pt x="190645" y="33443"/>
                            </a:cubicBezTo>
                            <a:cubicBezTo>
                              <a:pt x="193502" y="35348"/>
                              <a:pt x="195407" y="37253"/>
                              <a:pt x="195407" y="37253"/>
                            </a:cubicBezTo>
                            <a:cubicBezTo>
                              <a:pt x="195407" y="37253"/>
                              <a:pt x="202075" y="38205"/>
                              <a:pt x="207790" y="36300"/>
                            </a:cubicBezTo>
                            <a:cubicBezTo>
                              <a:pt x="215410" y="33443"/>
                              <a:pt x="218268" y="28680"/>
                              <a:pt x="217315" y="26775"/>
                            </a:cubicBezTo>
                            <a:close/>
                          </a:path>
                        </a:pathLst>
                      </a:custGeom>
                      <a:solidFill>
                        <a:srgbClr val="C959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" name="Freeform: Shape 1100">
                        <a:extLst>
                          <a:ext uri="{FF2B5EF4-FFF2-40B4-BE49-F238E27FC236}">
                            <a16:creationId xmlns:a16="http://schemas.microsoft.com/office/drawing/2014/main" id="{1CA47FCE-198F-10C1-38F9-AC95001417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9851" y="2779313"/>
                        <a:ext cx="56503" cy="32466"/>
                      </a:xfrm>
                      <a:custGeom>
                        <a:avLst/>
                        <a:gdLst>
                          <a:gd name="connsiteX0" fmla="*/ 56431 w 56503"/>
                          <a:gd name="connsiteY0" fmla="*/ 26751 h 32466"/>
                          <a:gd name="connsiteX1" fmla="*/ 39286 w 56503"/>
                          <a:gd name="connsiteY1" fmla="*/ 32466 h 32466"/>
                          <a:gd name="connsiteX2" fmla="*/ 26904 w 56503"/>
                          <a:gd name="connsiteY2" fmla="*/ 30561 h 32466"/>
                          <a:gd name="connsiteX3" fmla="*/ 21189 w 56503"/>
                          <a:gd name="connsiteY3" fmla="*/ 28656 h 32466"/>
                          <a:gd name="connsiteX4" fmla="*/ 16426 w 56503"/>
                          <a:gd name="connsiteY4" fmla="*/ 25799 h 32466"/>
                          <a:gd name="connsiteX5" fmla="*/ 6901 w 56503"/>
                          <a:gd name="connsiteY5" fmla="*/ 17226 h 32466"/>
                          <a:gd name="connsiteX6" fmla="*/ 234 w 56503"/>
                          <a:gd name="connsiteY6" fmla="*/ 81 h 32466"/>
                          <a:gd name="connsiteX7" fmla="*/ 12616 w 56503"/>
                          <a:gd name="connsiteY7" fmla="*/ 11511 h 32466"/>
                          <a:gd name="connsiteX8" fmla="*/ 22141 w 56503"/>
                          <a:gd name="connsiteY8" fmla="*/ 17226 h 32466"/>
                          <a:gd name="connsiteX9" fmla="*/ 26904 w 56503"/>
                          <a:gd name="connsiteY9" fmla="*/ 19131 h 32466"/>
                          <a:gd name="connsiteX10" fmla="*/ 31666 w 56503"/>
                          <a:gd name="connsiteY10" fmla="*/ 21036 h 32466"/>
                          <a:gd name="connsiteX11" fmla="*/ 42144 w 56503"/>
                          <a:gd name="connsiteY11" fmla="*/ 24846 h 32466"/>
                          <a:gd name="connsiteX12" fmla="*/ 56431 w 56503"/>
                          <a:gd name="connsiteY12" fmla="*/ 26751 h 324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56503" h="32466">
                            <a:moveTo>
                              <a:pt x="56431" y="26751"/>
                            </a:moveTo>
                            <a:cubicBezTo>
                              <a:pt x="57384" y="27704"/>
                              <a:pt x="48811" y="31514"/>
                              <a:pt x="39286" y="32466"/>
                            </a:cubicBezTo>
                            <a:cubicBezTo>
                              <a:pt x="34524" y="32466"/>
                              <a:pt x="29761" y="32466"/>
                              <a:pt x="26904" y="30561"/>
                            </a:cubicBezTo>
                            <a:cubicBezTo>
                              <a:pt x="23094" y="29609"/>
                              <a:pt x="21189" y="28656"/>
                              <a:pt x="21189" y="28656"/>
                            </a:cubicBezTo>
                            <a:cubicBezTo>
                              <a:pt x="21189" y="28656"/>
                              <a:pt x="19284" y="27704"/>
                              <a:pt x="16426" y="25799"/>
                            </a:cubicBezTo>
                            <a:cubicBezTo>
                              <a:pt x="13569" y="23894"/>
                              <a:pt x="9759" y="20084"/>
                              <a:pt x="6901" y="17226"/>
                            </a:cubicBezTo>
                            <a:cubicBezTo>
                              <a:pt x="1186" y="9606"/>
                              <a:pt x="-719" y="1034"/>
                              <a:pt x="234" y="81"/>
                            </a:cubicBezTo>
                            <a:cubicBezTo>
                              <a:pt x="2139" y="-871"/>
                              <a:pt x="5949" y="6749"/>
                              <a:pt x="12616" y="11511"/>
                            </a:cubicBezTo>
                            <a:cubicBezTo>
                              <a:pt x="16426" y="13416"/>
                              <a:pt x="19284" y="16274"/>
                              <a:pt x="22141" y="17226"/>
                            </a:cubicBezTo>
                            <a:cubicBezTo>
                              <a:pt x="24999" y="18179"/>
                              <a:pt x="26904" y="19131"/>
                              <a:pt x="26904" y="19131"/>
                            </a:cubicBezTo>
                            <a:cubicBezTo>
                              <a:pt x="26904" y="19131"/>
                              <a:pt x="28809" y="20084"/>
                              <a:pt x="31666" y="21036"/>
                            </a:cubicBezTo>
                            <a:cubicBezTo>
                              <a:pt x="34524" y="22941"/>
                              <a:pt x="38334" y="22941"/>
                              <a:pt x="42144" y="24846"/>
                            </a:cubicBezTo>
                            <a:cubicBezTo>
                              <a:pt x="47859" y="25799"/>
                              <a:pt x="56431" y="24846"/>
                              <a:pt x="56431" y="26751"/>
                            </a:cubicBezTo>
                            <a:close/>
                          </a:path>
                        </a:pathLst>
                      </a:custGeom>
                      <a:solidFill>
                        <a:srgbClr val="C9595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6" name="Freeform: Shape 1101">
                    <a:extLst>
                      <a:ext uri="{FF2B5EF4-FFF2-40B4-BE49-F238E27FC236}">
                        <a16:creationId xmlns:a16="http://schemas.microsoft.com/office/drawing/2014/main" id="{E5170E6E-F630-6878-A49B-0C75EAD23FC4}"/>
                      </a:ext>
                    </a:extLst>
                  </p:cNvPr>
                  <p:cNvSpPr/>
                  <p:nvPr/>
                </p:nvSpPr>
                <p:spPr>
                  <a:xfrm>
                    <a:off x="8761482" y="2327902"/>
                    <a:ext cx="267264" cy="334458"/>
                  </a:xfrm>
                  <a:custGeom>
                    <a:avLst/>
                    <a:gdLst>
                      <a:gd name="connsiteX0" fmla="*/ 240594 w 267264"/>
                      <a:gd name="connsiteY0" fmla="*/ 180983 h 334458"/>
                      <a:gd name="connsiteX1" fmla="*/ 19615 w 267264"/>
                      <a:gd name="connsiteY1" fmla="*/ 8 h 334458"/>
                      <a:gd name="connsiteX2" fmla="*/ 41522 w 267264"/>
                      <a:gd name="connsiteY2" fmla="*/ 137168 h 334458"/>
                      <a:gd name="connsiteX3" fmla="*/ 77717 w 267264"/>
                      <a:gd name="connsiteY3" fmla="*/ 252420 h 334458"/>
                      <a:gd name="connsiteX4" fmla="*/ 99625 w 267264"/>
                      <a:gd name="connsiteY4" fmla="*/ 334335 h 334458"/>
                      <a:gd name="connsiteX5" fmla="*/ 267265 w 267264"/>
                      <a:gd name="connsiteY5" fmla="*/ 214320 h 334458"/>
                      <a:gd name="connsiteX6" fmla="*/ 252025 w 267264"/>
                      <a:gd name="connsiteY6" fmla="*/ 194318 h 334458"/>
                      <a:gd name="connsiteX7" fmla="*/ 228212 w 267264"/>
                      <a:gd name="connsiteY7" fmla="*/ 210510 h 334458"/>
                      <a:gd name="connsiteX8" fmla="*/ 240594 w 267264"/>
                      <a:gd name="connsiteY8" fmla="*/ 180983 h 33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7264" h="334458">
                        <a:moveTo>
                          <a:pt x="240594" y="180983"/>
                        </a:moveTo>
                        <a:cubicBezTo>
                          <a:pt x="193922" y="123833"/>
                          <a:pt x="92005" y="9533"/>
                          <a:pt x="19615" y="8"/>
                        </a:cubicBezTo>
                        <a:cubicBezTo>
                          <a:pt x="12947" y="-945"/>
                          <a:pt x="-31820" y="83828"/>
                          <a:pt x="41522" y="137168"/>
                        </a:cubicBezTo>
                        <a:cubicBezTo>
                          <a:pt x="41522" y="137168"/>
                          <a:pt x="-14675" y="206700"/>
                          <a:pt x="77717" y="252420"/>
                        </a:cubicBezTo>
                        <a:cubicBezTo>
                          <a:pt x="77717" y="252420"/>
                          <a:pt x="38665" y="338145"/>
                          <a:pt x="99625" y="334335"/>
                        </a:cubicBezTo>
                        <a:cubicBezTo>
                          <a:pt x="160585" y="331478"/>
                          <a:pt x="267265" y="214320"/>
                          <a:pt x="267265" y="214320"/>
                        </a:cubicBezTo>
                        <a:cubicBezTo>
                          <a:pt x="267265" y="214320"/>
                          <a:pt x="261550" y="206700"/>
                          <a:pt x="252025" y="194318"/>
                        </a:cubicBezTo>
                        <a:cubicBezTo>
                          <a:pt x="236785" y="202890"/>
                          <a:pt x="228212" y="210510"/>
                          <a:pt x="228212" y="210510"/>
                        </a:cubicBezTo>
                        <a:cubicBezTo>
                          <a:pt x="228212" y="210510"/>
                          <a:pt x="232022" y="200033"/>
                          <a:pt x="240594" y="180983"/>
                        </a:cubicBezTo>
                        <a:close/>
                      </a:path>
                    </a:pathLst>
                  </a:custGeom>
                  <a:solidFill>
                    <a:srgbClr val="EA9B87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" name="Graphic 4">
                    <a:extLst>
                      <a:ext uri="{FF2B5EF4-FFF2-40B4-BE49-F238E27FC236}">
                        <a16:creationId xmlns:a16="http://schemas.microsoft.com/office/drawing/2014/main" id="{A33F44B6-40E4-056D-337F-3D30ADD0AE6F}"/>
                      </a:ext>
                    </a:extLst>
                  </p:cNvPr>
                  <p:cNvGrpSpPr/>
                  <p:nvPr/>
                </p:nvGrpSpPr>
                <p:grpSpPr>
                  <a:xfrm>
                    <a:off x="8032432" y="2158364"/>
                    <a:ext cx="135255" cy="302593"/>
                    <a:chOff x="8032432" y="2158364"/>
                    <a:chExt cx="135255" cy="302593"/>
                  </a:xfrm>
                </p:grpSpPr>
                <p:sp>
                  <p:nvSpPr>
                    <p:cNvPr id="81" name="Freeform: Shape 1103">
                      <a:extLst>
                        <a:ext uri="{FF2B5EF4-FFF2-40B4-BE49-F238E27FC236}">
                          <a16:creationId xmlns:a16="http://schemas.microsoft.com/office/drawing/2014/main" id="{FA3BEE33-AB77-CDB2-3D50-0988A4F74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565" y="2158364"/>
                      <a:ext cx="130122" cy="295561"/>
                    </a:xfrm>
                    <a:custGeom>
                      <a:avLst/>
                      <a:gdLst>
                        <a:gd name="connsiteX0" fmla="*/ 61542 w 130122"/>
                        <a:gd name="connsiteY0" fmla="*/ 31433 h 295561"/>
                        <a:gd name="connsiteX1" fmla="*/ 12012 w 130122"/>
                        <a:gd name="connsiteY1" fmla="*/ 107633 h 295561"/>
                        <a:gd name="connsiteX2" fmla="*/ 46302 w 130122"/>
                        <a:gd name="connsiteY2" fmla="*/ 157163 h 295561"/>
                        <a:gd name="connsiteX3" fmla="*/ 6297 w 130122"/>
                        <a:gd name="connsiteY3" fmla="*/ 214313 h 295561"/>
                        <a:gd name="connsiteX4" fmla="*/ 51065 w 130122"/>
                        <a:gd name="connsiteY4" fmla="*/ 243840 h 295561"/>
                        <a:gd name="connsiteX5" fmla="*/ 68210 w 130122"/>
                        <a:gd name="connsiteY5" fmla="*/ 295275 h 295561"/>
                        <a:gd name="connsiteX6" fmla="*/ 97737 w 130122"/>
                        <a:gd name="connsiteY6" fmla="*/ 130493 h 295561"/>
                        <a:gd name="connsiteX7" fmla="*/ 130122 w 130122"/>
                        <a:gd name="connsiteY7" fmla="*/ 0 h 295561"/>
                        <a:gd name="connsiteX8" fmla="*/ 61542 w 130122"/>
                        <a:gd name="connsiteY8" fmla="*/ 31433 h 29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30122" h="295561">
                          <a:moveTo>
                            <a:pt x="61542" y="31433"/>
                          </a:moveTo>
                          <a:cubicBezTo>
                            <a:pt x="61542" y="36195"/>
                            <a:pt x="-371" y="60960"/>
                            <a:pt x="12012" y="107633"/>
                          </a:cubicBezTo>
                          <a:cubicBezTo>
                            <a:pt x="24395" y="154305"/>
                            <a:pt x="46302" y="157163"/>
                            <a:pt x="46302" y="157163"/>
                          </a:cubicBezTo>
                          <a:cubicBezTo>
                            <a:pt x="46302" y="157163"/>
                            <a:pt x="-20373" y="179070"/>
                            <a:pt x="6297" y="214313"/>
                          </a:cubicBezTo>
                          <a:cubicBezTo>
                            <a:pt x="32967" y="250508"/>
                            <a:pt x="51065" y="243840"/>
                            <a:pt x="51065" y="243840"/>
                          </a:cubicBezTo>
                          <a:cubicBezTo>
                            <a:pt x="51065" y="243840"/>
                            <a:pt x="43445" y="300038"/>
                            <a:pt x="68210" y="295275"/>
                          </a:cubicBezTo>
                          <a:cubicBezTo>
                            <a:pt x="92974" y="290513"/>
                            <a:pt x="92974" y="161925"/>
                            <a:pt x="97737" y="130493"/>
                          </a:cubicBezTo>
                          <a:cubicBezTo>
                            <a:pt x="102499" y="99060"/>
                            <a:pt x="130122" y="0"/>
                            <a:pt x="130122" y="0"/>
                          </a:cubicBezTo>
                          <a:cubicBezTo>
                            <a:pt x="130122" y="0"/>
                            <a:pt x="62495" y="9525"/>
                            <a:pt x="61542" y="31433"/>
                          </a:cubicBezTo>
                          <a:close/>
                        </a:path>
                      </a:pathLst>
                    </a:custGeom>
                    <a:solidFill>
                      <a:srgbClr val="9336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1104">
                      <a:extLst>
                        <a:ext uri="{FF2B5EF4-FFF2-40B4-BE49-F238E27FC236}">
                          <a16:creationId xmlns:a16="http://schemas.microsoft.com/office/drawing/2014/main" id="{07615F84-6BBB-7AAF-8485-58086D562C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514" y="2158364"/>
                      <a:ext cx="130173" cy="295602"/>
                    </a:xfrm>
                    <a:custGeom>
                      <a:avLst/>
                      <a:gdLst>
                        <a:gd name="connsiteX0" fmla="*/ 61593 w 130173"/>
                        <a:gd name="connsiteY0" fmla="*/ 31433 h 295602"/>
                        <a:gd name="connsiteX1" fmla="*/ 59688 w 130173"/>
                        <a:gd name="connsiteY1" fmla="*/ 34290 h 295602"/>
                        <a:gd name="connsiteX2" fmla="*/ 66355 w 130173"/>
                        <a:gd name="connsiteY2" fmla="*/ 112395 h 295602"/>
                        <a:gd name="connsiteX3" fmla="*/ 13968 w 130173"/>
                        <a:gd name="connsiteY3" fmla="*/ 77153 h 295602"/>
                        <a:gd name="connsiteX4" fmla="*/ 12063 w 130173"/>
                        <a:gd name="connsiteY4" fmla="*/ 107633 h 295602"/>
                        <a:gd name="connsiteX5" fmla="*/ 46353 w 130173"/>
                        <a:gd name="connsiteY5" fmla="*/ 157163 h 295602"/>
                        <a:gd name="connsiteX6" fmla="*/ 31113 w 130173"/>
                        <a:gd name="connsiteY6" fmla="*/ 163830 h 295602"/>
                        <a:gd name="connsiteX7" fmla="*/ 60641 w 130173"/>
                        <a:gd name="connsiteY7" fmla="*/ 216218 h 295602"/>
                        <a:gd name="connsiteX8" fmla="*/ 8253 w 130173"/>
                        <a:gd name="connsiteY8" fmla="*/ 180023 h 295602"/>
                        <a:gd name="connsiteX9" fmla="*/ 6348 w 130173"/>
                        <a:gd name="connsiteY9" fmla="*/ 214313 h 295602"/>
                        <a:gd name="connsiteX10" fmla="*/ 51116 w 130173"/>
                        <a:gd name="connsiteY10" fmla="*/ 243840 h 295602"/>
                        <a:gd name="connsiteX11" fmla="*/ 50163 w 130173"/>
                        <a:gd name="connsiteY11" fmla="*/ 259080 h 295602"/>
                        <a:gd name="connsiteX12" fmla="*/ 71118 w 130173"/>
                        <a:gd name="connsiteY12" fmla="*/ 270510 h 295602"/>
                        <a:gd name="connsiteX13" fmla="*/ 52068 w 130173"/>
                        <a:gd name="connsiteY13" fmla="*/ 281940 h 295602"/>
                        <a:gd name="connsiteX14" fmla="*/ 68261 w 130173"/>
                        <a:gd name="connsiteY14" fmla="*/ 295275 h 295602"/>
                        <a:gd name="connsiteX15" fmla="*/ 97788 w 130173"/>
                        <a:gd name="connsiteY15" fmla="*/ 130493 h 295602"/>
                        <a:gd name="connsiteX16" fmla="*/ 130173 w 130173"/>
                        <a:gd name="connsiteY16" fmla="*/ 0 h 295602"/>
                        <a:gd name="connsiteX17" fmla="*/ 61593 w 130173"/>
                        <a:gd name="connsiteY17" fmla="*/ 31433 h 295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130173" h="295602">
                          <a:moveTo>
                            <a:pt x="61593" y="31433"/>
                          </a:moveTo>
                          <a:cubicBezTo>
                            <a:pt x="61593" y="32385"/>
                            <a:pt x="60641" y="32385"/>
                            <a:pt x="59688" y="34290"/>
                          </a:cubicBezTo>
                          <a:cubicBezTo>
                            <a:pt x="81596" y="56198"/>
                            <a:pt x="100646" y="88583"/>
                            <a:pt x="66355" y="112395"/>
                          </a:cubicBezTo>
                          <a:cubicBezTo>
                            <a:pt x="39686" y="131445"/>
                            <a:pt x="25398" y="104775"/>
                            <a:pt x="13968" y="77153"/>
                          </a:cubicBezTo>
                          <a:cubicBezTo>
                            <a:pt x="10158" y="85725"/>
                            <a:pt x="8253" y="96203"/>
                            <a:pt x="12063" y="107633"/>
                          </a:cubicBezTo>
                          <a:cubicBezTo>
                            <a:pt x="24446" y="154305"/>
                            <a:pt x="46353" y="157163"/>
                            <a:pt x="46353" y="157163"/>
                          </a:cubicBezTo>
                          <a:cubicBezTo>
                            <a:pt x="46353" y="157163"/>
                            <a:pt x="39686" y="159068"/>
                            <a:pt x="31113" y="163830"/>
                          </a:cubicBezTo>
                          <a:cubicBezTo>
                            <a:pt x="52068" y="185738"/>
                            <a:pt x="69213" y="203835"/>
                            <a:pt x="60641" y="216218"/>
                          </a:cubicBezTo>
                          <a:cubicBezTo>
                            <a:pt x="49211" y="232410"/>
                            <a:pt x="26350" y="207645"/>
                            <a:pt x="8253" y="180023"/>
                          </a:cubicBezTo>
                          <a:cubicBezTo>
                            <a:pt x="-320" y="189548"/>
                            <a:pt x="-4129" y="200977"/>
                            <a:pt x="6348" y="214313"/>
                          </a:cubicBezTo>
                          <a:cubicBezTo>
                            <a:pt x="33018" y="250508"/>
                            <a:pt x="51116" y="243840"/>
                            <a:pt x="51116" y="243840"/>
                          </a:cubicBezTo>
                          <a:cubicBezTo>
                            <a:pt x="51116" y="243840"/>
                            <a:pt x="50163" y="250508"/>
                            <a:pt x="50163" y="259080"/>
                          </a:cubicBezTo>
                          <a:cubicBezTo>
                            <a:pt x="61593" y="260985"/>
                            <a:pt x="70166" y="263843"/>
                            <a:pt x="71118" y="270510"/>
                          </a:cubicBezTo>
                          <a:cubicBezTo>
                            <a:pt x="73023" y="280035"/>
                            <a:pt x="63498" y="282893"/>
                            <a:pt x="52068" y="281940"/>
                          </a:cubicBezTo>
                          <a:cubicBezTo>
                            <a:pt x="53973" y="290513"/>
                            <a:pt x="58736" y="297180"/>
                            <a:pt x="68261" y="295275"/>
                          </a:cubicBezTo>
                          <a:cubicBezTo>
                            <a:pt x="93025" y="290513"/>
                            <a:pt x="93025" y="161925"/>
                            <a:pt x="97788" y="130493"/>
                          </a:cubicBezTo>
                          <a:cubicBezTo>
                            <a:pt x="102550" y="99060"/>
                            <a:pt x="130173" y="0"/>
                            <a:pt x="130173" y="0"/>
                          </a:cubicBezTo>
                          <a:cubicBezTo>
                            <a:pt x="130173" y="0"/>
                            <a:pt x="62546" y="9525"/>
                            <a:pt x="61593" y="31433"/>
                          </a:cubicBezTo>
                          <a:close/>
                        </a:path>
                      </a:pathLst>
                    </a:custGeom>
                    <a:solidFill>
                      <a:srgbClr val="93362A">
                        <a:alpha val="4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3" name="Graphic 4">
                      <a:extLst>
                        <a:ext uri="{FF2B5EF4-FFF2-40B4-BE49-F238E27FC236}">
                          <a16:creationId xmlns:a16="http://schemas.microsoft.com/office/drawing/2014/main" id="{F2BF9656-2415-C9B2-8E0C-EBEA1AF03F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32432" y="2193037"/>
                      <a:ext cx="100965" cy="267920"/>
                      <a:chOff x="8032432" y="2193037"/>
                      <a:chExt cx="100965" cy="267920"/>
                    </a:xfrm>
                    <a:solidFill>
                      <a:srgbClr val="BF590C"/>
                    </a:solidFill>
                  </p:grpSpPr>
                  <p:sp>
                    <p:nvSpPr>
                      <p:cNvPr id="84" name="Freeform: Shape 1106">
                        <a:extLst>
                          <a:ext uri="{FF2B5EF4-FFF2-40B4-BE49-F238E27FC236}">
                            <a16:creationId xmlns:a16="http://schemas.microsoft.com/office/drawing/2014/main" id="{7780A60E-BE00-C4E2-BE14-3A35B5EA3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2910" y="2193037"/>
                        <a:ext cx="90487" cy="136353"/>
                      </a:xfrm>
                      <a:custGeom>
                        <a:avLst/>
                        <a:gdLst>
                          <a:gd name="connsiteX0" fmla="*/ 90488 w 90487"/>
                          <a:gd name="connsiteY0" fmla="*/ 127252 h 136353"/>
                          <a:gd name="connsiteX1" fmla="*/ 74295 w 90487"/>
                          <a:gd name="connsiteY1" fmla="*/ 134872 h 136353"/>
                          <a:gd name="connsiteX2" fmla="*/ 35242 w 90487"/>
                          <a:gd name="connsiteY2" fmla="*/ 129157 h 136353"/>
                          <a:gd name="connsiteX3" fmla="*/ 18097 w 90487"/>
                          <a:gd name="connsiteY3" fmla="*/ 114870 h 136353"/>
                          <a:gd name="connsiteX4" fmla="*/ 7620 w 90487"/>
                          <a:gd name="connsiteY4" fmla="*/ 98677 h 136353"/>
                          <a:gd name="connsiteX5" fmla="*/ 2857 w 90487"/>
                          <a:gd name="connsiteY5" fmla="*/ 86295 h 136353"/>
                          <a:gd name="connsiteX6" fmla="*/ 1905 w 90487"/>
                          <a:gd name="connsiteY6" fmla="*/ 81532 h 136353"/>
                          <a:gd name="connsiteX7" fmla="*/ 952 w 90487"/>
                          <a:gd name="connsiteY7" fmla="*/ 76770 h 136353"/>
                          <a:gd name="connsiteX8" fmla="*/ 0 w 90487"/>
                          <a:gd name="connsiteY8" fmla="*/ 63435 h 136353"/>
                          <a:gd name="connsiteX9" fmla="*/ 13335 w 90487"/>
                          <a:gd name="connsiteY9" fmla="*/ 25335 h 136353"/>
                          <a:gd name="connsiteX10" fmla="*/ 45720 w 90487"/>
                          <a:gd name="connsiteY10" fmla="*/ 2475 h 136353"/>
                          <a:gd name="connsiteX11" fmla="*/ 62865 w 90487"/>
                          <a:gd name="connsiteY11" fmla="*/ 570 h 136353"/>
                          <a:gd name="connsiteX12" fmla="*/ 47625 w 90487"/>
                          <a:gd name="connsiteY12" fmla="*/ 7237 h 136353"/>
                          <a:gd name="connsiteX13" fmla="*/ 21907 w 90487"/>
                          <a:gd name="connsiteY13" fmla="*/ 31050 h 136353"/>
                          <a:gd name="connsiteX14" fmla="*/ 13335 w 90487"/>
                          <a:gd name="connsiteY14" fmla="*/ 64387 h 136353"/>
                          <a:gd name="connsiteX15" fmla="*/ 15240 w 90487"/>
                          <a:gd name="connsiteY15" fmla="*/ 79627 h 136353"/>
                          <a:gd name="connsiteX16" fmla="*/ 16192 w 90487"/>
                          <a:gd name="connsiteY16" fmla="*/ 83437 h 136353"/>
                          <a:gd name="connsiteX17" fmla="*/ 20002 w 90487"/>
                          <a:gd name="connsiteY17" fmla="*/ 93915 h 136353"/>
                          <a:gd name="connsiteX18" fmla="*/ 40957 w 90487"/>
                          <a:gd name="connsiteY18" fmla="*/ 120585 h 136353"/>
                          <a:gd name="connsiteX19" fmla="*/ 74295 w 90487"/>
                          <a:gd name="connsiteY19" fmla="*/ 129157 h 136353"/>
                          <a:gd name="connsiteX20" fmla="*/ 90488 w 90487"/>
                          <a:gd name="connsiteY20" fmla="*/ 127252 h 1363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90487" h="136353">
                            <a:moveTo>
                              <a:pt x="90488" y="127252"/>
                            </a:moveTo>
                            <a:cubicBezTo>
                              <a:pt x="90488" y="128205"/>
                              <a:pt x="84772" y="132015"/>
                              <a:pt x="74295" y="134872"/>
                            </a:cubicBezTo>
                            <a:cubicBezTo>
                              <a:pt x="63817" y="137730"/>
                              <a:pt x="48577" y="136777"/>
                              <a:pt x="35242" y="129157"/>
                            </a:cubicBezTo>
                            <a:cubicBezTo>
                              <a:pt x="28575" y="125347"/>
                              <a:pt x="22860" y="120585"/>
                              <a:pt x="18097" y="114870"/>
                            </a:cubicBezTo>
                            <a:cubicBezTo>
                              <a:pt x="13335" y="109155"/>
                              <a:pt x="10477" y="104392"/>
                              <a:pt x="7620" y="98677"/>
                            </a:cubicBezTo>
                            <a:cubicBezTo>
                              <a:pt x="4763" y="93915"/>
                              <a:pt x="3810" y="89152"/>
                              <a:pt x="2857" y="86295"/>
                            </a:cubicBezTo>
                            <a:cubicBezTo>
                              <a:pt x="1905" y="83437"/>
                              <a:pt x="1905" y="81532"/>
                              <a:pt x="1905" y="81532"/>
                            </a:cubicBezTo>
                            <a:cubicBezTo>
                              <a:pt x="1905" y="81532"/>
                              <a:pt x="1905" y="79627"/>
                              <a:pt x="952" y="76770"/>
                            </a:cubicBezTo>
                            <a:cubicBezTo>
                              <a:pt x="952" y="73912"/>
                              <a:pt x="0" y="69150"/>
                              <a:pt x="0" y="63435"/>
                            </a:cubicBezTo>
                            <a:cubicBezTo>
                              <a:pt x="952" y="52005"/>
                              <a:pt x="3810" y="37717"/>
                              <a:pt x="13335" y="25335"/>
                            </a:cubicBezTo>
                            <a:cubicBezTo>
                              <a:pt x="21907" y="12952"/>
                              <a:pt x="35242" y="5332"/>
                              <a:pt x="45720" y="2475"/>
                            </a:cubicBezTo>
                            <a:cubicBezTo>
                              <a:pt x="56197" y="-383"/>
                              <a:pt x="62865" y="-383"/>
                              <a:pt x="62865" y="570"/>
                            </a:cubicBezTo>
                            <a:cubicBezTo>
                              <a:pt x="62865" y="1522"/>
                              <a:pt x="56197" y="3427"/>
                              <a:pt x="47625" y="7237"/>
                            </a:cubicBezTo>
                            <a:cubicBezTo>
                              <a:pt x="39052" y="12000"/>
                              <a:pt x="27622" y="19620"/>
                              <a:pt x="21907" y="31050"/>
                            </a:cubicBezTo>
                            <a:cubicBezTo>
                              <a:pt x="15240" y="41527"/>
                              <a:pt x="13335" y="54862"/>
                              <a:pt x="13335" y="64387"/>
                            </a:cubicBezTo>
                            <a:cubicBezTo>
                              <a:pt x="13335" y="73912"/>
                              <a:pt x="15240" y="79627"/>
                              <a:pt x="15240" y="79627"/>
                            </a:cubicBezTo>
                            <a:cubicBezTo>
                              <a:pt x="15240" y="79627"/>
                              <a:pt x="15240" y="81532"/>
                              <a:pt x="16192" y="83437"/>
                            </a:cubicBezTo>
                            <a:cubicBezTo>
                              <a:pt x="17145" y="86295"/>
                              <a:pt x="18097" y="90105"/>
                              <a:pt x="20002" y="93915"/>
                            </a:cubicBezTo>
                            <a:cubicBezTo>
                              <a:pt x="23813" y="102487"/>
                              <a:pt x="30480" y="113917"/>
                              <a:pt x="40957" y="120585"/>
                            </a:cubicBezTo>
                            <a:cubicBezTo>
                              <a:pt x="51435" y="128205"/>
                              <a:pt x="64770" y="130110"/>
                              <a:pt x="74295" y="129157"/>
                            </a:cubicBezTo>
                            <a:cubicBezTo>
                              <a:pt x="82867" y="129157"/>
                              <a:pt x="89535" y="126300"/>
                              <a:pt x="90488" y="127252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" name="Freeform: Shape 1107">
                        <a:extLst>
                          <a:ext uri="{FF2B5EF4-FFF2-40B4-BE49-F238E27FC236}">
                            <a16:creationId xmlns:a16="http://schemas.microsoft.com/office/drawing/2014/main" id="{9BC44684-B184-7C24-CF33-90EE1F1168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32432" y="2315170"/>
                        <a:ext cx="82059" cy="86457"/>
                      </a:xfrm>
                      <a:custGeom>
                        <a:avLst/>
                        <a:gdLst>
                          <a:gd name="connsiteX0" fmla="*/ 81915 w 82059"/>
                          <a:gd name="connsiteY0" fmla="*/ 75605 h 86457"/>
                          <a:gd name="connsiteX1" fmla="*/ 71438 w 82059"/>
                          <a:gd name="connsiteY1" fmla="*/ 84177 h 86457"/>
                          <a:gd name="connsiteX2" fmla="*/ 41910 w 82059"/>
                          <a:gd name="connsiteY2" fmla="*/ 85130 h 86457"/>
                          <a:gd name="connsiteX3" fmla="*/ 14288 w 82059"/>
                          <a:gd name="connsiteY3" fmla="*/ 71795 h 86457"/>
                          <a:gd name="connsiteX4" fmla="*/ 4763 w 82059"/>
                          <a:gd name="connsiteY4" fmla="*/ 61317 h 86457"/>
                          <a:gd name="connsiteX5" fmla="*/ 2857 w 82059"/>
                          <a:gd name="connsiteY5" fmla="*/ 57507 h 86457"/>
                          <a:gd name="connsiteX6" fmla="*/ 0 w 82059"/>
                          <a:gd name="connsiteY6" fmla="*/ 46077 h 86457"/>
                          <a:gd name="connsiteX7" fmla="*/ 2857 w 82059"/>
                          <a:gd name="connsiteY7" fmla="*/ 30837 h 86457"/>
                          <a:gd name="connsiteX8" fmla="*/ 13335 w 82059"/>
                          <a:gd name="connsiteY8" fmla="*/ 17502 h 86457"/>
                          <a:gd name="connsiteX9" fmla="*/ 39053 w 82059"/>
                          <a:gd name="connsiteY9" fmla="*/ 3215 h 86457"/>
                          <a:gd name="connsiteX10" fmla="*/ 51435 w 82059"/>
                          <a:gd name="connsiteY10" fmla="*/ 357 h 86457"/>
                          <a:gd name="connsiteX11" fmla="*/ 40957 w 82059"/>
                          <a:gd name="connsiteY11" fmla="*/ 7977 h 86457"/>
                          <a:gd name="connsiteX12" fmla="*/ 20003 w 82059"/>
                          <a:gd name="connsiteY12" fmla="*/ 24170 h 86457"/>
                          <a:gd name="connsiteX13" fmla="*/ 12382 w 82059"/>
                          <a:gd name="connsiteY13" fmla="*/ 45125 h 86457"/>
                          <a:gd name="connsiteX14" fmla="*/ 14288 w 82059"/>
                          <a:gd name="connsiteY14" fmla="*/ 51792 h 86457"/>
                          <a:gd name="connsiteX15" fmla="*/ 16193 w 82059"/>
                          <a:gd name="connsiteY15" fmla="*/ 53697 h 86457"/>
                          <a:gd name="connsiteX16" fmla="*/ 22860 w 82059"/>
                          <a:gd name="connsiteY16" fmla="*/ 62270 h 86457"/>
                          <a:gd name="connsiteX17" fmla="*/ 44768 w 82059"/>
                          <a:gd name="connsiteY17" fmla="*/ 75605 h 86457"/>
                          <a:gd name="connsiteX18" fmla="*/ 70485 w 82059"/>
                          <a:gd name="connsiteY18" fmla="*/ 79415 h 86457"/>
                          <a:gd name="connsiteX19" fmla="*/ 81915 w 82059"/>
                          <a:gd name="connsiteY19" fmla="*/ 75605 h 86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82059" h="86457">
                            <a:moveTo>
                              <a:pt x="81915" y="75605"/>
                            </a:moveTo>
                            <a:cubicBezTo>
                              <a:pt x="82868" y="75605"/>
                              <a:pt x="79057" y="80367"/>
                              <a:pt x="71438" y="84177"/>
                            </a:cubicBezTo>
                            <a:cubicBezTo>
                              <a:pt x="63818" y="87035"/>
                              <a:pt x="52388" y="87035"/>
                              <a:pt x="41910" y="85130"/>
                            </a:cubicBezTo>
                            <a:cubicBezTo>
                              <a:pt x="31432" y="82272"/>
                              <a:pt x="20955" y="77510"/>
                              <a:pt x="14288" y="71795"/>
                            </a:cubicBezTo>
                            <a:cubicBezTo>
                              <a:pt x="7620" y="66080"/>
                              <a:pt x="4763" y="61317"/>
                              <a:pt x="4763" y="61317"/>
                            </a:cubicBezTo>
                            <a:cubicBezTo>
                              <a:pt x="4763" y="61317"/>
                              <a:pt x="3810" y="60365"/>
                              <a:pt x="2857" y="57507"/>
                            </a:cubicBezTo>
                            <a:cubicBezTo>
                              <a:pt x="1905" y="54650"/>
                              <a:pt x="953" y="50840"/>
                              <a:pt x="0" y="46077"/>
                            </a:cubicBezTo>
                            <a:cubicBezTo>
                              <a:pt x="0" y="41315"/>
                              <a:pt x="953" y="35600"/>
                              <a:pt x="2857" y="30837"/>
                            </a:cubicBezTo>
                            <a:cubicBezTo>
                              <a:pt x="4763" y="25122"/>
                              <a:pt x="8573" y="21312"/>
                              <a:pt x="13335" y="17502"/>
                            </a:cubicBezTo>
                            <a:cubicBezTo>
                              <a:pt x="21907" y="9882"/>
                              <a:pt x="31432" y="6072"/>
                              <a:pt x="39053" y="3215"/>
                            </a:cubicBezTo>
                            <a:cubicBezTo>
                              <a:pt x="46673" y="357"/>
                              <a:pt x="51435" y="-595"/>
                              <a:pt x="51435" y="357"/>
                            </a:cubicBezTo>
                            <a:cubicBezTo>
                              <a:pt x="51435" y="1310"/>
                              <a:pt x="47625" y="4167"/>
                              <a:pt x="40957" y="7977"/>
                            </a:cubicBezTo>
                            <a:cubicBezTo>
                              <a:pt x="34290" y="11787"/>
                              <a:pt x="25718" y="17502"/>
                              <a:pt x="20003" y="24170"/>
                            </a:cubicBezTo>
                            <a:cubicBezTo>
                              <a:pt x="13335" y="30837"/>
                              <a:pt x="11430" y="39410"/>
                              <a:pt x="12382" y="45125"/>
                            </a:cubicBezTo>
                            <a:cubicBezTo>
                              <a:pt x="13335" y="47982"/>
                              <a:pt x="13335" y="49887"/>
                              <a:pt x="14288" y="51792"/>
                            </a:cubicBezTo>
                            <a:cubicBezTo>
                              <a:pt x="15240" y="53697"/>
                              <a:pt x="16193" y="53697"/>
                              <a:pt x="16193" y="53697"/>
                            </a:cubicBezTo>
                            <a:cubicBezTo>
                              <a:pt x="16193" y="53697"/>
                              <a:pt x="18098" y="57507"/>
                              <a:pt x="22860" y="62270"/>
                            </a:cubicBezTo>
                            <a:cubicBezTo>
                              <a:pt x="27623" y="67032"/>
                              <a:pt x="36195" y="72747"/>
                              <a:pt x="44768" y="75605"/>
                            </a:cubicBezTo>
                            <a:cubicBezTo>
                              <a:pt x="53340" y="79415"/>
                              <a:pt x="63818" y="80367"/>
                              <a:pt x="70485" y="79415"/>
                            </a:cubicBezTo>
                            <a:cubicBezTo>
                              <a:pt x="77153" y="77510"/>
                              <a:pt x="80963" y="74652"/>
                              <a:pt x="81915" y="75605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" name="Freeform: Shape 1108">
                        <a:extLst>
                          <a:ext uri="{FF2B5EF4-FFF2-40B4-BE49-F238E27FC236}">
                            <a16:creationId xmlns:a16="http://schemas.microsoft.com/office/drawing/2014/main" id="{8D0DA789-1109-2F62-CC65-627F99611D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7015" y="2397442"/>
                        <a:ext cx="53524" cy="63515"/>
                      </a:xfrm>
                      <a:custGeom>
                        <a:avLst/>
                        <a:gdLst>
                          <a:gd name="connsiteX0" fmla="*/ 51620 w 53524"/>
                          <a:gd name="connsiteY0" fmla="*/ 35243 h 63515"/>
                          <a:gd name="connsiteX1" fmla="*/ 53524 w 53524"/>
                          <a:gd name="connsiteY1" fmla="*/ 43815 h 63515"/>
                          <a:gd name="connsiteX2" fmla="*/ 51620 w 53524"/>
                          <a:gd name="connsiteY2" fmla="*/ 53340 h 63515"/>
                          <a:gd name="connsiteX3" fmla="*/ 43047 w 53524"/>
                          <a:gd name="connsiteY3" fmla="*/ 61913 h 63515"/>
                          <a:gd name="connsiteX4" fmla="*/ 21140 w 53524"/>
                          <a:gd name="connsiteY4" fmla="*/ 59055 h 63515"/>
                          <a:gd name="connsiteX5" fmla="*/ 12567 w 53524"/>
                          <a:gd name="connsiteY5" fmla="*/ 53340 h 63515"/>
                          <a:gd name="connsiteX6" fmla="*/ 6852 w 53524"/>
                          <a:gd name="connsiteY6" fmla="*/ 45720 h 63515"/>
                          <a:gd name="connsiteX7" fmla="*/ 185 w 53524"/>
                          <a:gd name="connsiteY7" fmla="*/ 25718 h 63515"/>
                          <a:gd name="connsiteX8" fmla="*/ 5899 w 53524"/>
                          <a:gd name="connsiteY8" fmla="*/ 5715 h 63515"/>
                          <a:gd name="connsiteX9" fmla="*/ 13520 w 53524"/>
                          <a:gd name="connsiteY9" fmla="*/ 0 h 63515"/>
                          <a:gd name="connsiteX10" fmla="*/ 10662 w 53524"/>
                          <a:gd name="connsiteY10" fmla="*/ 7620 h 63515"/>
                          <a:gd name="connsiteX11" fmla="*/ 9710 w 53524"/>
                          <a:gd name="connsiteY11" fmla="*/ 23813 h 63515"/>
                          <a:gd name="connsiteX12" fmla="*/ 17329 w 53524"/>
                          <a:gd name="connsiteY12" fmla="*/ 37148 h 63515"/>
                          <a:gd name="connsiteX13" fmla="*/ 23045 w 53524"/>
                          <a:gd name="connsiteY13" fmla="*/ 41910 h 63515"/>
                          <a:gd name="connsiteX14" fmla="*/ 28760 w 53524"/>
                          <a:gd name="connsiteY14" fmla="*/ 46673 h 63515"/>
                          <a:gd name="connsiteX15" fmla="*/ 42095 w 53524"/>
                          <a:gd name="connsiteY15" fmla="*/ 50483 h 63515"/>
                          <a:gd name="connsiteX16" fmla="*/ 50667 w 53524"/>
                          <a:gd name="connsiteY16" fmla="*/ 40005 h 63515"/>
                          <a:gd name="connsiteX17" fmla="*/ 51620 w 53524"/>
                          <a:gd name="connsiteY17" fmla="*/ 35243 h 63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53524" h="63515">
                            <a:moveTo>
                              <a:pt x="51620" y="35243"/>
                            </a:moveTo>
                            <a:cubicBezTo>
                              <a:pt x="52572" y="35243"/>
                              <a:pt x="53524" y="38100"/>
                              <a:pt x="53524" y="43815"/>
                            </a:cubicBezTo>
                            <a:cubicBezTo>
                              <a:pt x="53524" y="46673"/>
                              <a:pt x="53524" y="49530"/>
                              <a:pt x="51620" y="53340"/>
                            </a:cubicBezTo>
                            <a:cubicBezTo>
                              <a:pt x="50667" y="57150"/>
                              <a:pt x="46857" y="60960"/>
                              <a:pt x="43047" y="61913"/>
                            </a:cubicBezTo>
                            <a:cubicBezTo>
                              <a:pt x="34474" y="65723"/>
                              <a:pt x="25902" y="61913"/>
                              <a:pt x="21140" y="59055"/>
                            </a:cubicBezTo>
                            <a:cubicBezTo>
                              <a:pt x="16377" y="56198"/>
                              <a:pt x="12567" y="53340"/>
                              <a:pt x="12567" y="53340"/>
                            </a:cubicBezTo>
                            <a:cubicBezTo>
                              <a:pt x="12567" y="53340"/>
                              <a:pt x="9710" y="50483"/>
                              <a:pt x="6852" y="45720"/>
                            </a:cubicBezTo>
                            <a:cubicBezTo>
                              <a:pt x="3995" y="40958"/>
                              <a:pt x="185" y="33338"/>
                              <a:pt x="185" y="25718"/>
                            </a:cubicBezTo>
                            <a:cubicBezTo>
                              <a:pt x="-768" y="18098"/>
                              <a:pt x="2090" y="10478"/>
                              <a:pt x="5899" y="5715"/>
                            </a:cubicBezTo>
                            <a:cubicBezTo>
                              <a:pt x="9710" y="953"/>
                              <a:pt x="12567" y="0"/>
                              <a:pt x="13520" y="0"/>
                            </a:cubicBezTo>
                            <a:cubicBezTo>
                              <a:pt x="14472" y="953"/>
                              <a:pt x="12567" y="3810"/>
                              <a:pt x="10662" y="7620"/>
                            </a:cubicBezTo>
                            <a:cubicBezTo>
                              <a:pt x="8757" y="12383"/>
                              <a:pt x="7804" y="18098"/>
                              <a:pt x="9710" y="23813"/>
                            </a:cubicBezTo>
                            <a:cubicBezTo>
                              <a:pt x="11615" y="29528"/>
                              <a:pt x="14472" y="34290"/>
                              <a:pt x="17329" y="37148"/>
                            </a:cubicBezTo>
                            <a:cubicBezTo>
                              <a:pt x="20187" y="40005"/>
                              <a:pt x="23045" y="41910"/>
                              <a:pt x="23045" y="41910"/>
                            </a:cubicBezTo>
                            <a:cubicBezTo>
                              <a:pt x="23045" y="41910"/>
                              <a:pt x="24949" y="43815"/>
                              <a:pt x="28760" y="46673"/>
                            </a:cubicBezTo>
                            <a:cubicBezTo>
                              <a:pt x="32570" y="49530"/>
                              <a:pt x="37332" y="51435"/>
                              <a:pt x="42095" y="50483"/>
                            </a:cubicBezTo>
                            <a:cubicBezTo>
                              <a:pt x="46857" y="49530"/>
                              <a:pt x="49715" y="44768"/>
                              <a:pt x="50667" y="40005"/>
                            </a:cubicBezTo>
                            <a:cubicBezTo>
                              <a:pt x="49715" y="38100"/>
                              <a:pt x="50667" y="35243"/>
                              <a:pt x="51620" y="35243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" name="Graphic 4">
                    <a:extLst>
                      <a:ext uri="{FF2B5EF4-FFF2-40B4-BE49-F238E27FC236}">
                        <a16:creationId xmlns:a16="http://schemas.microsoft.com/office/drawing/2014/main" id="{D57CFFA8-A60E-55E5-817A-3483D046E904}"/>
                      </a:ext>
                    </a:extLst>
                  </p:cNvPr>
                  <p:cNvGrpSpPr/>
                  <p:nvPr/>
                </p:nvGrpSpPr>
                <p:grpSpPr>
                  <a:xfrm>
                    <a:off x="8779580" y="2306947"/>
                    <a:ext cx="267264" cy="339284"/>
                    <a:chOff x="8779580" y="2306947"/>
                    <a:chExt cx="267264" cy="339284"/>
                  </a:xfrm>
                </p:grpSpPr>
                <p:grpSp>
                  <p:nvGrpSpPr>
                    <p:cNvPr id="73" name="Graphic 4">
                      <a:extLst>
                        <a:ext uri="{FF2B5EF4-FFF2-40B4-BE49-F238E27FC236}">
                          <a16:creationId xmlns:a16="http://schemas.microsoft.com/office/drawing/2014/main" id="{B5221110-533D-6AE3-B685-518DE84208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79580" y="2306947"/>
                      <a:ext cx="267264" cy="339284"/>
                      <a:chOff x="8779580" y="2306947"/>
                      <a:chExt cx="267264" cy="339284"/>
                    </a:xfrm>
                  </p:grpSpPr>
                  <p:sp>
                    <p:nvSpPr>
                      <p:cNvPr id="75" name="Freeform: Shape 1111">
                        <a:extLst>
                          <a:ext uri="{FF2B5EF4-FFF2-40B4-BE49-F238E27FC236}">
                            <a16:creationId xmlns:a16="http://schemas.microsoft.com/office/drawing/2014/main" id="{68CE1865-ED4D-5C3E-95FC-0B644D999E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79580" y="2306947"/>
                        <a:ext cx="267264" cy="334458"/>
                      </a:xfrm>
                      <a:custGeom>
                        <a:avLst/>
                        <a:gdLst>
                          <a:gd name="connsiteX0" fmla="*/ 19615 w 267264"/>
                          <a:gd name="connsiteY0" fmla="*/ 8 h 334458"/>
                          <a:gd name="connsiteX1" fmla="*/ 41522 w 267264"/>
                          <a:gd name="connsiteY1" fmla="*/ 137168 h 334458"/>
                          <a:gd name="connsiteX2" fmla="*/ 77718 w 267264"/>
                          <a:gd name="connsiteY2" fmla="*/ 252420 h 334458"/>
                          <a:gd name="connsiteX3" fmla="*/ 99625 w 267264"/>
                          <a:gd name="connsiteY3" fmla="*/ 334335 h 334458"/>
                          <a:gd name="connsiteX4" fmla="*/ 267265 w 267264"/>
                          <a:gd name="connsiteY4" fmla="*/ 214320 h 334458"/>
                          <a:gd name="connsiteX5" fmla="*/ 19615 w 267264"/>
                          <a:gd name="connsiteY5" fmla="*/ 8 h 334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7264" h="334458">
                            <a:moveTo>
                              <a:pt x="19615" y="8"/>
                            </a:moveTo>
                            <a:cubicBezTo>
                              <a:pt x="12947" y="-945"/>
                              <a:pt x="-31820" y="83828"/>
                              <a:pt x="41522" y="137168"/>
                            </a:cubicBezTo>
                            <a:cubicBezTo>
                              <a:pt x="41522" y="137168"/>
                              <a:pt x="-14675" y="206700"/>
                              <a:pt x="77718" y="252420"/>
                            </a:cubicBezTo>
                            <a:cubicBezTo>
                              <a:pt x="77718" y="252420"/>
                              <a:pt x="38665" y="338145"/>
                              <a:pt x="99625" y="334335"/>
                            </a:cubicBezTo>
                            <a:cubicBezTo>
                              <a:pt x="160585" y="331478"/>
                              <a:pt x="267265" y="214320"/>
                              <a:pt x="267265" y="214320"/>
                            </a:cubicBezTo>
                            <a:cubicBezTo>
                              <a:pt x="267265" y="214320"/>
                              <a:pt x="117722" y="13343"/>
                              <a:pt x="19615" y="8"/>
                            </a:cubicBezTo>
                            <a:close/>
                          </a:path>
                        </a:pathLst>
                      </a:custGeom>
                      <a:solidFill>
                        <a:srgbClr val="9336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" name="Freeform: Shape 1112">
                        <a:extLst>
                          <a:ext uri="{FF2B5EF4-FFF2-40B4-BE49-F238E27FC236}">
                            <a16:creationId xmlns:a16="http://schemas.microsoft.com/office/drawing/2014/main" id="{29E137E7-B429-143A-ECE2-025EA274A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81097" y="2338387"/>
                        <a:ext cx="264794" cy="303847"/>
                      </a:xfrm>
                      <a:custGeom>
                        <a:avLst/>
                        <a:gdLst>
                          <a:gd name="connsiteX0" fmla="*/ 264795 w 264794"/>
                          <a:gd name="connsiteY0" fmla="*/ 182880 h 303847"/>
                          <a:gd name="connsiteX1" fmla="*/ 86677 w 264794"/>
                          <a:gd name="connsiteY1" fmla="*/ 0 h 303847"/>
                          <a:gd name="connsiteX2" fmla="*/ 62865 w 264794"/>
                          <a:gd name="connsiteY2" fmla="*/ 64770 h 303847"/>
                          <a:gd name="connsiteX3" fmla="*/ 0 w 264794"/>
                          <a:gd name="connsiteY3" fmla="*/ 45720 h 303847"/>
                          <a:gd name="connsiteX4" fmla="*/ 40005 w 264794"/>
                          <a:gd name="connsiteY4" fmla="*/ 105727 h 303847"/>
                          <a:gd name="connsiteX5" fmla="*/ 32385 w 264794"/>
                          <a:gd name="connsiteY5" fmla="*/ 117158 h 303847"/>
                          <a:gd name="connsiteX6" fmla="*/ 100013 w 264794"/>
                          <a:gd name="connsiteY6" fmla="*/ 199073 h 303847"/>
                          <a:gd name="connsiteX7" fmla="*/ 22860 w 264794"/>
                          <a:gd name="connsiteY7" fmla="*/ 161925 h 303847"/>
                          <a:gd name="connsiteX8" fmla="*/ 75247 w 264794"/>
                          <a:gd name="connsiteY8" fmla="*/ 220980 h 303847"/>
                          <a:gd name="connsiteX9" fmla="*/ 65722 w 264794"/>
                          <a:gd name="connsiteY9" fmla="*/ 248602 h 303847"/>
                          <a:gd name="connsiteX10" fmla="*/ 122872 w 264794"/>
                          <a:gd name="connsiteY10" fmla="*/ 271463 h 303847"/>
                          <a:gd name="connsiteX11" fmla="*/ 62865 w 264794"/>
                          <a:gd name="connsiteY11" fmla="*/ 279083 h 303847"/>
                          <a:gd name="connsiteX12" fmla="*/ 63817 w 264794"/>
                          <a:gd name="connsiteY12" fmla="*/ 282892 h 303847"/>
                          <a:gd name="connsiteX13" fmla="*/ 104775 w 264794"/>
                          <a:gd name="connsiteY13" fmla="*/ 303848 h 303847"/>
                          <a:gd name="connsiteX14" fmla="*/ 264795 w 264794"/>
                          <a:gd name="connsiteY14" fmla="*/ 182880 h 3038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64794" h="303847">
                            <a:moveTo>
                              <a:pt x="264795" y="182880"/>
                            </a:moveTo>
                            <a:cubicBezTo>
                              <a:pt x="264795" y="182880"/>
                              <a:pt x="173355" y="60008"/>
                              <a:pt x="86677" y="0"/>
                            </a:cubicBezTo>
                            <a:cubicBezTo>
                              <a:pt x="88582" y="21908"/>
                              <a:pt x="82867" y="45720"/>
                              <a:pt x="62865" y="64770"/>
                            </a:cubicBezTo>
                            <a:cubicBezTo>
                              <a:pt x="34290" y="92392"/>
                              <a:pt x="13335" y="71438"/>
                              <a:pt x="0" y="45720"/>
                            </a:cubicBezTo>
                            <a:cubicBezTo>
                              <a:pt x="3810" y="66675"/>
                              <a:pt x="15240" y="87630"/>
                              <a:pt x="40005" y="105727"/>
                            </a:cubicBezTo>
                            <a:cubicBezTo>
                              <a:pt x="40005" y="105727"/>
                              <a:pt x="36195" y="110490"/>
                              <a:pt x="32385" y="117158"/>
                            </a:cubicBezTo>
                            <a:cubicBezTo>
                              <a:pt x="71438" y="136208"/>
                              <a:pt x="119063" y="167640"/>
                              <a:pt x="100013" y="199073"/>
                            </a:cubicBezTo>
                            <a:cubicBezTo>
                              <a:pt x="80963" y="230505"/>
                              <a:pt x="47625" y="194310"/>
                              <a:pt x="22860" y="161925"/>
                            </a:cubicBezTo>
                            <a:cubicBezTo>
                              <a:pt x="25717" y="181927"/>
                              <a:pt x="39052" y="202883"/>
                              <a:pt x="75247" y="220980"/>
                            </a:cubicBezTo>
                            <a:cubicBezTo>
                              <a:pt x="75247" y="220980"/>
                              <a:pt x="69532" y="233363"/>
                              <a:pt x="65722" y="248602"/>
                            </a:cubicBezTo>
                            <a:cubicBezTo>
                              <a:pt x="100013" y="252413"/>
                              <a:pt x="133350" y="252413"/>
                              <a:pt x="122872" y="271463"/>
                            </a:cubicBezTo>
                            <a:cubicBezTo>
                              <a:pt x="112395" y="289560"/>
                              <a:pt x="85725" y="285750"/>
                              <a:pt x="62865" y="279083"/>
                            </a:cubicBezTo>
                            <a:cubicBezTo>
                              <a:pt x="62865" y="280035"/>
                              <a:pt x="62865" y="281940"/>
                              <a:pt x="63817" y="282892"/>
                            </a:cubicBezTo>
                            <a:lnTo>
                              <a:pt x="104775" y="303848"/>
                            </a:lnTo>
                            <a:cubicBezTo>
                              <a:pt x="166688" y="289560"/>
                              <a:pt x="264795" y="182880"/>
                              <a:pt x="264795" y="182880"/>
                            </a:cubicBezTo>
                            <a:close/>
                          </a:path>
                        </a:pathLst>
                      </a:custGeom>
                      <a:solidFill>
                        <a:srgbClr val="93362A">
                          <a:alpha val="4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77" name="Graphic 4">
                        <a:extLst>
                          <a:ext uri="{FF2B5EF4-FFF2-40B4-BE49-F238E27FC236}">
                            <a16:creationId xmlns:a16="http://schemas.microsoft.com/office/drawing/2014/main" id="{F6CA7391-510F-653C-DC23-5561481E8C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80844" y="2309692"/>
                        <a:ext cx="252769" cy="336539"/>
                        <a:chOff x="8780844" y="2309692"/>
                        <a:chExt cx="252769" cy="336539"/>
                      </a:xfrm>
                      <a:solidFill>
                        <a:srgbClr val="BF590C"/>
                      </a:solidFill>
                    </p:grpSpPr>
                    <p:sp>
                      <p:nvSpPr>
                        <p:cNvPr id="78" name="Freeform: Shape 1114">
                          <a:extLst>
                            <a:ext uri="{FF2B5EF4-FFF2-40B4-BE49-F238E27FC236}">
                              <a16:creationId xmlns:a16="http://schemas.microsoft.com/office/drawing/2014/main" id="{FB558D8F-B824-7E5B-C15A-E85424D294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80844" y="2309692"/>
                          <a:ext cx="89788" cy="141403"/>
                        </a:xfrm>
                        <a:custGeom>
                          <a:avLst/>
                          <a:gdLst>
                            <a:gd name="connsiteX0" fmla="*/ 89788 w 89788"/>
                            <a:gd name="connsiteY0" fmla="*/ 136328 h 141403"/>
                            <a:gd name="connsiteX1" fmla="*/ 74548 w 89788"/>
                            <a:gd name="connsiteY1" fmla="*/ 141090 h 141403"/>
                            <a:gd name="connsiteX2" fmla="*/ 40258 w 89788"/>
                            <a:gd name="connsiteY2" fmla="*/ 134423 h 141403"/>
                            <a:gd name="connsiteX3" fmla="*/ 14541 w 89788"/>
                            <a:gd name="connsiteY3" fmla="*/ 109658 h 141403"/>
                            <a:gd name="connsiteX4" fmla="*/ 8826 w 89788"/>
                            <a:gd name="connsiteY4" fmla="*/ 99180 h 141403"/>
                            <a:gd name="connsiteX5" fmla="*/ 6921 w 89788"/>
                            <a:gd name="connsiteY5" fmla="*/ 95370 h 141403"/>
                            <a:gd name="connsiteX6" fmla="*/ 5968 w 89788"/>
                            <a:gd name="connsiteY6" fmla="*/ 91560 h 141403"/>
                            <a:gd name="connsiteX7" fmla="*/ 3111 w 89788"/>
                            <a:gd name="connsiteY7" fmla="*/ 80130 h 141403"/>
                            <a:gd name="connsiteX8" fmla="*/ 253 w 89788"/>
                            <a:gd name="connsiteY8" fmla="*/ 45840 h 141403"/>
                            <a:gd name="connsiteX9" fmla="*/ 8826 w 89788"/>
                            <a:gd name="connsiteY9" fmla="*/ 12503 h 141403"/>
                            <a:gd name="connsiteX10" fmla="*/ 17398 w 89788"/>
                            <a:gd name="connsiteY10" fmla="*/ 120 h 141403"/>
                            <a:gd name="connsiteX11" fmla="*/ 13588 w 89788"/>
                            <a:gd name="connsiteY11" fmla="*/ 14408 h 141403"/>
                            <a:gd name="connsiteX12" fmla="*/ 9779 w 89788"/>
                            <a:gd name="connsiteY12" fmla="*/ 45840 h 141403"/>
                            <a:gd name="connsiteX13" fmla="*/ 14541 w 89788"/>
                            <a:gd name="connsiteY13" fmla="*/ 77273 h 141403"/>
                            <a:gd name="connsiteX14" fmla="*/ 18351 w 89788"/>
                            <a:gd name="connsiteY14" fmla="*/ 86798 h 141403"/>
                            <a:gd name="connsiteX15" fmla="*/ 20256 w 89788"/>
                            <a:gd name="connsiteY15" fmla="*/ 90608 h 141403"/>
                            <a:gd name="connsiteX16" fmla="*/ 22161 w 89788"/>
                            <a:gd name="connsiteY16" fmla="*/ 94418 h 141403"/>
                            <a:gd name="connsiteX17" fmla="*/ 26923 w 89788"/>
                            <a:gd name="connsiteY17" fmla="*/ 103943 h 141403"/>
                            <a:gd name="connsiteX18" fmla="*/ 47879 w 89788"/>
                            <a:gd name="connsiteY18" fmla="*/ 126803 h 141403"/>
                            <a:gd name="connsiteX19" fmla="*/ 77406 w 89788"/>
                            <a:gd name="connsiteY19" fmla="*/ 136328 h 141403"/>
                            <a:gd name="connsiteX20" fmla="*/ 89788 w 89788"/>
                            <a:gd name="connsiteY20" fmla="*/ 136328 h 141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89788" h="141403">
                              <a:moveTo>
                                <a:pt x="89788" y="136328"/>
                              </a:moveTo>
                              <a:cubicBezTo>
                                <a:pt x="89788" y="137280"/>
                                <a:pt x="84073" y="139185"/>
                                <a:pt x="74548" y="141090"/>
                              </a:cubicBezTo>
                              <a:cubicBezTo>
                                <a:pt x="65023" y="142043"/>
                                <a:pt x="51688" y="141090"/>
                                <a:pt x="40258" y="134423"/>
                              </a:cubicBezTo>
                              <a:cubicBezTo>
                                <a:pt x="28829" y="127755"/>
                                <a:pt x="19304" y="118230"/>
                                <a:pt x="14541" y="109658"/>
                              </a:cubicBezTo>
                              <a:cubicBezTo>
                                <a:pt x="11683" y="105848"/>
                                <a:pt x="9779" y="102038"/>
                                <a:pt x="8826" y="99180"/>
                              </a:cubicBezTo>
                              <a:cubicBezTo>
                                <a:pt x="7873" y="96323"/>
                                <a:pt x="6921" y="95370"/>
                                <a:pt x="6921" y="95370"/>
                              </a:cubicBezTo>
                              <a:cubicBezTo>
                                <a:pt x="6921" y="95370"/>
                                <a:pt x="5968" y="93465"/>
                                <a:pt x="5968" y="91560"/>
                              </a:cubicBezTo>
                              <a:cubicBezTo>
                                <a:pt x="5016" y="88703"/>
                                <a:pt x="3111" y="84893"/>
                                <a:pt x="3111" y="80130"/>
                              </a:cubicBezTo>
                              <a:cubicBezTo>
                                <a:pt x="1206" y="70605"/>
                                <a:pt x="-699" y="58223"/>
                                <a:pt x="253" y="45840"/>
                              </a:cubicBezTo>
                              <a:cubicBezTo>
                                <a:pt x="1206" y="33458"/>
                                <a:pt x="4063" y="21075"/>
                                <a:pt x="8826" y="12503"/>
                              </a:cubicBezTo>
                              <a:cubicBezTo>
                                <a:pt x="12636" y="3930"/>
                                <a:pt x="17398" y="-832"/>
                                <a:pt x="17398" y="120"/>
                              </a:cubicBezTo>
                              <a:cubicBezTo>
                                <a:pt x="18351" y="1073"/>
                                <a:pt x="15493" y="5835"/>
                                <a:pt x="13588" y="14408"/>
                              </a:cubicBezTo>
                              <a:cubicBezTo>
                                <a:pt x="10731" y="22980"/>
                                <a:pt x="9779" y="34410"/>
                                <a:pt x="9779" y="45840"/>
                              </a:cubicBezTo>
                              <a:cubicBezTo>
                                <a:pt x="9779" y="57270"/>
                                <a:pt x="11683" y="68700"/>
                                <a:pt x="14541" y="77273"/>
                              </a:cubicBezTo>
                              <a:cubicBezTo>
                                <a:pt x="15493" y="81083"/>
                                <a:pt x="17398" y="84893"/>
                                <a:pt x="18351" y="86798"/>
                              </a:cubicBezTo>
                              <a:cubicBezTo>
                                <a:pt x="19304" y="88703"/>
                                <a:pt x="20256" y="90608"/>
                                <a:pt x="20256" y="90608"/>
                              </a:cubicBezTo>
                              <a:cubicBezTo>
                                <a:pt x="20256" y="90608"/>
                                <a:pt x="20256" y="91560"/>
                                <a:pt x="22161" y="94418"/>
                              </a:cubicBezTo>
                              <a:cubicBezTo>
                                <a:pt x="23113" y="96323"/>
                                <a:pt x="24066" y="100133"/>
                                <a:pt x="26923" y="103943"/>
                              </a:cubicBezTo>
                              <a:cubicBezTo>
                                <a:pt x="30733" y="111563"/>
                                <a:pt x="38354" y="120135"/>
                                <a:pt x="47879" y="126803"/>
                              </a:cubicBezTo>
                              <a:cubicBezTo>
                                <a:pt x="57404" y="133470"/>
                                <a:pt x="68833" y="135375"/>
                                <a:pt x="77406" y="136328"/>
                              </a:cubicBezTo>
                              <a:cubicBezTo>
                                <a:pt x="83121" y="136328"/>
                                <a:pt x="89788" y="135375"/>
                                <a:pt x="89788" y="13632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9" name="Freeform: Shape 1115">
                          <a:extLst>
                            <a:ext uri="{FF2B5EF4-FFF2-40B4-BE49-F238E27FC236}">
                              <a16:creationId xmlns:a16="http://schemas.microsoft.com/office/drawing/2014/main" id="{A842BC32-CB76-CE6E-E536-44CDA69C9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04910" y="2439232"/>
                          <a:ext cx="104775" cy="128707"/>
                        </a:xfrm>
                        <a:custGeom>
                          <a:avLst/>
                          <a:gdLst>
                            <a:gd name="connsiteX0" fmla="*/ 104775 w 104775"/>
                            <a:gd name="connsiteY0" fmla="*/ 115373 h 128707"/>
                            <a:gd name="connsiteX1" fmla="*/ 91440 w 104775"/>
                            <a:gd name="connsiteY1" fmla="*/ 123945 h 128707"/>
                            <a:gd name="connsiteX2" fmla="*/ 75247 w 104775"/>
                            <a:gd name="connsiteY2" fmla="*/ 127755 h 128707"/>
                            <a:gd name="connsiteX3" fmla="*/ 65722 w 104775"/>
                            <a:gd name="connsiteY3" fmla="*/ 128708 h 128707"/>
                            <a:gd name="connsiteX4" fmla="*/ 56197 w 104775"/>
                            <a:gd name="connsiteY4" fmla="*/ 127755 h 128707"/>
                            <a:gd name="connsiteX5" fmla="*/ 22860 w 104775"/>
                            <a:gd name="connsiteY5" fmla="*/ 111563 h 128707"/>
                            <a:gd name="connsiteX6" fmla="*/ 14288 w 104775"/>
                            <a:gd name="connsiteY6" fmla="*/ 102038 h 128707"/>
                            <a:gd name="connsiteX7" fmla="*/ 11430 w 104775"/>
                            <a:gd name="connsiteY7" fmla="*/ 98228 h 128707"/>
                            <a:gd name="connsiteX8" fmla="*/ 9525 w 104775"/>
                            <a:gd name="connsiteY8" fmla="*/ 94418 h 128707"/>
                            <a:gd name="connsiteX9" fmla="*/ 4763 w 104775"/>
                            <a:gd name="connsiteY9" fmla="*/ 82988 h 128707"/>
                            <a:gd name="connsiteX10" fmla="*/ 0 w 104775"/>
                            <a:gd name="connsiteY10" fmla="*/ 46793 h 128707"/>
                            <a:gd name="connsiteX11" fmla="*/ 9525 w 104775"/>
                            <a:gd name="connsiteY11" fmla="*/ 12503 h 128707"/>
                            <a:gd name="connsiteX12" fmla="*/ 19050 w 104775"/>
                            <a:gd name="connsiteY12" fmla="*/ 120 h 128707"/>
                            <a:gd name="connsiteX13" fmla="*/ 14288 w 104775"/>
                            <a:gd name="connsiteY13" fmla="*/ 14408 h 128707"/>
                            <a:gd name="connsiteX14" fmla="*/ 9525 w 104775"/>
                            <a:gd name="connsiteY14" fmla="*/ 46793 h 128707"/>
                            <a:gd name="connsiteX15" fmla="*/ 16192 w 104775"/>
                            <a:gd name="connsiteY15" fmla="*/ 78225 h 128707"/>
                            <a:gd name="connsiteX16" fmla="*/ 20955 w 104775"/>
                            <a:gd name="connsiteY16" fmla="*/ 87750 h 128707"/>
                            <a:gd name="connsiteX17" fmla="*/ 22860 w 104775"/>
                            <a:gd name="connsiteY17" fmla="*/ 91560 h 128707"/>
                            <a:gd name="connsiteX18" fmla="*/ 24765 w 104775"/>
                            <a:gd name="connsiteY18" fmla="*/ 94418 h 128707"/>
                            <a:gd name="connsiteX19" fmla="*/ 31432 w 104775"/>
                            <a:gd name="connsiteY19" fmla="*/ 102038 h 128707"/>
                            <a:gd name="connsiteX20" fmla="*/ 58102 w 104775"/>
                            <a:gd name="connsiteY20" fmla="*/ 118230 h 128707"/>
                            <a:gd name="connsiteX21" fmla="*/ 66675 w 104775"/>
                            <a:gd name="connsiteY21" fmla="*/ 120135 h 128707"/>
                            <a:gd name="connsiteX22" fmla="*/ 75247 w 104775"/>
                            <a:gd name="connsiteY22" fmla="*/ 120135 h 128707"/>
                            <a:gd name="connsiteX23" fmla="*/ 90488 w 104775"/>
                            <a:gd name="connsiteY23" fmla="*/ 118230 h 128707"/>
                            <a:gd name="connsiteX24" fmla="*/ 104775 w 104775"/>
                            <a:gd name="connsiteY24" fmla="*/ 115373 h 1287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104775" h="128707">
                              <a:moveTo>
                                <a:pt x="104775" y="115373"/>
                              </a:moveTo>
                              <a:cubicBezTo>
                                <a:pt x="104775" y="116325"/>
                                <a:pt x="100013" y="119183"/>
                                <a:pt x="91440" y="123945"/>
                              </a:cubicBezTo>
                              <a:cubicBezTo>
                                <a:pt x="86677" y="124898"/>
                                <a:pt x="80963" y="127755"/>
                                <a:pt x="75247" y="127755"/>
                              </a:cubicBezTo>
                              <a:cubicBezTo>
                                <a:pt x="72390" y="127755"/>
                                <a:pt x="68580" y="128708"/>
                                <a:pt x="65722" y="128708"/>
                              </a:cubicBezTo>
                              <a:cubicBezTo>
                                <a:pt x="62865" y="128708"/>
                                <a:pt x="59055" y="127755"/>
                                <a:pt x="56197" y="127755"/>
                              </a:cubicBezTo>
                              <a:cubicBezTo>
                                <a:pt x="42863" y="125850"/>
                                <a:pt x="30480" y="119183"/>
                                <a:pt x="22860" y="111563"/>
                              </a:cubicBezTo>
                              <a:cubicBezTo>
                                <a:pt x="19050" y="108705"/>
                                <a:pt x="16192" y="104895"/>
                                <a:pt x="14288" y="102038"/>
                              </a:cubicBezTo>
                              <a:cubicBezTo>
                                <a:pt x="12382" y="100133"/>
                                <a:pt x="11430" y="98228"/>
                                <a:pt x="11430" y="98228"/>
                              </a:cubicBezTo>
                              <a:cubicBezTo>
                                <a:pt x="11430" y="98228"/>
                                <a:pt x="10477" y="96323"/>
                                <a:pt x="9525" y="94418"/>
                              </a:cubicBezTo>
                              <a:cubicBezTo>
                                <a:pt x="8572" y="91560"/>
                                <a:pt x="5715" y="87750"/>
                                <a:pt x="4763" y="82988"/>
                              </a:cubicBezTo>
                              <a:cubicBezTo>
                                <a:pt x="952" y="73463"/>
                                <a:pt x="0" y="60128"/>
                                <a:pt x="0" y="46793"/>
                              </a:cubicBezTo>
                              <a:cubicBezTo>
                                <a:pt x="952" y="33458"/>
                                <a:pt x="5715" y="21075"/>
                                <a:pt x="9525" y="12503"/>
                              </a:cubicBezTo>
                              <a:cubicBezTo>
                                <a:pt x="14288" y="3930"/>
                                <a:pt x="19050" y="-832"/>
                                <a:pt x="19050" y="120"/>
                              </a:cubicBezTo>
                              <a:cubicBezTo>
                                <a:pt x="20002" y="1073"/>
                                <a:pt x="17145" y="6788"/>
                                <a:pt x="14288" y="14408"/>
                              </a:cubicBezTo>
                              <a:cubicBezTo>
                                <a:pt x="11430" y="22980"/>
                                <a:pt x="8572" y="34410"/>
                                <a:pt x="9525" y="46793"/>
                              </a:cubicBezTo>
                              <a:cubicBezTo>
                                <a:pt x="10477" y="58223"/>
                                <a:pt x="12382" y="70605"/>
                                <a:pt x="16192" y="78225"/>
                              </a:cubicBezTo>
                              <a:cubicBezTo>
                                <a:pt x="17145" y="82035"/>
                                <a:pt x="20002" y="84893"/>
                                <a:pt x="20955" y="87750"/>
                              </a:cubicBezTo>
                              <a:cubicBezTo>
                                <a:pt x="21907" y="89655"/>
                                <a:pt x="22860" y="91560"/>
                                <a:pt x="22860" y="91560"/>
                              </a:cubicBezTo>
                              <a:cubicBezTo>
                                <a:pt x="22860" y="91560"/>
                                <a:pt x="23813" y="92513"/>
                                <a:pt x="24765" y="94418"/>
                              </a:cubicBezTo>
                              <a:cubicBezTo>
                                <a:pt x="26670" y="96323"/>
                                <a:pt x="27622" y="100133"/>
                                <a:pt x="31432" y="102038"/>
                              </a:cubicBezTo>
                              <a:cubicBezTo>
                                <a:pt x="37147" y="108705"/>
                                <a:pt x="46672" y="114420"/>
                                <a:pt x="58102" y="118230"/>
                              </a:cubicBezTo>
                              <a:cubicBezTo>
                                <a:pt x="60960" y="119183"/>
                                <a:pt x="63817" y="120135"/>
                                <a:pt x="66675" y="120135"/>
                              </a:cubicBezTo>
                              <a:cubicBezTo>
                                <a:pt x="69532" y="120135"/>
                                <a:pt x="72390" y="120135"/>
                                <a:pt x="75247" y="120135"/>
                              </a:cubicBezTo>
                              <a:cubicBezTo>
                                <a:pt x="80963" y="120135"/>
                                <a:pt x="85725" y="119183"/>
                                <a:pt x="90488" y="118230"/>
                              </a:cubicBezTo>
                              <a:cubicBezTo>
                                <a:pt x="98107" y="116325"/>
                                <a:pt x="103822" y="115373"/>
                                <a:pt x="104775" y="1153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0" name="Freeform: Shape 1116">
                          <a:extLst>
                            <a:ext uri="{FF2B5EF4-FFF2-40B4-BE49-F238E27FC236}">
                              <a16:creationId xmlns:a16="http://schemas.microsoft.com/office/drawing/2014/main" id="{BF05BA43-202B-B634-6AB3-CD6CAD4631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40152" y="2516422"/>
                          <a:ext cx="193461" cy="129809"/>
                        </a:xfrm>
                        <a:custGeom>
                          <a:avLst/>
                          <a:gdLst>
                            <a:gd name="connsiteX0" fmla="*/ 193358 w 193461"/>
                            <a:gd name="connsiteY0" fmla="*/ 83 h 129809"/>
                            <a:gd name="connsiteX1" fmla="*/ 180975 w 193461"/>
                            <a:gd name="connsiteY1" fmla="*/ 21038 h 129809"/>
                            <a:gd name="connsiteX2" fmla="*/ 147638 w 193461"/>
                            <a:gd name="connsiteY2" fmla="*/ 62948 h 129809"/>
                            <a:gd name="connsiteX3" fmla="*/ 126683 w 193461"/>
                            <a:gd name="connsiteY3" fmla="*/ 82950 h 129809"/>
                            <a:gd name="connsiteX4" fmla="*/ 107633 w 193461"/>
                            <a:gd name="connsiteY4" fmla="*/ 99143 h 129809"/>
                            <a:gd name="connsiteX5" fmla="*/ 87630 w 193461"/>
                            <a:gd name="connsiteY5" fmla="*/ 113430 h 129809"/>
                            <a:gd name="connsiteX6" fmla="*/ 81915 w 193461"/>
                            <a:gd name="connsiteY6" fmla="*/ 117240 h 129809"/>
                            <a:gd name="connsiteX7" fmla="*/ 65723 w 193461"/>
                            <a:gd name="connsiteY7" fmla="*/ 124860 h 129809"/>
                            <a:gd name="connsiteX8" fmla="*/ 39053 w 193461"/>
                            <a:gd name="connsiteY8" fmla="*/ 129623 h 129809"/>
                            <a:gd name="connsiteX9" fmla="*/ 10478 w 193461"/>
                            <a:gd name="connsiteY9" fmla="*/ 116288 h 129809"/>
                            <a:gd name="connsiteX10" fmla="*/ 0 w 193461"/>
                            <a:gd name="connsiteY10" fmla="*/ 87713 h 129809"/>
                            <a:gd name="connsiteX11" fmla="*/ 4763 w 193461"/>
                            <a:gd name="connsiteY11" fmla="*/ 61995 h 129809"/>
                            <a:gd name="connsiteX12" fmla="*/ 19050 w 193461"/>
                            <a:gd name="connsiteY12" fmla="*/ 41993 h 129809"/>
                            <a:gd name="connsiteX13" fmla="*/ 9525 w 193461"/>
                            <a:gd name="connsiteY13" fmla="*/ 63900 h 129809"/>
                            <a:gd name="connsiteX14" fmla="*/ 7620 w 193461"/>
                            <a:gd name="connsiteY14" fmla="*/ 86760 h 129809"/>
                            <a:gd name="connsiteX15" fmla="*/ 18098 w 193461"/>
                            <a:gd name="connsiteY15" fmla="*/ 109620 h 129809"/>
                            <a:gd name="connsiteX16" fmla="*/ 40005 w 193461"/>
                            <a:gd name="connsiteY16" fmla="*/ 118193 h 129809"/>
                            <a:gd name="connsiteX17" fmla="*/ 61913 w 193461"/>
                            <a:gd name="connsiteY17" fmla="*/ 112478 h 129809"/>
                            <a:gd name="connsiteX18" fmla="*/ 76200 w 193461"/>
                            <a:gd name="connsiteY18" fmla="*/ 104858 h 129809"/>
                            <a:gd name="connsiteX19" fmla="*/ 81915 w 193461"/>
                            <a:gd name="connsiteY19" fmla="*/ 101048 h 129809"/>
                            <a:gd name="connsiteX20" fmla="*/ 101918 w 193461"/>
                            <a:gd name="connsiteY20" fmla="*/ 87713 h 129809"/>
                            <a:gd name="connsiteX21" fmla="*/ 121920 w 193461"/>
                            <a:gd name="connsiteY21" fmla="*/ 72473 h 129809"/>
                            <a:gd name="connsiteX22" fmla="*/ 142875 w 193461"/>
                            <a:gd name="connsiteY22" fmla="*/ 54375 h 129809"/>
                            <a:gd name="connsiteX23" fmla="*/ 193358 w 193461"/>
                            <a:gd name="connsiteY23" fmla="*/ 83 h 1298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193461" h="129809">
                              <a:moveTo>
                                <a:pt x="193358" y="83"/>
                              </a:moveTo>
                              <a:cubicBezTo>
                                <a:pt x="194310" y="1035"/>
                                <a:pt x="188595" y="8655"/>
                                <a:pt x="180975" y="21038"/>
                              </a:cubicBezTo>
                              <a:cubicBezTo>
                                <a:pt x="172403" y="32468"/>
                                <a:pt x="160973" y="48660"/>
                                <a:pt x="147638" y="62948"/>
                              </a:cubicBezTo>
                              <a:cubicBezTo>
                                <a:pt x="141923" y="70568"/>
                                <a:pt x="133350" y="77235"/>
                                <a:pt x="126683" y="82950"/>
                              </a:cubicBezTo>
                              <a:cubicBezTo>
                                <a:pt x="120015" y="89618"/>
                                <a:pt x="113348" y="94380"/>
                                <a:pt x="107633" y="99143"/>
                              </a:cubicBezTo>
                              <a:cubicBezTo>
                                <a:pt x="96203" y="108668"/>
                                <a:pt x="87630" y="113430"/>
                                <a:pt x="87630" y="113430"/>
                              </a:cubicBezTo>
                              <a:cubicBezTo>
                                <a:pt x="87630" y="113430"/>
                                <a:pt x="85725" y="114383"/>
                                <a:pt x="81915" y="117240"/>
                              </a:cubicBezTo>
                              <a:cubicBezTo>
                                <a:pt x="78105" y="119145"/>
                                <a:pt x="72390" y="122003"/>
                                <a:pt x="65723" y="124860"/>
                              </a:cubicBezTo>
                              <a:cubicBezTo>
                                <a:pt x="59055" y="127718"/>
                                <a:pt x="49530" y="130575"/>
                                <a:pt x="39053" y="129623"/>
                              </a:cubicBezTo>
                              <a:cubicBezTo>
                                <a:pt x="28575" y="129623"/>
                                <a:pt x="18098" y="124860"/>
                                <a:pt x="10478" y="116288"/>
                              </a:cubicBezTo>
                              <a:cubicBezTo>
                                <a:pt x="2858" y="107715"/>
                                <a:pt x="0" y="97238"/>
                                <a:pt x="0" y="87713"/>
                              </a:cubicBezTo>
                              <a:cubicBezTo>
                                <a:pt x="0" y="78188"/>
                                <a:pt x="1905" y="69615"/>
                                <a:pt x="4763" y="61995"/>
                              </a:cubicBezTo>
                              <a:cubicBezTo>
                                <a:pt x="10478" y="47708"/>
                                <a:pt x="18098" y="41040"/>
                                <a:pt x="19050" y="41993"/>
                              </a:cubicBezTo>
                              <a:cubicBezTo>
                                <a:pt x="20003" y="42945"/>
                                <a:pt x="13335" y="50565"/>
                                <a:pt x="9525" y="63900"/>
                              </a:cubicBezTo>
                              <a:cubicBezTo>
                                <a:pt x="7620" y="70568"/>
                                <a:pt x="6668" y="79140"/>
                                <a:pt x="7620" y="86760"/>
                              </a:cubicBezTo>
                              <a:cubicBezTo>
                                <a:pt x="8573" y="95333"/>
                                <a:pt x="11430" y="103905"/>
                                <a:pt x="18098" y="109620"/>
                              </a:cubicBezTo>
                              <a:cubicBezTo>
                                <a:pt x="23813" y="115335"/>
                                <a:pt x="32385" y="118193"/>
                                <a:pt x="40005" y="118193"/>
                              </a:cubicBezTo>
                              <a:cubicBezTo>
                                <a:pt x="47625" y="118193"/>
                                <a:pt x="55245" y="115335"/>
                                <a:pt x="61913" y="112478"/>
                              </a:cubicBezTo>
                              <a:cubicBezTo>
                                <a:pt x="67628" y="109620"/>
                                <a:pt x="73343" y="106763"/>
                                <a:pt x="76200" y="104858"/>
                              </a:cubicBezTo>
                              <a:cubicBezTo>
                                <a:pt x="80010" y="102953"/>
                                <a:pt x="81915" y="101048"/>
                                <a:pt x="81915" y="101048"/>
                              </a:cubicBezTo>
                              <a:cubicBezTo>
                                <a:pt x="81915" y="101048"/>
                                <a:pt x="89535" y="96285"/>
                                <a:pt x="101918" y="87713"/>
                              </a:cubicBezTo>
                              <a:cubicBezTo>
                                <a:pt x="107633" y="83903"/>
                                <a:pt x="115253" y="78188"/>
                                <a:pt x="121920" y="72473"/>
                              </a:cubicBezTo>
                              <a:cubicBezTo>
                                <a:pt x="128588" y="66758"/>
                                <a:pt x="136208" y="61043"/>
                                <a:pt x="142875" y="54375"/>
                              </a:cubicBezTo>
                              <a:cubicBezTo>
                                <a:pt x="168593" y="29610"/>
                                <a:pt x="192405" y="-1822"/>
                                <a:pt x="193358" y="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9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74" name="Freeform: Shape 1117">
                      <a:extLst>
                        <a:ext uri="{FF2B5EF4-FFF2-40B4-BE49-F238E27FC236}">
                          <a16:creationId xmlns:a16="http://schemas.microsoft.com/office/drawing/2014/main" id="{28E56D7A-CFC0-D2D8-9820-6E0D20E46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597" y="2345534"/>
                      <a:ext cx="73454" cy="101009"/>
                    </a:xfrm>
                    <a:custGeom>
                      <a:avLst/>
                      <a:gdLst>
                        <a:gd name="connsiteX0" fmla="*/ 38175 w 73454"/>
                        <a:gd name="connsiteY0" fmla="*/ 48098 h 101009"/>
                        <a:gd name="connsiteX1" fmla="*/ 9600 w 73454"/>
                        <a:gd name="connsiteY1" fmla="*/ 35716 h 101009"/>
                        <a:gd name="connsiteX2" fmla="*/ 2932 w 73454"/>
                        <a:gd name="connsiteY2" fmla="*/ 2378 h 101009"/>
                        <a:gd name="connsiteX3" fmla="*/ 31507 w 73454"/>
                        <a:gd name="connsiteY3" fmla="*/ 14761 h 101009"/>
                        <a:gd name="connsiteX4" fmla="*/ 38175 w 73454"/>
                        <a:gd name="connsiteY4" fmla="*/ 48098 h 101009"/>
                        <a:gd name="connsiteX5" fmla="*/ 71513 w 73454"/>
                        <a:gd name="connsiteY5" fmla="*/ 99533 h 101009"/>
                        <a:gd name="connsiteX6" fmla="*/ 51510 w 73454"/>
                        <a:gd name="connsiteY6" fmla="*/ 90961 h 101009"/>
                        <a:gd name="connsiteX7" fmla="*/ 46747 w 73454"/>
                        <a:gd name="connsiteY7" fmla="*/ 67148 h 101009"/>
                        <a:gd name="connsiteX8" fmla="*/ 66750 w 73454"/>
                        <a:gd name="connsiteY8" fmla="*/ 75721 h 101009"/>
                        <a:gd name="connsiteX9" fmla="*/ 71513 w 73454"/>
                        <a:gd name="connsiteY9" fmla="*/ 99533 h 101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3454" h="101009">
                          <a:moveTo>
                            <a:pt x="38175" y="48098"/>
                          </a:moveTo>
                          <a:cubicBezTo>
                            <a:pt x="32460" y="53813"/>
                            <a:pt x="19125" y="49051"/>
                            <a:pt x="9600" y="35716"/>
                          </a:cubicBezTo>
                          <a:cubicBezTo>
                            <a:pt x="75" y="23333"/>
                            <a:pt x="-2783" y="8093"/>
                            <a:pt x="2932" y="2378"/>
                          </a:cubicBezTo>
                          <a:cubicBezTo>
                            <a:pt x="8647" y="-3337"/>
                            <a:pt x="21982" y="1426"/>
                            <a:pt x="31507" y="14761"/>
                          </a:cubicBezTo>
                          <a:cubicBezTo>
                            <a:pt x="41032" y="28096"/>
                            <a:pt x="43890" y="42383"/>
                            <a:pt x="38175" y="48098"/>
                          </a:cubicBezTo>
                          <a:close/>
                          <a:moveTo>
                            <a:pt x="71513" y="99533"/>
                          </a:moveTo>
                          <a:cubicBezTo>
                            <a:pt x="66750" y="103343"/>
                            <a:pt x="58177" y="99533"/>
                            <a:pt x="51510" y="90961"/>
                          </a:cubicBezTo>
                          <a:cubicBezTo>
                            <a:pt x="44842" y="82388"/>
                            <a:pt x="42938" y="70958"/>
                            <a:pt x="46747" y="67148"/>
                          </a:cubicBezTo>
                          <a:cubicBezTo>
                            <a:pt x="51510" y="63338"/>
                            <a:pt x="60082" y="67148"/>
                            <a:pt x="66750" y="75721"/>
                          </a:cubicBezTo>
                          <a:cubicBezTo>
                            <a:pt x="73417" y="84293"/>
                            <a:pt x="75322" y="94771"/>
                            <a:pt x="71513" y="99533"/>
                          </a:cubicBezTo>
                          <a:close/>
                        </a:path>
                      </a:pathLst>
                    </a:custGeom>
                    <a:solidFill>
                      <a:srgbClr val="BF590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aphic 4">
                    <a:extLst>
                      <a:ext uri="{FF2B5EF4-FFF2-40B4-BE49-F238E27FC236}">
                        <a16:creationId xmlns:a16="http://schemas.microsoft.com/office/drawing/2014/main" id="{AF008121-72A3-550C-170C-80C7E1EE35EC}"/>
                      </a:ext>
                    </a:extLst>
                  </p:cNvPr>
                  <p:cNvGrpSpPr/>
                  <p:nvPr/>
                </p:nvGrpSpPr>
                <p:grpSpPr>
                  <a:xfrm>
                    <a:off x="8095054" y="1790446"/>
                    <a:ext cx="1052279" cy="755585"/>
                    <a:chOff x="8095054" y="1790446"/>
                    <a:chExt cx="1052279" cy="755585"/>
                  </a:xfrm>
                </p:grpSpPr>
                <p:sp>
                  <p:nvSpPr>
                    <p:cNvPr id="40" name="Freeform: Shape 1119">
                      <a:extLst>
                        <a:ext uri="{FF2B5EF4-FFF2-40B4-BE49-F238E27FC236}">
                          <a16:creationId xmlns:a16="http://schemas.microsoft.com/office/drawing/2014/main" id="{95FA65E2-000D-1FEC-801C-A7B0BB80B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0542" y="1943464"/>
                      <a:ext cx="920314" cy="602568"/>
                    </a:xfrm>
                    <a:custGeom>
                      <a:avLst/>
                      <a:gdLst>
                        <a:gd name="connsiteX0" fmla="*/ 364807 w 920314"/>
                        <a:gd name="connsiteY0" fmla="*/ 287291 h 602568"/>
                        <a:gd name="connsiteX1" fmla="*/ 886777 w 920314"/>
                        <a:gd name="connsiteY1" fmla="*/ 602569 h 602568"/>
                        <a:gd name="connsiteX2" fmla="*/ 711518 w 920314"/>
                        <a:gd name="connsiteY2" fmla="*/ 76788 h 602568"/>
                        <a:gd name="connsiteX3" fmla="*/ 223838 w 920314"/>
                        <a:gd name="connsiteY3" fmla="*/ 34878 h 602568"/>
                        <a:gd name="connsiteX4" fmla="*/ 0 w 920314"/>
                        <a:gd name="connsiteY4" fmla="*/ 262526 h 602568"/>
                        <a:gd name="connsiteX5" fmla="*/ 364807 w 920314"/>
                        <a:gd name="connsiteY5" fmla="*/ 287291 h 60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20314" h="602568">
                          <a:moveTo>
                            <a:pt x="364807" y="287291"/>
                          </a:moveTo>
                          <a:cubicBezTo>
                            <a:pt x="600075" y="346346"/>
                            <a:pt x="811530" y="527321"/>
                            <a:pt x="886777" y="602569"/>
                          </a:cubicBezTo>
                          <a:cubicBezTo>
                            <a:pt x="938213" y="520653"/>
                            <a:pt x="962977" y="245381"/>
                            <a:pt x="711518" y="76788"/>
                          </a:cubicBezTo>
                          <a:cubicBezTo>
                            <a:pt x="711518" y="76788"/>
                            <a:pt x="522922" y="-63229"/>
                            <a:pt x="223838" y="34878"/>
                          </a:cubicBezTo>
                          <a:cubicBezTo>
                            <a:pt x="87630" y="79646"/>
                            <a:pt x="28575" y="167276"/>
                            <a:pt x="0" y="262526"/>
                          </a:cubicBezTo>
                          <a:cubicBezTo>
                            <a:pt x="60960" y="249191"/>
                            <a:pt x="178118" y="239666"/>
                            <a:pt x="364807" y="287291"/>
                          </a:cubicBezTo>
                          <a:close/>
                        </a:path>
                      </a:pathLst>
                    </a:custGeom>
                    <a:solidFill>
                      <a:srgbClr val="D57075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1120">
                      <a:extLst>
                        <a:ext uri="{FF2B5EF4-FFF2-40B4-BE49-F238E27FC236}">
                          <a16:creationId xmlns:a16="http://schemas.microsoft.com/office/drawing/2014/main" id="{0A0D9C6E-8DBE-E92C-184D-D3C03911B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581" y="1797302"/>
                      <a:ext cx="1047778" cy="735394"/>
                    </a:xfrm>
                    <a:custGeom>
                      <a:avLst/>
                      <a:gdLst>
                        <a:gd name="connsiteX0" fmla="*/ 1479 w 1047778"/>
                        <a:gd name="connsiteY0" fmla="*/ 399162 h 735394"/>
                        <a:gd name="connsiteX1" fmla="*/ 420579 w 1047778"/>
                        <a:gd name="connsiteY1" fmla="*/ 405830 h 735394"/>
                        <a:gd name="connsiteX2" fmla="*/ 945406 w 1047778"/>
                        <a:gd name="connsiteY2" fmla="*/ 735395 h 735394"/>
                        <a:gd name="connsiteX3" fmla="*/ 934929 w 1047778"/>
                        <a:gd name="connsiteY3" fmla="*/ 213425 h 735394"/>
                        <a:gd name="connsiteX4" fmla="*/ 1479 w 1047778"/>
                        <a:gd name="connsiteY4" fmla="*/ 399162 h 7353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78" h="735394">
                          <a:moveTo>
                            <a:pt x="1479" y="399162"/>
                          </a:moveTo>
                          <a:cubicBezTo>
                            <a:pt x="1479" y="399162"/>
                            <a:pt x="122446" y="329630"/>
                            <a:pt x="420579" y="405830"/>
                          </a:cubicBezTo>
                          <a:cubicBezTo>
                            <a:pt x="740618" y="486792"/>
                            <a:pt x="945406" y="735395"/>
                            <a:pt x="945406" y="735395"/>
                          </a:cubicBezTo>
                          <a:cubicBezTo>
                            <a:pt x="945406" y="735395"/>
                            <a:pt x="1182579" y="482030"/>
                            <a:pt x="934929" y="213425"/>
                          </a:cubicBezTo>
                          <a:cubicBezTo>
                            <a:pt x="636796" y="-110425"/>
                            <a:pt x="-35669" y="-78993"/>
                            <a:pt x="1479" y="399162"/>
                          </a:cubicBezTo>
                          <a:close/>
                        </a:path>
                      </a:pathLst>
                    </a:custGeom>
                    <a:solidFill>
                      <a:srgbClr val="DC325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: Shape 1121">
                      <a:extLst>
                        <a:ext uri="{FF2B5EF4-FFF2-40B4-BE49-F238E27FC236}">
                          <a16:creationId xmlns:a16="http://schemas.microsoft.com/office/drawing/2014/main" id="{E6647CB1-E1BE-1C3C-B32C-DD9A1D571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1282" y="1796415"/>
                      <a:ext cx="1046051" cy="734377"/>
                    </a:xfrm>
                    <a:custGeom>
                      <a:avLst/>
                      <a:gdLst>
                        <a:gd name="connsiteX0" fmla="*/ 1021762 w 1046051"/>
                        <a:gd name="connsiteY0" fmla="*/ 349568 h 734377"/>
                        <a:gd name="connsiteX1" fmla="*/ 930322 w 1046051"/>
                        <a:gd name="connsiteY1" fmla="*/ 509587 h 734377"/>
                        <a:gd name="connsiteX2" fmla="*/ 868410 w 1046051"/>
                        <a:gd name="connsiteY2" fmla="*/ 246698 h 734377"/>
                        <a:gd name="connsiteX3" fmla="*/ 804592 w 1046051"/>
                        <a:gd name="connsiteY3" fmla="*/ 106680 h 734377"/>
                        <a:gd name="connsiteX4" fmla="*/ 723630 w 1046051"/>
                        <a:gd name="connsiteY4" fmla="*/ 63817 h 734377"/>
                        <a:gd name="connsiteX5" fmla="*/ 736965 w 1046051"/>
                        <a:gd name="connsiteY5" fmla="*/ 311468 h 734377"/>
                        <a:gd name="connsiteX6" fmla="*/ 280717 w 1046051"/>
                        <a:gd name="connsiteY6" fmla="*/ 191453 h 734377"/>
                        <a:gd name="connsiteX7" fmla="*/ 505507 w 1046051"/>
                        <a:gd name="connsiteY7" fmla="*/ 2857 h 734377"/>
                        <a:gd name="connsiteX8" fmla="*/ 468360 w 1046051"/>
                        <a:gd name="connsiteY8" fmla="*/ 0 h 734377"/>
                        <a:gd name="connsiteX9" fmla="*/ 183562 w 1046051"/>
                        <a:gd name="connsiteY9" fmla="*/ 122873 h 734377"/>
                        <a:gd name="connsiteX10" fmla="*/ 35925 w 1046051"/>
                        <a:gd name="connsiteY10" fmla="*/ 255270 h 734377"/>
                        <a:gd name="connsiteX11" fmla="*/ 17828 w 1046051"/>
                        <a:gd name="connsiteY11" fmla="*/ 241935 h 734377"/>
                        <a:gd name="connsiteX12" fmla="*/ 1635 w 1046051"/>
                        <a:gd name="connsiteY12" fmla="*/ 398145 h 734377"/>
                        <a:gd name="connsiteX13" fmla="*/ 420735 w 1046051"/>
                        <a:gd name="connsiteY13" fmla="*/ 404812 h 734377"/>
                        <a:gd name="connsiteX14" fmla="*/ 945562 w 1046051"/>
                        <a:gd name="connsiteY14" fmla="*/ 734377 h 734377"/>
                        <a:gd name="connsiteX15" fmla="*/ 1021762 w 1046051"/>
                        <a:gd name="connsiteY15" fmla="*/ 349568 h 7343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046051" h="734377">
                          <a:moveTo>
                            <a:pt x="1021762" y="349568"/>
                          </a:moveTo>
                          <a:cubicBezTo>
                            <a:pt x="1017000" y="429578"/>
                            <a:pt x="996997" y="516255"/>
                            <a:pt x="930322" y="509587"/>
                          </a:cubicBezTo>
                          <a:cubicBezTo>
                            <a:pt x="807450" y="497205"/>
                            <a:pt x="890317" y="339090"/>
                            <a:pt x="868410" y="246698"/>
                          </a:cubicBezTo>
                          <a:cubicBezTo>
                            <a:pt x="857932" y="200978"/>
                            <a:pt x="829357" y="148590"/>
                            <a:pt x="804592" y="106680"/>
                          </a:cubicBezTo>
                          <a:cubicBezTo>
                            <a:pt x="778875" y="90488"/>
                            <a:pt x="751253" y="76200"/>
                            <a:pt x="723630" y="63817"/>
                          </a:cubicBezTo>
                          <a:cubicBezTo>
                            <a:pt x="736965" y="121920"/>
                            <a:pt x="758872" y="240983"/>
                            <a:pt x="736965" y="311468"/>
                          </a:cubicBezTo>
                          <a:cubicBezTo>
                            <a:pt x="707437" y="407670"/>
                            <a:pt x="355965" y="292418"/>
                            <a:pt x="280717" y="191453"/>
                          </a:cubicBezTo>
                          <a:cubicBezTo>
                            <a:pt x="219757" y="110490"/>
                            <a:pt x="422640" y="31432"/>
                            <a:pt x="505507" y="2857"/>
                          </a:cubicBezTo>
                          <a:cubicBezTo>
                            <a:pt x="493125" y="1905"/>
                            <a:pt x="480742" y="0"/>
                            <a:pt x="468360" y="0"/>
                          </a:cubicBezTo>
                          <a:cubicBezTo>
                            <a:pt x="367395" y="20002"/>
                            <a:pt x="231187" y="76200"/>
                            <a:pt x="183562" y="122873"/>
                          </a:cubicBezTo>
                          <a:cubicBezTo>
                            <a:pt x="122603" y="181928"/>
                            <a:pt x="84503" y="255270"/>
                            <a:pt x="35925" y="255270"/>
                          </a:cubicBezTo>
                          <a:cubicBezTo>
                            <a:pt x="27353" y="255270"/>
                            <a:pt x="21637" y="250508"/>
                            <a:pt x="17828" y="241935"/>
                          </a:cubicBezTo>
                          <a:cubicBezTo>
                            <a:pt x="2587" y="287655"/>
                            <a:pt x="-3128" y="339090"/>
                            <a:pt x="1635" y="398145"/>
                          </a:cubicBezTo>
                          <a:cubicBezTo>
                            <a:pt x="1635" y="398145"/>
                            <a:pt x="122603" y="328612"/>
                            <a:pt x="420735" y="404812"/>
                          </a:cubicBezTo>
                          <a:cubicBezTo>
                            <a:pt x="740775" y="485775"/>
                            <a:pt x="945562" y="734377"/>
                            <a:pt x="945562" y="734377"/>
                          </a:cubicBezTo>
                          <a:cubicBezTo>
                            <a:pt x="945562" y="734377"/>
                            <a:pt x="1105582" y="561975"/>
                            <a:pt x="1021762" y="349568"/>
                          </a:cubicBezTo>
                          <a:close/>
                        </a:path>
                      </a:pathLst>
                    </a:custGeom>
                    <a:solidFill>
                      <a:srgbClr val="DC3258">
                        <a:alpha val="5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3" name="Graphic 4">
                      <a:extLst>
                        <a:ext uri="{FF2B5EF4-FFF2-40B4-BE49-F238E27FC236}">
                          <a16:creationId xmlns:a16="http://schemas.microsoft.com/office/drawing/2014/main" id="{F0603F38-C6A7-EA96-8FDC-7A95DFEBA7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16794" y="1976437"/>
                      <a:ext cx="402378" cy="274870"/>
                      <a:chOff x="8216794" y="1976437"/>
                      <a:chExt cx="402378" cy="274870"/>
                    </a:xfrm>
                  </p:grpSpPr>
                  <p:grpSp>
                    <p:nvGrpSpPr>
                      <p:cNvPr id="61" name="Graphic 4">
                        <a:extLst>
                          <a:ext uri="{FF2B5EF4-FFF2-40B4-BE49-F238E27FC236}">
                            <a16:creationId xmlns:a16="http://schemas.microsoft.com/office/drawing/2014/main" id="{CB421957-40A7-F590-31A3-503515B68F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16794" y="1976437"/>
                        <a:ext cx="402378" cy="274870"/>
                        <a:chOff x="8216794" y="1976437"/>
                        <a:chExt cx="402378" cy="274870"/>
                      </a:xfrm>
                    </p:grpSpPr>
                    <p:sp>
                      <p:nvSpPr>
                        <p:cNvPr id="63" name="Freeform: Shape 1124">
                          <a:extLst>
                            <a:ext uri="{FF2B5EF4-FFF2-40B4-BE49-F238E27FC236}">
                              <a16:creationId xmlns:a16="http://schemas.microsoft.com/office/drawing/2014/main" id="{B3BA7CB6-6160-5D9C-D665-836796B59F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27458" y="1980431"/>
                          <a:ext cx="384405" cy="265232"/>
                        </a:xfrm>
                        <a:custGeom>
                          <a:avLst/>
                          <a:gdLst>
                            <a:gd name="connsiteX0" fmla="*/ 384094 w 384405"/>
                            <a:gd name="connsiteY0" fmla="*/ 150312 h 265232"/>
                            <a:gd name="connsiteX1" fmla="*/ 280272 w 384405"/>
                            <a:gd name="connsiteY1" fmla="*/ 4579 h 265232"/>
                            <a:gd name="connsiteX2" fmla="*/ 174544 w 384405"/>
                            <a:gd name="connsiteY2" fmla="*/ 46489 h 265232"/>
                            <a:gd name="connsiteX3" fmla="*/ 58339 w 384405"/>
                            <a:gd name="connsiteY3" fmla="*/ 32201 h 265232"/>
                            <a:gd name="connsiteX4" fmla="*/ 18334 w 384405"/>
                            <a:gd name="connsiteY4" fmla="*/ 172219 h 265232"/>
                            <a:gd name="connsiteX5" fmla="*/ 158352 w 384405"/>
                            <a:gd name="connsiteY5" fmla="*/ 179839 h 265232"/>
                            <a:gd name="connsiteX6" fmla="*/ 158352 w 384405"/>
                            <a:gd name="connsiteY6" fmla="*/ 216034 h 265232"/>
                            <a:gd name="connsiteX7" fmla="*/ 192642 w 384405"/>
                            <a:gd name="connsiteY7" fmla="*/ 211271 h 265232"/>
                            <a:gd name="connsiteX8" fmla="*/ 268842 w 384405"/>
                            <a:gd name="connsiteY8" fmla="*/ 263659 h 265232"/>
                            <a:gd name="connsiteX9" fmla="*/ 337422 w 384405"/>
                            <a:gd name="connsiteY9" fmla="*/ 199842 h 265232"/>
                            <a:gd name="connsiteX10" fmla="*/ 384094 w 384405"/>
                            <a:gd name="connsiteY10" fmla="*/ 150312 h 2652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384405" h="265232">
                              <a:moveTo>
                                <a:pt x="384094" y="150312"/>
                              </a:moveTo>
                              <a:cubicBezTo>
                                <a:pt x="384094" y="150312"/>
                                <a:pt x="352662" y="26486"/>
                                <a:pt x="280272" y="4579"/>
                              </a:cubicBezTo>
                              <a:cubicBezTo>
                                <a:pt x="206929" y="-17329"/>
                                <a:pt x="174544" y="46489"/>
                                <a:pt x="174544" y="46489"/>
                              </a:cubicBezTo>
                              <a:cubicBezTo>
                                <a:pt x="174544" y="46489"/>
                                <a:pt x="120252" y="9341"/>
                                <a:pt x="58339" y="32201"/>
                              </a:cubicBezTo>
                              <a:cubicBezTo>
                                <a:pt x="-3573" y="55061"/>
                                <a:pt x="-15003" y="131262"/>
                                <a:pt x="18334" y="172219"/>
                              </a:cubicBezTo>
                              <a:cubicBezTo>
                                <a:pt x="50719" y="212224"/>
                                <a:pt x="158352" y="179839"/>
                                <a:pt x="158352" y="179839"/>
                              </a:cubicBezTo>
                              <a:cubicBezTo>
                                <a:pt x="158352" y="179839"/>
                                <a:pt x="133587" y="198889"/>
                                <a:pt x="158352" y="216034"/>
                              </a:cubicBezTo>
                              <a:cubicBezTo>
                                <a:pt x="178354" y="228417"/>
                                <a:pt x="192642" y="211271"/>
                                <a:pt x="192642" y="211271"/>
                              </a:cubicBezTo>
                              <a:cubicBezTo>
                                <a:pt x="192642" y="211271"/>
                                <a:pt x="207882" y="276042"/>
                                <a:pt x="268842" y="263659"/>
                              </a:cubicBezTo>
                              <a:cubicBezTo>
                                <a:pt x="329802" y="251276"/>
                                <a:pt x="337422" y="199842"/>
                                <a:pt x="337422" y="199842"/>
                              </a:cubicBezTo>
                              <a:cubicBezTo>
                                <a:pt x="337422" y="199842"/>
                                <a:pt x="388857" y="198889"/>
                                <a:pt x="384094" y="1503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336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64" name="Graphic 4">
                          <a:extLst>
                            <a:ext uri="{FF2B5EF4-FFF2-40B4-BE49-F238E27FC236}">
                              <a16:creationId xmlns:a16="http://schemas.microsoft.com/office/drawing/2014/main" id="{41475526-882A-142B-6995-1C9FB6B50F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225669" y="2002155"/>
                          <a:ext cx="386081" cy="244460"/>
                          <a:chOff x="8225669" y="2002155"/>
                          <a:chExt cx="386081" cy="244460"/>
                        </a:xfrm>
                        <a:solidFill>
                          <a:srgbClr val="93362A">
                            <a:alpha val="40000"/>
                          </a:srgbClr>
                        </a:solidFill>
                      </p:grpSpPr>
                      <p:sp>
                        <p:nvSpPr>
                          <p:cNvPr id="71" name="Freeform: Shape 1126">
                            <a:extLst>
                              <a:ext uri="{FF2B5EF4-FFF2-40B4-BE49-F238E27FC236}">
                                <a16:creationId xmlns:a16="http://schemas.microsoft.com/office/drawing/2014/main" id="{B8121039-60F3-8AF4-35A3-68E3E5FB809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05825" y="2071687"/>
                            <a:ext cx="9525" cy="1905"/>
                          </a:xfrm>
                          <a:custGeom>
                            <a:avLst/>
                            <a:gdLst>
                              <a:gd name="connsiteX0" fmla="*/ 0 w 9525"/>
                              <a:gd name="connsiteY0" fmla="*/ 1905 h 1905"/>
                              <a:gd name="connsiteX1" fmla="*/ 0 w 9525"/>
                              <a:gd name="connsiteY1" fmla="*/ 0 h 1905"/>
                              <a:gd name="connsiteX2" fmla="*/ 0 w 9525"/>
                              <a:gd name="connsiteY2" fmla="*/ 1905 h 19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9525" h="1905">
                                <a:moveTo>
                                  <a:pt x="0" y="1905"/>
                                </a:moveTo>
                                <a:cubicBezTo>
                                  <a:pt x="0" y="952"/>
                                  <a:pt x="0" y="0"/>
                                  <a:pt x="0" y="0"/>
                                </a:cubicBezTo>
                                <a:cubicBezTo>
                                  <a:pt x="0" y="0"/>
                                  <a:pt x="0" y="952"/>
                                  <a:pt x="0" y="190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>
                              <a:alpha val="4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2" name="Freeform: Shape 1127">
                            <a:extLst>
                              <a:ext uri="{FF2B5EF4-FFF2-40B4-BE49-F238E27FC236}">
                                <a16:creationId xmlns:a16="http://schemas.microsoft.com/office/drawing/2014/main" id="{749D8A47-C578-C749-CEC1-A97F8A3C17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25669" y="2002155"/>
                            <a:ext cx="386081" cy="244460"/>
                          </a:xfrm>
                          <a:custGeom>
                            <a:avLst/>
                            <a:gdLst>
                              <a:gd name="connsiteX0" fmla="*/ 312541 w 386081"/>
                              <a:gd name="connsiteY0" fmla="*/ 0 h 244460"/>
                              <a:gd name="connsiteX1" fmla="*/ 303968 w 386081"/>
                              <a:gd name="connsiteY1" fmla="*/ 99060 h 244460"/>
                              <a:gd name="connsiteX2" fmla="*/ 280156 w 386081"/>
                              <a:gd name="connsiteY2" fmla="*/ 71438 h 244460"/>
                              <a:gd name="connsiteX3" fmla="*/ 243961 w 386081"/>
                              <a:gd name="connsiteY3" fmla="*/ 98107 h 244460"/>
                              <a:gd name="connsiteX4" fmla="*/ 203956 w 386081"/>
                              <a:gd name="connsiteY4" fmla="*/ 60007 h 244460"/>
                              <a:gd name="connsiteX5" fmla="*/ 69653 w 386081"/>
                              <a:gd name="connsiteY5" fmla="*/ 102870 h 244460"/>
                              <a:gd name="connsiteX6" fmla="*/ 18218 w 386081"/>
                              <a:gd name="connsiteY6" fmla="*/ 41910 h 244460"/>
                              <a:gd name="connsiteX7" fmla="*/ 18218 w 386081"/>
                              <a:gd name="connsiteY7" fmla="*/ 151447 h 244460"/>
                              <a:gd name="connsiteX8" fmla="*/ 158236 w 386081"/>
                              <a:gd name="connsiteY8" fmla="*/ 159068 h 244460"/>
                              <a:gd name="connsiteX9" fmla="*/ 158236 w 386081"/>
                              <a:gd name="connsiteY9" fmla="*/ 195263 h 244460"/>
                              <a:gd name="connsiteX10" fmla="*/ 192526 w 386081"/>
                              <a:gd name="connsiteY10" fmla="*/ 190500 h 244460"/>
                              <a:gd name="connsiteX11" fmla="*/ 268726 w 386081"/>
                              <a:gd name="connsiteY11" fmla="*/ 242888 h 244460"/>
                              <a:gd name="connsiteX12" fmla="*/ 337306 w 386081"/>
                              <a:gd name="connsiteY12" fmla="*/ 179070 h 244460"/>
                              <a:gd name="connsiteX13" fmla="*/ 385883 w 386081"/>
                              <a:gd name="connsiteY13" fmla="*/ 129540 h 244460"/>
                              <a:gd name="connsiteX14" fmla="*/ 312541 w 386081"/>
                              <a:gd name="connsiteY14" fmla="*/ 0 h 2444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</a:cxnLst>
                            <a:rect l="l" t="t" r="r" b="b"/>
                            <a:pathLst>
                              <a:path w="386081" h="244460">
                                <a:moveTo>
                                  <a:pt x="312541" y="0"/>
                                </a:moveTo>
                                <a:cubicBezTo>
                                  <a:pt x="318256" y="37147"/>
                                  <a:pt x="322066" y="87630"/>
                                  <a:pt x="303968" y="99060"/>
                                </a:cubicBezTo>
                                <a:cubicBezTo>
                                  <a:pt x="277298" y="115252"/>
                                  <a:pt x="279203" y="79057"/>
                                  <a:pt x="280156" y="71438"/>
                                </a:cubicBezTo>
                                <a:cubicBezTo>
                                  <a:pt x="279203" y="77152"/>
                                  <a:pt x="274441" y="95250"/>
                                  <a:pt x="243961" y="98107"/>
                                </a:cubicBezTo>
                                <a:cubicBezTo>
                                  <a:pt x="207766" y="101918"/>
                                  <a:pt x="203956" y="60007"/>
                                  <a:pt x="203956" y="60007"/>
                                </a:cubicBezTo>
                                <a:cubicBezTo>
                                  <a:pt x="203956" y="60007"/>
                                  <a:pt x="160141" y="113347"/>
                                  <a:pt x="69653" y="102870"/>
                                </a:cubicBezTo>
                                <a:cubicBezTo>
                                  <a:pt x="27743" y="98107"/>
                                  <a:pt x="18218" y="69532"/>
                                  <a:pt x="18218" y="41910"/>
                                </a:cubicBezTo>
                                <a:cubicBezTo>
                                  <a:pt x="-6547" y="75247"/>
                                  <a:pt x="-5594" y="122872"/>
                                  <a:pt x="18218" y="151447"/>
                                </a:cubicBezTo>
                                <a:cubicBezTo>
                                  <a:pt x="50603" y="191452"/>
                                  <a:pt x="158236" y="159068"/>
                                  <a:pt x="158236" y="159068"/>
                                </a:cubicBezTo>
                                <a:cubicBezTo>
                                  <a:pt x="158236" y="159068"/>
                                  <a:pt x="133471" y="178118"/>
                                  <a:pt x="158236" y="195263"/>
                                </a:cubicBezTo>
                                <a:cubicBezTo>
                                  <a:pt x="178238" y="207645"/>
                                  <a:pt x="192526" y="190500"/>
                                  <a:pt x="192526" y="190500"/>
                                </a:cubicBezTo>
                                <a:cubicBezTo>
                                  <a:pt x="192526" y="190500"/>
                                  <a:pt x="207766" y="255270"/>
                                  <a:pt x="268726" y="242888"/>
                                </a:cubicBezTo>
                                <a:cubicBezTo>
                                  <a:pt x="329686" y="230505"/>
                                  <a:pt x="337306" y="179070"/>
                                  <a:pt x="337306" y="179070"/>
                                </a:cubicBezTo>
                                <a:cubicBezTo>
                                  <a:pt x="337306" y="179070"/>
                                  <a:pt x="389693" y="177165"/>
                                  <a:pt x="385883" y="129540"/>
                                </a:cubicBezTo>
                                <a:cubicBezTo>
                                  <a:pt x="385883" y="128588"/>
                                  <a:pt x="363976" y="40957"/>
                                  <a:pt x="31254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93362A">
                              <a:alpha val="40000"/>
                            </a:srgbClr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65" name="Graphic 4">
                          <a:extLst>
                            <a:ext uri="{FF2B5EF4-FFF2-40B4-BE49-F238E27FC236}">
                              <a16:creationId xmlns:a16="http://schemas.microsoft.com/office/drawing/2014/main" id="{1C7FEE55-97BC-97AA-D9FE-5EB06972CF3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216794" y="1976437"/>
                          <a:ext cx="402378" cy="274870"/>
                          <a:chOff x="8216794" y="1976437"/>
                          <a:chExt cx="402378" cy="274870"/>
                        </a:xfrm>
                        <a:solidFill>
                          <a:srgbClr val="BF590C"/>
                        </a:solidFill>
                      </p:grpSpPr>
                      <p:sp>
                        <p:nvSpPr>
                          <p:cNvPr id="66" name="Freeform: Shape 1129">
                            <a:extLst>
                              <a:ext uri="{FF2B5EF4-FFF2-40B4-BE49-F238E27FC236}">
                                <a16:creationId xmlns:a16="http://schemas.microsoft.com/office/drawing/2014/main" id="{9E7CC8EA-CFC9-2780-D5DF-B2E3AD8F9F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16794" y="1997711"/>
                            <a:ext cx="206163" cy="182560"/>
                          </a:xfrm>
                          <a:custGeom>
                            <a:avLst/>
                            <a:gdLst>
                              <a:gd name="connsiteX0" fmla="*/ 206163 w 206163"/>
                              <a:gd name="connsiteY0" fmla="*/ 136841 h 182560"/>
                              <a:gd name="connsiteX1" fmla="*/ 198543 w 206163"/>
                              <a:gd name="connsiteY1" fmla="*/ 143508 h 182560"/>
                              <a:gd name="connsiteX2" fmla="*/ 174731 w 206163"/>
                              <a:gd name="connsiteY2" fmla="*/ 158748 h 182560"/>
                              <a:gd name="connsiteX3" fmla="*/ 157586 w 206163"/>
                              <a:gd name="connsiteY3" fmla="*/ 167321 h 182560"/>
                              <a:gd name="connsiteX4" fmla="*/ 137583 w 206163"/>
                              <a:gd name="connsiteY4" fmla="*/ 174941 h 182560"/>
                              <a:gd name="connsiteX5" fmla="*/ 91863 w 206163"/>
                              <a:gd name="connsiteY5" fmla="*/ 182561 h 182560"/>
                              <a:gd name="connsiteX6" fmla="*/ 46143 w 206163"/>
                              <a:gd name="connsiteY6" fmla="*/ 172083 h 182560"/>
                              <a:gd name="connsiteX7" fmla="*/ 14711 w 206163"/>
                              <a:gd name="connsiteY7" fmla="*/ 145413 h 182560"/>
                              <a:gd name="connsiteX8" fmla="*/ 2329 w 206163"/>
                              <a:gd name="connsiteY8" fmla="*/ 117791 h 182560"/>
                              <a:gd name="connsiteX9" fmla="*/ 423 w 206163"/>
                              <a:gd name="connsiteY9" fmla="*/ 106361 h 182560"/>
                              <a:gd name="connsiteX10" fmla="*/ 423 w 206163"/>
                              <a:gd name="connsiteY10" fmla="*/ 103503 h 182560"/>
                              <a:gd name="connsiteX11" fmla="*/ 423 w 206163"/>
                              <a:gd name="connsiteY11" fmla="*/ 94931 h 182560"/>
                              <a:gd name="connsiteX12" fmla="*/ 6138 w 206163"/>
                              <a:gd name="connsiteY12" fmla="*/ 66356 h 182560"/>
                              <a:gd name="connsiteX13" fmla="*/ 28046 w 206163"/>
                              <a:gd name="connsiteY13" fmla="*/ 31113 h 182560"/>
                              <a:gd name="connsiteX14" fmla="*/ 68051 w 206163"/>
                              <a:gd name="connsiteY14" fmla="*/ 6348 h 182560"/>
                              <a:gd name="connsiteX15" fmla="*/ 152823 w 206163"/>
                              <a:gd name="connsiteY15" fmla="*/ 8253 h 182560"/>
                              <a:gd name="connsiteX16" fmla="*/ 167111 w 206163"/>
                              <a:gd name="connsiteY16" fmla="*/ 14921 h 182560"/>
                              <a:gd name="connsiteX17" fmla="*/ 177588 w 206163"/>
                              <a:gd name="connsiteY17" fmla="*/ 21588 h 182560"/>
                              <a:gd name="connsiteX18" fmla="*/ 185208 w 206163"/>
                              <a:gd name="connsiteY18" fmla="*/ 29208 h 182560"/>
                              <a:gd name="connsiteX19" fmla="*/ 151871 w 206163"/>
                              <a:gd name="connsiteY19" fmla="*/ 13016 h 182560"/>
                              <a:gd name="connsiteX20" fmla="*/ 71861 w 206163"/>
                              <a:gd name="connsiteY20" fmla="*/ 14921 h 182560"/>
                              <a:gd name="connsiteX21" fmla="*/ 36618 w 206163"/>
                              <a:gd name="connsiteY21" fmla="*/ 37781 h 182560"/>
                              <a:gd name="connsiteX22" fmla="*/ 18521 w 206163"/>
                              <a:gd name="connsiteY22" fmla="*/ 69213 h 182560"/>
                              <a:gd name="connsiteX23" fmla="*/ 13758 w 206163"/>
                              <a:gd name="connsiteY23" fmla="*/ 94931 h 182560"/>
                              <a:gd name="connsiteX24" fmla="*/ 13758 w 206163"/>
                              <a:gd name="connsiteY24" fmla="*/ 101598 h 182560"/>
                              <a:gd name="connsiteX25" fmla="*/ 13758 w 206163"/>
                              <a:gd name="connsiteY25" fmla="*/ 104456 h 182560"/>
                              <a:gd name="connsiteX26" fmla="*/ 15663 w 206163"/>
                              <a:gd name="connsiteY26" fmla="*/ 113981 h 182560"/>
                              <a:gd name="connsiteX27" fmla="*/ 25188 w 206163"/>
                              <a:gd name="connsiteY27" fmla="*/ 137793 h 182560"/>
                              <a:gd name="connsiteX28" fmla="*/ 51858 w 206163"/>
                              <a:gd name="connsiteY28" fmla="*/ 162558 h 182560"/>
                              <a:gd name="connsiteX29" fmla="*/ 92816 w 206163"/>
                              <a:gd name="connsiteY29" fmla="*/ 173036 h 182560"/>
                              <a:gd name="connsiteX30" fmla="*/ 135679 w 206163"/>
                              <a:gd name="connsiteY30" fmla="*/ 167321 h 182560"/>
                              <a:gd name="connsiteX31" fmla="*/ 154729 w 206163"/>
                              <a:gd name="connsiteY31" fmla="*/ 161606 h 182560"/>
                              <a:gd name="connsiteX32" fmla="*/ 171873 w 206163"/>
                              <a:gd name="connsiteY32" fmla="*/ 154938 h 182560"/>
                              <a:gd name="connsiteX33" fmla="*/ 206163 w 206163"/>
                              <a:gd name="connsiteY33" fmla="*/ 136841 h 1825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</a:cxnLst>
                            <a:rect l="l" t="t" r="r" b="b"/>
                            <a:pathLst>
                              <a:path w="206163" h="182560">
                                <a:moveTo>
                                  <a:pt x="206163" y="136841"/>
                                </a:moveTo>
                                <a:cubicBezTo>
                                  <a:pt x="206163" y="136841"/>
                                  <a:pt x="203306" y="139698"/>
                                  <a:pt x="198543" y="143508"/>
                                </a:cubicBezTo>
                                <a:cubicBezTo>
                                  <a:pt x="192829" y="147318"/>
                                  <a:pt x="185208" y="153033"/>
                                  <a:pt x="174731" y="158748"/>
                                </a:cubicBezTo>
                                <a:cubicBezTo>
                                  <a:pt x="169968" y="161606"/>
                                  <a:pt x="164254" y="164463"/>
                                  <a:pt x="157586" y="167321"/>
                                </a:cubicBezTo>
                                <a:cubicBezTo>
                                  <a:pt x="150918" y="169226"/>
                                  <a:pt x="145204" y="173036"/>
                                  <a:pt x="137583" y="174941"/>
                                </a:cubicBezTo>
                                <a:cubicBezTo>
                                  <a:pt x="123296" y="179703"/>
                                  <a:pt x="108056" y="182561"/>
                                  <a:pt x="91863" y="182561"/>
                                </a:cubicBezTo>
                                <a:cubicBezTo>
                                  <a:pt x="75671" y="182561"/>
                                  <a:pt x="59479" y="179703"/>
                                  <a:pt x="46143" y="172083"/>
                                </a:cubicBezTo>
                                <a:cubicBezTo>
                                  <a:pt x="32808" y="165416"/>
                                  <a:pt x="21379" y="154938"/>
                                  <a:pt x="14711" y="145413"/>
                                </a:cubicBezTo>
                                <a:cubicBezTo>
                                  <a:pt x="8043" y="134936"/>
                                  <a:pt x="4233" y="125411"/>
                                  <a:pt x="2329" y="117791"/>
                                </a:cubicBezTo>
                                <a:cubicBezTo>
                                  <a:pt x="423" y="111123"/>
                                  <a:pt x="423" y="106361"/>
                                  <a:pt x="423" y="106361"/>
                                </a:cubicBezTo>
                                <a:cubicBezTo>
                                  <a:pt x="423" y="106361"/>
                                  <a:pt x="423" y="105408"/>
                                  <a:pt x="423" y="103503"/>
                                </a:cubicBezTo>
                                <a:cubicBezTo>
                                  <a:pt x="423" y="101598"/>
                                  <a:pt x="-529" y="98741"/>
                                  <a:pt x="423" y="94931"/>
                                </a:cubicBezTo>
                                <a:cubicBezTo>
                                  <a:pt x="423" y="87311"/>
                                  <a:pt x="2329" y="77786"/>
                                  <a:pt x="6138" y="66356"/>
                                </a:cubicBezTo>
                                <a:cubicBezTo>
                                  <a:pt x="9948" y="54926"/>
                                  <a:pt x="16616" y="42543"/>
                                  <a:pt x="28046" y="31113"/>
                                </a:cubicBezTo>
                                <a:cubicBezTo>
                                  <a:pt x="38523" y="19683"/>
                                  <a:pt x="52811" y="12063"/>
                                  <a:pt x="68051" y="6348"/>
                                </a:cubicBezTo>
                                <a:cubicBezTo>
                                  <a:pt x="98531" y="-4129"/>
                                  <a:pt x="130916" y="-319"/>
                                  <a:pt x="152823" y="8253"/>
                                </a:cubicBezTo>
                                <a:cubicBezTo>
                                  <a:pt x="158538" y="10158"/>
                                  <a:pt x="163301" y="13016"/>
                                  <a:pt x="167111" y="14921"/>
                                </a:cubicBezTo>
                                <a:cubicBezTo>
                                  <a:pt x="170921" y="17778"/>
                                  <a:pt x="174731" y="19683"/>
                                  <a:pt x="177588" y="21588"/>
                                </a:cubicBezTo>
                                <a:cubicBezTo>
                                  <a:pt x="182351" y="26351"/>
                                  <a:pt x="185208" y="29208"/>
                                  <a:pt x="185208" y="29208"/>
                                </a:cubicBezTo>
                                <a:cubicBezTo>
                                  <a:pt x="184256" y="30161"/>
                                  <a:pt x="172826" y="18731"/>
                                  <a:pt x="151871" y="13016"/>
                                </a:cubicBezTo>
                                <a:cubicBezTo>
                                  <a:pt x="130916" y="5396"/>
                                  <a:pt x="99483" y="4443"/>
                                  <a:pt x="71861" y="14921"/>
                                </a:cubicBezTo>
                                <a:cubicBezTo>
                                  <a:pt x="58526" y="19683"/>
                                  <a:pt x="46143" y="28256"/>
                                  <a:pt x="36618" y="37781"/>
                                </a:cubicBezTo>
                                <a:cubicBezTo>
                                  <a:pt x="27093" y="47306"/>
                                  <a:pt x="22331" y="59688"/>
                                  <a:pt x="18521" y="69213"/>
                                </a:cubicBezTo>
                                <a:cubicBezTo>
                                  <a:pt x="14711" y="79691"/>
                                  <a:pt x="14711" y="88263"/>
                                  <a:pt x="13758" y="94931"/>
                                </a:cubicBezTo>
                                <a:cubicBezTo>
                                  <a:pt x="13758" y="97788"/>
                                  <a:pt x="13758" y="100646"/>
                                  <a:pt x="13758" y="101598"/>
                                </a:cubicBezTo>
                                <a:cubicBezTo>
                                  <a:pt x="13758" y="103503"/>
                                  <a:pt x="13758" y="104456"/>
                                  <a:pt x="13758" y="104456"/>
                                </a:cubicBezTo>
                                <a:cubicBezTo>
                                  <a:pt x="13758" y="104456"/>
                                  <a:pt x="13758" y="108266"/>
                                  <a:pt x="15663" y="113981"/>
                                </a:cubicBezTo>
                                <a:cubicBezTo>
                                  <a:pt x="16616" y="119696"/>
                                  <a:pt x="19473" y="128268"/>
                                  <a:pt x="25188" y="137793"/>
                                </a:cubicBezTo>
                                <a:cubicBezTo>
                                  <a:pt x="30904" y="146366"/>
                                  <a:pt x="40429" y="155891"/>
                                  <a:pt x="51858" y="162558"/>
                                </a:cubicBezTo>
                                <a:cubicBezTo>
                                  <a:pt x="63288" y="169226"/>
                                  <a:pt x="77576" y="173036"/>
                                  <a:pt x="92816" y="173036"/>
                                </a:cubicBezTo>
                                <a:cubicBezTo>
                                  <a:pt x="107104" y="173988"/>
                                  <a:pt x="122343" y="171131"/>
                                  <a:pt x="135679" y="167321"/>
                                </a:cubicBezTo>
                                <a:cubicBezTo>
                                  <a:pt x="142346" y="165416"/>
                                  <a:pt x="149013" y="163511"/>
                                  <a:pt x="154729" y="161606"/>
                                </a:cubicBezTo>
                                <a:cubicBezTo>
                                  <a:pt x="160443" y="158748"/>
                                  <a:pt x="166158" y="156843"/>
                                  <a:pt x="171873" y="154938"/>
                                </a:cubicBezTo>
                                <a:cubicBezTo>
                                  <a:pt x="193781" y="144461"/>
                                  <a:pt x="206163" y="135888"/>
                                  <a:pt x="206163" y="13684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67" name="Freeform: Shape 1130">
                            <a:extLst>
                              <a:ext uri="{FF2B5EF4-FFF2-40B4-BE49-F238E27FC236}">
                                <a16:creationId xmlns:a16="http://schemas.microsoft.com/office/drawing/2014/main" id="{F4F6C316-59D8-4C90-7B84-BF8632E3EE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362160" y="2157412"/>
                            <a:ext cx="75349" cy="50905"/>
                          </a:xfrm>
                          <a:custGeom>
                            <a:avLst/>
                            <a:gdLst>
                              <a:gd name="connsiteX0" fmla="*/ 75084 w 75349"/>
                              <a:gd name="connsiteY0" fmla="*/ 1905 h 50905"/>
                              <a:gd name="connsiteX1" fmla="*/ 56987 w 75349"/>
                              <a:gd name="connsiteY1" fmla="*/ 30480 h 50905"/>
                              <a:gd name="connsiteX2" fmla="*/ 38889 w 75349"/>
                              <a:gd name="connsiteY2" fmla="*/ 45720 h 50905"/>
                              <a:gd name="connsiteX3" fmla="*/ 27459 w 75349"/>
                              <a:gd name="connsiteY3" fmla="*/ 50482 h 50905"/>
                              <a:gd name="connsiteX4" fmla="*/ 17934 w 75349"/>
                              <a:gd name="connsiteY4" fmla="*/ 50482 h 50905"/>
                              <a:gd name="connsiteX5" fmla="*/ 13172 w 75349"/>
                              <a:gd name="connsiteY5" fmla="*/ 48577 h 50905"/>
                              <a:gd name="connsiteX6" fmla="*/ 8409 w 75349"/>
                              <a:gd name="connsiteY6" fmla="*/ 45720 h 50905"/>
                              <a:gd name="connsiteX7" fmla="*/ 2694 w 75349"/>
                              <a:gd name="connsiteY7" fmla="*/ 36195 h 50905"/>
                              <a:gd name="connsiteX8" fmla="*/ 2694 w 75349"/>
                              <a:gd name="connsiteY8" fmla="*/ 37148 h 50905"/>
                              <a:gd name="connsiteX9" fmla="*/ 789 w 75349"/>
                              <a:gd name="connsiteY9" fmla="*/ 20002 h 50905"/>
                              <a:gd name="connsiteX10" fmla="*/ 3647 w 75349"/>
                              <a:gd name="connsiteY10" fmla="*/ 12382 h 50905"/>
                              <a:gd name="connsiteX11" fmla="*/ 8409 w 75349"/>
                              <a:gd name="connsiteY11" fmla="*/ 6668 h 50905"/>
                              <a:gd name="connsiteX12" fmla="*/ 22697 w 75349"/>
                              <a:gd name="connsiteY12" fmla="*/ 0 h 50905"/>
                              <a:gd name="connsiteX13" fmla="*/ 13172 w 75349"/>
                              <a:gd name="connsiteY13" fmla="*/ 10477 h 50905"/>
                              <a:gd name="connsiteX14" fmla="*/ 11266 w 75349"/>
                              <a:gd name="connsiteY14" fmla="*/ 31432 h 50905"/>
                              <a:gd name="connsiteX15" fmla="*/ 11266 w 75349"/>
                              <a:gd name="connsiteY15" fmla="*/ 32385 h 50905"/>
                              <a:gd name="connsiteX16" fmla="*/ 18887 w 75349"/>
                              <a:gd name="connsiteY16" fmla="*/ 39052 h 50905"/>
                              <a:gd name="connsiteX17" fmla="*/ 22697 w 75349"/>
                              <a:gd name="connsiteY17" fmla="*/ 39052 h 50905"/>
                              <a:gd name="connsiteX18" fmla="*/ 30316 w 75349"/>
                              <a:gd name="connsiteY18" fmla="*/ 36195 h 50905"/>
                              <a:gd name="connsiteX19" fmla="*/ 47462 w 75349"/>
                              <a:gd name="connsiteY19" fmla="*/ 24765 h 50905"/>
                              <a:gd name="connsiteX20" fmla="*/ 75084 w 75349"/>
                              <a:gd name="connsiteY20" fmla="*/ 1905 h 509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75349" h="50905">
                                <a:moveTo>
                                  <a:pt x="75084" y="1905"/>
                                </a:moveTo>
                                <a:cubicBezTo>
                                  <a:pt x="76989" y="2857"/>
                                  <a:pt x="68416" y="18098"/>
                                  <a:pt x="56987" y="30480"/>
                                </a:cubicBezTo>
                                <a:cubicBezTo>
                                  <a:pt x="51272" y="37148"/>
                                  <a:pt x="44604" y="42863"/>
                                  <a:pt x="38889" y="45720"/>
                                </a:cubicBezTo>
                                <a:cubicBezTo>
                                  <a:pt x="33174" y="49530"/>
                                  <a:pt x="27459" y="50482"/>
                                  <a:pt x="27459" y="50482"/>
                                </a:cubicBezTo>
                                <a:cubicBezTo>
                                  <a:pt x="27459" y="50482"/>
                                  <a:pt x="24602" y="51435"/>
                                  <a:pt x="17934" y="50482"/>
                                </a:cubicBezTo>
                                <a:cubicBezTo>
                                  <a:pt x="16029" y="50482"/>
                                  <a:pt x="15077" y="49530"/>
                                  <a:pt x="13172" y="48577"/>
                                </a:cubicBezTo>
                                <a:cubicBezTo>
                                  <a:pt x="11266" y="47625"/>
                                  <a:pt x="10314" y="46673"/>
                                  <a:pt x="8409" y="45720"/>
                                </a:cubicBezTo>
                                <a:cubicBezTo>
                                  <a:pt x="5552" y="42863"/>
                                  <a:pt x="3647" y="40005"/>
                                  <a:pt x="2694" y="36195"/>
                                </a:cubicBezTo>
                                <a:cubicBezTo>
                                  <a:pt x="2694" y="36195"/>
                                  <a:pt x="2694" y="36195"/>
                                  <a:pt x="2694" y="37148"/>
                                </a:cubicBezTo>
                                <a:cubicBezTo>
                                  <a:pt x="789" y="32385"/>
                                  <a:pt x="-1116" y="25718"/>
                                  <a:pt x="789" y="20002"/>
                                </a:cubicBezTo>
                                <a:cubicBezTo>
                                  <a:pt x="789" y="17145"/>
                                  <a:pt x="2694" y="15240"/>
                                  <a:pt x="3647" y="12382"/>
                                </a:cubicBezTo>
                                <a:cubicBezTo>
                                  <a:pt x="5552" y="10477"/>
                                  <a:pt x="6504" y="8573"/>
                                  <a:pt x="8409" y="6668"/>
                                </a:cubicBezTo>
                                <a:cubicBezTo>
                                  <a:pt x="15077" y="0"/>
                                  <a:pt x="21744" y="0"/>
                                  <a:pt x="22697" y="0"/>
                                </a:cubicBezTo>
                                <a:cubicBezTo>
                                  <a:pt x="22697" y="952"/>
                                  <a:pt x="17934" y="3810"/>
                                  <a:pt x="13172" y="10477"/>
                                </a:cubicBezTo>
                                <a:cubicBezTo>
                                  <a:pt x="8409" y="16193"/>
                                  <a:pt x="7457" y="25718"/>
                                  <a:pt x="11266" y="31432"/>
                                </a:cubicBezTo>
                                <a:lnTo>
                                  <a:pt x="11266" y="32385"/>
                                </a:lnTo>
                                <a:cubicBezTo>
                                  <a:pt x="14124" y="37148"/>
                                  <a:pt x="16982" y="39052"/>
                                  <a:pt x="18887" y="39052"/>
                                </a:cubicBezTo>
                                <a:cubicBezTo>
                                  <a:pt x="20791" y="39052"/>
                                  <a:pt x="22697" y="38100"/>
                                  <a:pt x="22697" y="39052"/>
                                </a:cubicBezTo>
                                <a:cubicBezTo>
                                  <a:pt x="22697" y="39052"/>
                                  <a:pt x="25554" y="39052"/>
                                  <a:pt x="30316" y="36195"/>
                                </a:cubicBezTo>
                                <a:cubicBezTo>
                                  <a:pt x="35079" y="34290"/>
                                  <a:pt x="41747" y="29527"/>
                                  <a:pt x="47462" y="24765"/>
                                </a:cubicBezTo>
                                <a:cubicBezTo>
                                  <a:pt x="63654" y="13335"/>
                                  <a:pt x="74132" y="952"/>
                                  <a:pt x="75084" y="190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68" name="Freeform: Shape 1131">
                            <a:extLst>
                              <a:ext uri="{FF2B5EF4-FFF2-40B4-BE49-F238E27FC236}">
                                <a16:creationId xmlns:a16="http://schemas.microsoft.com/office/drawing/2014/main" id="{ABC8C43C-F466-CC1E-6427-D3E7D8A1A87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19947" y="2137410"/>
                            <a:ext cx="143980" cy="113897"/>
                          </a:xfrm>
                          <a:custGeom>
                            <a:avLst/>
                            <a:gdLst>
                              <a:gd name="connsiteX0" fmla="*/ 142076 w 143980"/>
                              <a:gd name="connsiteY0" fmla="*/ 0 h 113897"/>
                              <a:gd name="connsiteX1" fmla="*/ 143980 w 143980"/>
                              <a:gd name="connsiteY1" fmla="*/ 20002 h 113897"/>
                              <a:gd name="connsiteX2" fmla="*/ 138265 w 143980"/>
                              <a:gd name="connsiteY2" fmla="*/ 64770 h 113897"/>
                              <a:gd name="connsiteX3" fmla="*/ 107785 w 143980"/>
                              <a:gd name="connsiteY3" fmla="*/ 100013 h 113897"/>
                              <a:gd name="connsiteX4" fmla="*/ 94451 w 143980"/>
                              <a:gd name="connsiteY4" fmla="*/ 106680 h 113897"/>
                              <a:gd name="connsiteX5" fmla="*/ 88735 w 143980"/>
                              <a:gd name="connsiteY5" fmla="*/ 108585 h 113897"/>
                              <a:gd name="connsiteX6" fmla="*/ 83020 w 143980"/>
                              <a:gd name="connsiteY6" fmla="*/ 110490 h 113897"/>
                              <a:gd name="connsiteX7" fmla="*/ 67780 w 143980"/>
                              <a:gd name="connsiteY7" fmla="*/ 113347 h 113897"/>
                              <a:gd name="connsiteX8" fmla="*/ 23013 w 143980"/>
                              <a:gd name="connsiteY8" fmla="*/ 101917 h 113897"/>
                              <a:gd name="connsiteX9" fmla="*/ 5868 w 143980"/>
                              <a:gd name="connsiteY9" fmla="*/ 82867 h 113897"/>
                              <a:gd name="connsiteX10" fmla="*/ 153 w 143980"/>
                              <a:gd name="connsiteY10" fmla="*/ 61913 h 113897"/>
                              <a:gd name="connsiteX11" fmla="*/ 3010 w 143980"/>
                              <a:gd name="connsiteY11" fmla="*/ 41910 h 113897"/>
                              <a:gd name="connsiteX12" fmla="*/ 4915 w 143980"/>
                              <a:gd name="connsiteY12" fmla="*/ 60960 h 113897"/>
                              <a:gd name="connsiteX13" fmla="*/ 27776 w 143980"/>
                              <a:gd name="connsiteY13" fmla="*/ 93345 h 113897"/>
                              <a:gd name="connsiteX14" fmla="*/ 65876 w 143980"/>
                              <a:gd name="connsiteY14" fmla="*/ 100013 h 113897"/>
                              <a:gd name="connsiteX15" fmla="*/ 78258 w 143980"/>
                              <a:gd name="connsiteY15" fmla="*/ 96202 h 113897"/>
                              <a:gd name="connsiteX16" fmla="*/ 83020 w 143980"/>
                              <a:gd name="connsiteY16" fmla="*/ 94297 h 113897"/>
                              <a:gd name="connsiteX17" fmla="*/ 87783 w 143980"/>
                              <a:gd name="connsiteY17" fmla="*/ 92392 h 113897"/>
                              <a:gd name="connsiteX18" fmla="*/ 100165 w 143980"/>
                              <a:gd name="connsiteY18" fmla="*/ 86677 h 113897"/>
                              <a:gd name="connsiteX19" fmla="*/ 127788 w 143980"/>
                              <a:gd name="connsiteY19" fmla="*/ 59055 h 113897"/>
                              <a:gd name="connsiteX20" fmla="*/ 137313 w 143980"/>
                              <a:gd name="connsiteY20" fmla="*/ 18097 h 113897"/>
                              <a:gd name="connsiteX21" fmla="*/ 142076 w 143980"/>
                              <a:gd name="connsiteY21" fmla="*/ 0 h 11389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</a:cxnLst>
                            <a:rect l="l" t="t" r="r" b="b"/>
                            <a:pathLst>
                              <a:path w="143980" h="113897">
                                <a:moveTo>
                                  <a:pt x="142076" y="0"/>
                                </a:moveTo>
                                <a:cubicBezTo>
                                  <a:pt x="143028" y="0"/>
                                  <a:pt x="143980" y="7620"/>
                                  <a:pt x="143980" y="20002"/>
                                </a:cubicBezTo>
                                <a:cubicBezTo>
                                  <a:pt x="143980" y="32385"/>
                                  <a:pt x="143980" y="48577"/>
                                  <a:pt x="138265" y="64770"/>
                                </a:cubicBezTo>
                                <a:cubicBezTo>
                                  <a:pt x="132551" y="80963"/>
                                  <a:pt x="118263" y="93345"/>
                                  <a:pt x="107785" y="100013"/>
                                </a:cubicBezTo>
                                <a:cubicBezTo>
                                  <a:pt x="102070" y="102870"/>
                                  <a:pt x="97308" y="105727"/>
                                  <a:pt x="94451" y="106680"/>
                                </a:cubicBezTo>
                                <a:cubicBezTo>
                                  <a:pt x="91593" y="108585"/>
                                  <a:pt x="88735" y="108585"/>
                                  <a:pt x="88735" y="108585"/>
                                </a:cubicBezTo>
                                <a:cubicBezTo>
                                  <a:pt x="88735" y="108585"/>
                                  <a:pt x="86830" y="109538"/>
                                  <a:pt x="83020" y="110490"/>
                                </a:cubicBezTo>
                                <a:cubicBezTo>
                                  <a:pt x="80163" y="111442"/>
                                  <a:pt x="74448" y="113347"/>
                                  <a:pt x="67780" y="113347"/>
                                </a:cubicBezTo>
                                <a:cubicBezTo>
                                  <a:pt x="55398" y="115252"/>
                                  <a:pt x="36348" y="112395"/>
                                  <a:pt x="23013" y="101917"/>
                                </a:cubicBezTo>
                                <a:cubicBezTo>
                                  <a:pt x="16345" y="97155"/>
                                  <a:pt x="9678" y="90488"/>
                                  <a:pt x="5868" y="82867"/>
                                </a:cubicBezTo>
                                <a:cubicBezTo>
                                  <a:pt x="2058" y="76200"/>
                                  <a:pt x="153" y="68580"/>
                                  <a:pt x="153" y="61913"/>
                                </a:cubicBezTo>
                                <a:cubicBezTo>
                                  <a:pt x="-799" y="49530"/>
                                  <a:pt x="3010" y="41910"/>
                                  <a:pt x="3010" y="41910"/>
                                </a:cubicBezTo>
                                <a:cubicBezTo>
                                  <a:pt x="3963" y="41910"/>
                                  <a:pt x="3010" y="50482"/>
                                  <a:pt x="4915" y="60960"/>
                                </a:cubicBezTo>
                                <a:cubicBezTo>
                                  <a:pt x="6820" y="72390"/>
                                  <a:pt x="14440" y="85725"/>
                                  <a:pt x="27776" y="93345"/>
                                </a:cubicBezTo>
                                <a:cubicBezTo>
                                  <a:pt x="40158" y="100965"/>
                                  <a:pt x="55398" y="101917"/>
                                  <a:pt x="65876" y="100013"/>
                                </a:cubicBezTo>
                                <a:cubicBezTo>
                                  <a:pt x="71590" y="99060"/>
                                  <a:pt x="75401" y="98107"/>
                                  <a:pt x="78258" y="96202"/>
                                </a:cubicBezTo>
                                <a:cubicBezTo>
                                  <a:pt x="81115" y="95250"/>
                                  <a:pt x="83020" y="94297"/>
                                  <a:pt x="83020" y="94297"/>
                                </a:cubicBezTo>
                                <a:cubicBezTo>
                                  <a:pt x="83020" y="94297"/>
                                  <a:pt x="84926" y="93345"/>
                                  <a:pt x="87783" y="92392"/>
                                </a:cubicBezTo>
                                <a:cubicBezTo>
                                  <a:pt x="90640" y="91440"/>
                                  <a:pt x="95403" y="89535"/>
                                  <a:pt x="100165" y="86677"/>
                                </a:cubicBezTo>
                                <a:cubicBezTo>
                                  <a:pt x="110643" y="81915"/>
                                  <a:pt x="122073" y="72390"/>
                                  <a:pt x="127788" y="59055"/>
                                </a:cubicBezTo>
                                <a:cubicBezTo>
                                  <a:pt x="133503" y="45720"/>
                                  <a:pt x="135408" y="29527"/>
                                  <a:pt x="137313" y="18097"/>
                                </a:cubicBezTo>
                                <a:cubicBezTo>
                                  <a:pt x="140170" y="7620"/>
                                  <a:pt x="141123" y="0"/>
                                  <a:pt x="14207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69" name="Freeform: Shape 1132">
                            <a:extLst>
                              <a:ext uri="{FF2B5EF4-FFF2-40B4-BE49-F238E27FC236}">
                                <a16:creationId xmlns:a16="http://schemas.microsoft.com/office/drawing/2014/main" id="{304F0C1A-C981-2C05-D078-80C6E4A600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30491" y="2041908"/>
                            <a:ext cx="107189" cy="70736"/>
                          </a:xfrm>
                          <a:custGeom>
                            <a:avLst/>
                            <a:gdLst>
                              <a:gd name="connsiteX0" fmla="*/ 106766 w 107189"/>
                              <a:gd name="connsiteY0" fmla="*/ 44067 h 70736"/>
                              <a:gd name="connsiteX1" fmla="*/ 106766 w 107189"/>
                              <a:gd name="connsiteY1" fmla="*/ 48829 h 70736"/>
                              <a:gd name="connsiteX2" fmla="*/ 100098 w 107189"/>
                              <a:gd name="connsiteY2" fmla="*/ 59307 h 70736"/>
                              <a:gd name="connsiteX3" fmla="*/ 82001 w 107189"/>
                              <a:gd name="connsiteY3" fmla="*/ 62164 h 70736"/>
                              <a:gd name="connsiteX4" fmla="*/ 72476 w 107189"/>
                              <a:gd name="connsiteY4" fmla="*/ 55497 h 70736"/>
                              <a:gd name="connsiteX5" fmla="*/ 71523 w 107189"/>
                              <a:gd name="connsiteY5" fmla="*/ 54544 h 70736"/>
                              <a:gd name="connsiteX6" fmla="*/ 71523 w 107189"/>
                              <a:gd name="connsiteY6" fmla="*/ 53592 h 70736"/>
                              <a:gd name="connsiteX7" fmla="*/ 71523 w 107189"/>
                              <a:gd name="connsiteY7" fmla="*/ 52639 h 70736"/>
                              <a:gd name="connsiteX8" fmla="*/ 71523 w 107189"/>
                              <a:gd name="connsiteY8" fmla="*/ 52639 h 70736"/>
                              <a:gd name="connsiteX9" fmla="*/ 71523 w 107189"/>
                              <a:gd name="connsiteY9" fmla="*/ 53592 h 70736"/>
                              <a:gd name="connsiteX10" fmla="*/ 70571 w 107189"/>
                              <a:gd name="connsiteY10" fmla="*/ 54544 h 70736"/>
                              <a:gd name="connsiteX11" fmla="*/ 69619 w 107189"/>
                              <a:gd name="connsiteY11" fmla="*/ 55497 h 70736"/>
                              <a:gd name="connsiteX12" fmla="*/ 68666 w 107189"/>
                              <a:gd name="connsiteY12" fmla="*/ 57402 h 70736"/>
                              <a:gd name="connsiteX13" fmla="*/ 56283 w 107189"/>
                              <a:gd name="connsiteY13" fmla="*/ 66927 h 70736"/>
                              <a:gd name="connsiteX14" fmla="*/ 50569 w 107189"/>
                              <a:gd name="connsiteY14" fmla="*/ 69784 h 70736"/>
                              <a:gd name="connsiteX15" fmla="*/ 45806 w 107189"/>
                              <a:gd name="connsiteY15" fmla="*/ 70737 h 70736"/>
                              <a:gd name="connsiteX16" fmla="*/ 41044 w 107189"/>
                              <a:gd name="connsiteY16" fmla="*/ 70737 h 70736"/>
                              <a:gd name="connsiteX17" fmla="*/ 36281 w 107189"/>
                              <a:gd name="connsiteY17" fmla="*/ 70737 h 70736"/>
                              <a:gd name="connsiteX18" fmla="*/ 23898 w 107189"/>
                              <a:gd name="connsiteY18" fmla="*/ 65974 h 70736"/>
                              <a:gd name="connsiteX19" fmla="*/ 1991 w 107189"/>
                              <a:gd name="connsiteY19" fmla="*/ 38352 h 70736"/>
                              <a:gd name="connsiteX20" fmla="*/ 1039 w 107189"/>
                              <a:gd name="connsiteY20" fmla="*/ 19302 h 70736"/>
                              <a:gd name="connsiteX21" fmla="*/ 9611 w 107189"/>
                              <a:gd name="connsiteY21" fmla="*/ 5014 h 70736"/>
                              <a:gd name="connsiteX22" fmla="*/ 23898 w 107189"/>
                              <a:gd name="connsiteY22" fmla="*/ 252 h 70736"/>
                              <a:gd name="connsiteX23" fmla="*/ 12469 w 107189"/>
                              <a:gd name="connsiteY23" fmla="*/ 8824 h 70736"/>
                              <a:gd name="connsiteX24" fmla="*/ 10564 w 107189"/>
                              <a:gd name="connsiteY24" fmla="*/ 35494 h 70736"/>
                              <a:gd name="connsiteX25" fmla="*/ 28661 w 107189"/>
                              <a:gd name="connsiteY25" fmla="*/ 55497 h 70736"/>
                              <a:gd name="connsiteX26" fmla="*/ 36281 w 107189"/>
                              <a:gd name="connsiteY26" fmla="*/ 57402 h 70736"/>
                              <a:gd name="connsiteX27" fmla="*/ 39139 w 107189"/>
                              <a:gd name="connsiteY27" fmla="*/ 57402 h 70736"/>
                              <a:gd name="connsiteX28" fmla="*/ 49616 w 107189"/>
                              <a:gd name="connsiteY28" fmla="*/ 55497 h 70736"/>
                              <a:gd name="connsiteX29" fmla="*/ 59141 w 107189"/>
                              <a:gd name="connsiteY29" fmla="*/ 48829 h 70736"/>
                              <a:gd name="connsiteX30" fmla="*/ 61046 w 107189"/>
                              <a:gd name="connsiteY30" fmla="*/ 46924 h 70736"/>
                              <a:gd name="connsiteX31" fmla="*/ 62951 w 107189"/>
                              <a:gd name="connsiteY31" fmla="*/ 44067 h 70736"/>
                              <a:gd name="connsiteX32" fmla="*/ 67714 w 107189"/>
                              <a:gd name="connsiteY32" fmla="*/ 39304 h 70736"/>
                              <a:gd name="connsiteX33" fmla="*/ 72476 w 107189"/>
                              <a:gd name="connsiteY33" fmla="*/ 33589 h 70736"/>
                              <a:gd name="connsiteX34" fmla="*/ 74381 w 107189"/>
                              <a:gd name="connsiteY34" fmla="*/ 30732 h 70736"/>
                              <a:gd name="connsiteX35" fmla="*/ 76286 w 107189"/>
                              <a:gd name="connsiteY35" fmla="*/ 29779 h 70736"/>
                              <a:gd name="connsiteX36" fmla="*/ 77239 w 107189"/>
                              <a:gd name="connsiteY36" fmla="*/ 42162 h 70736"/>
                              <a:gd name="connsiteX37" fmla="*/ 78191 w 107189"/>
                              <a:gd name="connsiteY37" fmla="*/ 46924 h 70736"/>
                              <a:gd name="connsiteX38" fmla="*/ 79144 w 107189"/>
                              <a:gd name="connsiteY38" fmla="*/ 50734 h 70736"/>
                              <a:gd name="connsiteX39" fmla="*/ 83906 w 107189"/>
                              <a:gd name="connsiteY39" fmla="*/ 55497 h 70736"/>
                              <a:gd name="connsiteX40" fmla="*/ 96289 w 107189"/>
                              <a:gd name="connsiteY40" fmla="*/ 55497 h 70736"/>
                              <a:gd name="connsiteX41" fmla="*/ 106766 w 107189"/>
                              <a:gd name="connsiteY41" fmla="*/ 44067 h 707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</a:cxnLst>
                            <a:rect l="l" t="t" r="r" b="b"/>
                            <a:pathLst>
                              <a:path w="107189" h="70736">
                                <a:moveTo>
                                  <a:pt x="106766" y="44067"/>
                                </a:moveTo>
                                <a:cubicBezTo>
                                  <a:pt x="106766" y="44067"/>
                                  <a:pt x="107719" y="45972"/>
                                  <a:pt x="106766" y="48829"/>
                                </a:cubicBezTo>
                                <a:cubicBezTo>
                                  <a:pt x="105814" y="51687"/>
                                  <a:pt x="103908" y="56449"/>
                                  <a:pt x="100098" y="59307"/>
                                </a:cubicBezTo>
                                <a:cubicBezTo>
                                  <a:pt x="95336" y="62164"/>
                                  <a:pt x="88669" y="64069"/>
                                  <a:pt x="82001" y="62164"/>
                                </a:cubicBezTo>
                                <a:cubicBezTo>
                                  <a:pt x="79144" y="61212"/>
                                  <a:pt x="75333" y="59307"/>
                                  <a:pt x="72476" y="55497"/>
                                </a:cubicBezTo>
                                <a:lnTo>
                                  <a:pt x="71523" y="54544"/>
                                </a:lnTo>
                                <a:cubicBezTo>
                                  <a:pt x="71523" y="54544"/>
                                  <a:pt x="71523" y="54544"/>
                                  <a:pt x="71523" y="53592"/>
                                </a:cubicBezTo>
                                <a:cubicBezTo>
                                  <a:pt x="71523" y="53592"/>
                                  <a:pt x="71523" y="52639"/>
                                  <a:pt x="71523" y="52639"/>
                                </a:cubicBezTo>
                                <a:lnTo>
                                  <a:pt x="71523" y="52639"/>
                                </a:lnTo>
                                <a:cubicBezTo>
                                  <a:pt x="71523" y="52639"/>
                                  <a:pt x="71523" y="52639"/>
                                  <a:pt x="71523" y="53592"/>
                                </a:cubicBezTo>
                                <a:lnTo>
                                  <a:pt x="70571" y="54544"/>
                                </a:lnTo>
                                <a:cubicBezTo>
                                  <a:pt x="70571" y="54544"/>
                                  <a:pt x="69619" y="55497"/>
                                  <a:pt x="69619" y="55497"/>
                                </a:cubicBezTo>
                                <a:cubicBezTo>
                                  <a:pt x="68666" y="56449"/>
                                  <a:pt x="69619" y="56449"/>
                                  <a:pt x="68666" y="57402"/>
                                </a:cubicBezTo>
                                <a:cubicBezTo>
                                  <a:pt x="64856" y="61212"/>
                                  <a:pt x="61046" y="65022"/>
                                  <a:pt x="56283" y="66927"/>
                                </a:cubicBezTo>
                                <a:cubicBezTo>
                                  <a:pt x="54378" y="67879"/>
                                  <a:pt x="52473" y="68832"/>
                                  <a:pt x="50569" y="69784"/>
                                </a:cubicBezTo>
                                <a:cubicBezTo>
                                  <a:pt x="48664" y="70737"/>
                                  <a:pt x="46758" y="70737"/>
                                  <a:pt x="45806" y="70737"/>
                                </a:cubicBezTo>
                                <a:cubicBezTo>
                                  <a:pt x="42948" y="70737"/>
                                  <a:pt x="41044" y="70737"/>
                                  <a:pt x="41044" y="70737"/>
                                </a:cubicBezTo>
                                <a:cubicBezTo>
                                  <a:pt x="41044" y="70737"/>
                                  <a:pt x="39139" y="70737"/>
                                  <a:pt x="36281" y="70737"/>
                                </a:cubicBezTo>
                                <a:cubicBezTo>
                                  <a:pt x="33423" y="69784"/>
                                  <a:pt x="28661" y="68832"/>
                                  <a:pt x="23898" y="65974"/>
                                </a:cubicBezTo>
                                <a:cubicBezTo>
                                  <a:pt x="14373" y="61212"/>
                                  <a:pt x="5801" y="50734"/>
                                  <a:pt x="1991" y="38352"/>
                                </a:cubicBezTo>
                                <a:cubicBezTo>
                                  <a:pt x="86" y="32637"/>
                                  <a:pt x="-867" y="25969"/>
                                  <a:pt x="1039" y="19302"/>
                                </a:cubicBezTo>
                                <a:cubicBezTo>
                                  <a:pt x="1991" y="13587"/>
                                  <a:pt x="5801" y="7872"/>
                                  <a:pt x="9611" y="5014"/>
                                </a:cubicBezTo>
                                <a:cubicBezTo>
                                  <a:pt x="17231" y="-1653"/>
                                  <a:pt x="23898" y="252"/>
                                  <a:pt x="23898" y="252"/>
                                </a:cubicBezTo>
                                <a:cubicBezTo>
                                  <a:pt x="23898" y="1204"/>
                                  <a:pt x="18183" y="2157"/>
                                  <a:pt x="12469" y="8824"/>
                                </a:cubicBezTo>
                                <a:cubicBezTo>
                                  <a:pt x="6753" y="14539"/>
                                  <a:pt x="6753" y="25969"/>
                                  <a:pt x="10564" y="35494"/>
                                </a:cubicBezTo>
                                <a:cubicBezTo>
                                  <a:pt x="14373" y="45019"/>
                                  <a:pt x="22946" y="52639"/>
                                  <a:pt x="28661" y="55497"/>
                                </a:cubicBezTo>
                                <a:cubicBezTo>
                                  <a:pt x="31519" y="57402"/>
                                  <a:pt x="34376" y="57402"/>
                                  <a:pt x="36281" y="57402"/>
                                </a:cubicBezTo>
                                <a:cubicBezTo>
                                  <a:pt x="38186" y="57402"/>
                                  <a:pt x="39139" y="57402"/>
                                  <a:pt x="39139" y="57402"/>
                                </a:cubicBezTo>
                                <a:cubicBezTo>
                                  <a:pt x="39139" y="57402"/>
                                  <a:pt x="42948" y="58354"/>
                                  <a:pt x="49616" y="55497"/>
                                </a:cubicBezTo>
                                <a:cubicBezTo>
                                  <a:pt x="52473" y="54544"/>
                                  <a:pt x="56283" y="51687"/>
                                  <a:pt x="59141" y="48829"/>
                                </a:cubicBezTo>
                                <a:cubicBezTo>
                                  <a:pt x="59141" y="48829"/>
                                  <a:pt x="60094" y="47877"/>
                                  <a:pt x="61046" y="46924"/>
                                </a:cubicBezTo>
                                <a:lnTo>
                                  <a:pt x="62951" y="44067"/>
                                </a:lnTo>
                                <a:cubicBezTo>
                                  <a:pt x="64856" y="42162"/>
                                  <a:pt x="65808" y="41209"/>
                                  <a:pt x="67714" y="39304"/>
                                </a:cubicBezTo>
                                <a:cubicBezTo>
                                  <a:pt x="69619" y="37399"/>
                                  <a:pt x="70571" y="35494"/>
                                  <a:pt x="72476" y="33589"/>
                                </a:cubicBezTo>
                                <a:lnTo>
                                  <a:pt x="74381" y="30732"/>
                                </a:lnTo>
                                <a:lnTo>
                                  <a:pt x="76286" y="29779"/>
                                </a:lnTo>
                                <a:lnTo>
                                  <a:pt x="77239" y="42162"/>
                                </a:lnTo>
                                <a:cubicBezTo>
                                  <a:pt x="77239" y="45019"/>
                                  <a:pt x="78191" y="45019"/>
                                  <a:pt x="78191" y="46924"/>
                                </a:cubicBezTo>
                                <a:cubicBezTo>
                                  <a:pt x="78191" y="47877"/>
                                  <a:pt x="79144" y="50734"/>
                                  <a:pt x="79144" y="50734"/>
                                </a:cubicBezTo>
                                <a:cubicBezTo>
                                  <a:pt x="80096" y="52639"/>
                                  <a:pt x="82001" y="53592"/>
                                  <a:pt x="83906" y="55497"/>
                                </a:cubicBezTo>
                                <a:cubicBezTo>
                                  <a:pt x="87716" y="57402"/>
                                  <a:pt x="93431" y="57402"/>
                                  <a:pt x="96289" y="55497"/>
                                </a:cubicBezTo>
                                <a:cubicBezTo>
                                  <a:pt x="103908" y="50734"/>
                                  <a:pt x="104861" y="44067"/>
                                  <a:pt x="106766" y="4406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0" name="Freeform: Shape 1133">
                            <a:extLst>
                              <a:ext uri="{FF2B5EF4-FFF2-40B4-BE49-F238E27FC236}">
                                <a16:creationId xmlns:a16="http://schemas.microsoft.com/office/drawing/2014/main" id="{F418893A-1911-FC33-32E9-F3D2F41CC4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06764" y="1976437"/>
                            <a:ext cx="212407" cy="200025"/>
                          </a:xfrm>
                          <a:custGeom>
                            <a:avLst/>
                            <a:gdLst>
                              <a:gd name="connsiteX0" fmla="*/ 168593 w 212407"/>
                              <a:gd name="connsiteY0" fmla="*/ 198120 h 200025"/>
                              <a:gd name="connsiteX1" fmla="*/ 176213 w 212407"/>
                              <a:gd name="connsiteY1" fmla="*/ 195263 h 200025"/>
                              <a:gd name="connsiteX2" fmla="*/ 194310 w 212407"/>
                              <a:gd name="connsiteY2" fmla="*/ 185738 h 200025"/>
                              <a:gd name="connsiteX3" fmla="*/ 204788 w 212407"/>
                              <a:gd name="connsiteY3" fmla="*/ 161925 h 200025"/>
                              <a:gd name="connsiteX4" fmla="*/ 198120 w 212407"/>
                              <a:gd name="connsiteY4" fmla="*/ 130493 h 200025"/>
                              <a:gd name="connsiteX5" fmla="*/ 183833 w 212407"/>
                              <a:gd name="connsiteY5" fmla="*/ 100965 h 200025"/>
                              <a:gd name="connsiteX6" fmla="*/ 176213 w 212407"/>
                              <a:gd name="connsiteY6" fmla="*/ 87630 h 200025"/>
                              <a:gd name="connsiteX7" fmla="*/ 168593 w 212407"/>
                              <a:gd name="connsiteY7" fmla="*/ 76200 h 200025"/>
                              <a:gd name="connsiteX8" fmla="*/ 161925 w 212407"/>
                              <a:gd name="connsiteY8" fmla="*/ 66675 h 200025"/>
                              <a:gd name="connsiteX9" fmla="*/ 156210 w 212407"/>
                              <a:gd name="connsiteY9" fmla="*/ 60007 h 200025"/>
                              <a:gd name="connsiteX10" fmla="*/ 151448 w 212407"/>
                              <a:gd name="connsiteY10" fmla="*/ 54293 h 200025"/>
                              <a:gd name="connsiteX11" fmla="*/ 146685 w 212407"/>
                              <a:gd name="connsiteY11" fmla="*/ 48577 h 200025"/>
                              <a:gd name="connsiteX12" fmla="*/ 140970 w 212407"/>
                              <a:gd name="connsiteY12" fmla="*/ 41910 h 200025"/>
                              <a:gd name="connsiteX13" fmla="*/ 132398 w 212407"/>
                              <a:gd name="connsiteY13" fmla="*/ 34290 h 200025"/>
                              <a:gd name="connsiteX14" fmla="*/ 78105 w 212407"/>
                              <a:gd name="connsiteY14" fmla="*/ 10478 h 200025"/>
                              <a:gd name="connsiteX15" fmla="*/ 20955 w 212407"/>
                              <a:gd name="connsiteY15" fmla="*/ 26670 h 200025"/>
                              <a:gd name="connsiteX16" fmla="*/ 0 w 212407"/>
                              <a:gd name="connsiteY16" fmla="*/ 45720 h 200025"/>
                              <a:gd name="connsiteX17" fmla="*/ 3810 w 212407"/>
                              <a:gd name="connsiteY17" fmla="*/ 38100 h 200025"/>
                              <a:gd name="connsiteX18" fmla="*/ 9525 w 212407"/>
                              <a:gd name="connsiteY18" fmla="*/ 30480 h 200025"/>
                              <a:gd name="connsiteX19" fmla="*/ 18098 w 212407"/>
                              <a:gd name="connsiteY19" fmla="*/ 21907 h 200025"/>
                              <a:gd name="connsiteX20" fmla="*/ 43815 w 212407"/>
                              <a:gd name="connsiteY20" fmla="*/ 5715 h 200025"/>
                              <a:gd name="connsiteX21" fmla="*/ 79058 w 212407"/>
                              <a:gd name="connsiteY21" fmla="*/ 0 h 200025"/>
                              <a:gd name="connsiteX22" fmla="*/ 140018 w 212407"/>
                              <a:gd name="connsiteY22" fmla="*/ 23813 h 200025"/>
                              <a:gd name="connsiteX23" fmla="*/ 149543 w 212407"/>
                              <a:gd name="connsiteY23" fmla="*/ 32385 h 200025"/>
                              <a:gd name="connsiteX24" fmla="*/ 156210 w 212407"/>
                              <a:gd name="connsiteY24" fmla="*/ 39052 h 200025"/>
                              <a:gd name="connsiteX25" fmla="*/ 160973 w 212407"/>
                              <a:gd name="connsiteY25" fmla="*/ 45720 h 200025"/>
                              <a:gd name="connsiteX26" fmla="*/ 165735 w 212407"/>
                              <a:gd name="connsiteY26" fmla="*/ 52388 h 200025"/>
                              <a:gd name="connsiteX27" fmla="*/ 171450 w 212407"/>
                              <a:gd name="connsiteY27" fmla="*/ 60007 h 200025"/>
                              <a:gd name="connsiteX28" fmla="*/ 178118 w 212407"/>
                              <a:gd name="connsiteY28" fmla="*/ 70485 h 200025"/>
                              <a:gd name="connsiteX29" fmla="*/ 185738 w 212407"/>
                              <a:gd name="connsiteY29" fmla="*/ 82868 h 200025"/>
                              <a:gd name="connsiteX30" fmla="*/ 193358 w 212407"/>
                              <a:gd name="connsiteY30" fmla="*/ 97155 h 200025"/>
                              <a:gd name="connsiteX31" fmla="*/ 206693 w 212407"/>
                              <a:gd name="connsiteY31" fmla="*/ 129540 h 200025"/>
                              <a:gd name="connsiteX32" fmla="*/ 212408 w 212407"/>
                              <a:gd name="connsiteY32" fmla="*/ 164783 h 200025"/>
                              <a:gd name="connsiteX33" fmla="*/ 197168 w 212407"/>
                              <a:gd name="connsiteY33" fmla="*/ 192405 h 200025"/>
                              <a:gd name="connsiteX34" fmla="*/ 177165 w 212407"/>
                              <a:gd name="connsiteY34" fmla="*/ 200025 h 200025"/>
                              <a:gd name="connsiteX35" fmla="*/ 168593 w 212407"/>
                              <a:gd name="connsiteY35" fmla="*/ 198120 h 2000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</a:cxnLst>
                            <a:rect l="l" t="t" r="r" b="b"/>
                            <a:pathLst>
                              <a:path w="212407" h="200025">
                                <a:moveTo>
                                  <a:pt x="168593" y="198120"/>
                                </a:moveTo>
                                <a:cubicBezTo>
                                  <a:pt x="168593" y="198120"/>
                                  <a:pt x="171450" y="196215"/>
                                  <a:pt x="176213" y="195263"/>
                                </a:cubicBezTo>
                                <a:cubicBezTo>
                                  <a:pt x="180975" y="193358"/>
                                  <a:pt x="187643" y="191452"/>
                                  <a:pt x="194310" y="185738"/>
                                </a:cubicBezTo>
                                <a:cubicBezTo>
                                  <a:pt x="200978" y="180975"/>
                                  <a:pt x="204788" y="172402"/>
                                  <a:pt x="204788" y="161925"/>
                                </a:cubicBezTo>
                                <a:cubicBezTo>
                                  <a:pt x="204788" y="151448"/>
                                  <a:pt x="201930" y="140970"/>
                                  <a:pt x="198120" y="130493"/>
                                </a:cubicBezTo>
                                <a:cubicBezTo>
                                  <a:pt x="193358" y="120015"/>
                                  <a:pt x="189548" y="109538"/>
                                  <a:pt x="183833" y="100965"/>
                                </a:cubicBezTo>
                                <a:cubicBezTo>
                                  <a:pt x="180975" y="96202"/>
                                  <a:pt x="179070" y="91440"/>
                                  <a:pt x="176213" y="87630"/>
                                </a:cubicBezTo>
                                <a:cubicBezTo>
                                  <a:pt x="173355" y="83820"/>
                                  <a:pt x="170498" y="80010"/>
                                  <a:pt x="168593" y="76200"/>
                                </a:cubicBezTo>
                                <a:cubicBezTo>
                                  <a:pt x="165735" y="72390"/>
                                  <a:pt x="163830" y="69532"/>
                                  <a:pt x="161925" y="66675"/>
                                </a:cubicBezTo>
                                <a:cubicBezTo>
                                  <a:pt x="160020" y="63818"/>
                                  <a:pt x="158115" y="61913"/>
                                  <a:pt x="156210" y="60007"/>
                                </a:cubicBezTo>
                                <a:cubicBezTo>
                                  <a:pt x="153353" y="56198"/>
                                  <a:pt x="151448" y="54293"/>
                                  <a:pt x="151448" y="54293"/>
                                </a:cubicBezTo>
                                <a:cubicBezTo>
                                  <a:pt x="151448" y="54293"/>
                                  <a:pt x="149543" y="52388"/>
                                  <a:pt x="146685" y="48577"/>
                                </a:cubicBezTo>
                                <a:cubicBezTo>
                                  <a:pt x="145733" y="46673"/>
                                  <a:pt x="142875" y="44768"/>
                                  <a:pt x="140970" y="41910"/>
                                </a:cubicBezTo>
                                <a:cubicBezTo>
                                  <a:pt x="139065" y="39052"/>
                                  <a:pt x="136208" y="37148"/>
                                  <a:pt x="132398" y="34290"/>
                                </a:cubicBezTo>
                                <a:cubicBezTo>
                                  <a:pt x="120015" y="23813"/>
                                  <a:pt x="100013" y="12382"/>
                                  <a:pt x="78105" y="10478"/>
                                </a:cubicBezTo>
                                <a:cubicBezTo>
                                  <a:pt x="56198" y="7620"/>
                                  <a:pt x="34290" y="16193"/>
                                  <a:pt x="20955" y="26670"/>
                                </a:cubicBezTo>
                                <a:cubicBezTo>
                                  <a:pt x="7620" y="37148"/>
                                  <a:pt x="953" y="46673"/>
                                  <a:pt x="0" y="45720"/>
                                </a:cubicBezTo>
                                <a:cubicBezTo>
                                  <a:pt x="0" y="45720"/>
                                  <a:pt x="953" y="42863"/>
                                  <a:pt x="3810" y="38100"/>
                                </a:cubicBezTo>
                                <a:cubicBezTo>
                                  <a:pt x="4763" y="36195"/>
                                  <a:pt x="6668" y="33338"/>
                                  <a:pt x="9525" y="30480"/>
                                </a:cubicBezTo>
                                <a:cubicBezTo>
                                  <a:pt x="11430" y="27622"/>
                                  <a:pt x="14288" y="24765"/>
                                  <a:pt x="18098" y="21907"/>
                                </a:cubicBezTo>
                                <a:cubicBezTo>
                                  <a:pt x="24765" y="15240"/>
                                  <a:pt x="33338" y="10478"/>
                                  <a:pt x="43815" y="5715"/>
                                </a:cubicBezTo>
                                <a:cubicBezTo>
                                  <a:pt x="54293" y="953"/>
                                  <a:pt x="66675" y="0"/>
                                  <a:pt x="79058" y="0"/>
                                </a:cubicBezTo>
                                <a:cubicBezTo>
                                  <a:pt x="103823" y="953"/>
                                  <a:pt x="125730" y="12382"/>
                                  <a:pt x="140018" y="23813"/>
                                </a:cubicBezTo>
                                <a:cubicBezTo>
                                  <a:pt x="143828" y="26670"/>
                                  <a:pt x="146685" y="29528"/>
                                  <a:pt x="149543" y="32385"/>
                                </a:cubicBezTo>
                                <a:cubicBezTo>
                                  <a:pt x="152400" y="35243"/>
                                  <a:pt x="154305" y="37148"/>
                                  <a:pt x="156210" y="39052"/>
                                </a:cubicBezTo>
                                <a:cubicBezTo>
                                  <a:pt x="159068" y="42863"/>
                                  <a:pt x="160973" y="45720"/>
                                  <a:pt x="160973" y="45720"/>
                                </a:cubicBezTo>
                                <a:cubicBezTo>
                                  <a:pt x="160973" y="45720"/>
                                  <a:pt x="162878" y="47625"/>
                                  <a:pt x="165735" y="52388"/>
                                </a:cubicBezTo>
                                <a:cubicBezTo>
                                  <a:pt x="167640" y="54293"/>
                                  <a:pt x="169545" y="57150"/>
                                  <a:pt x="171450" y="60007"/>
                                </a:cubicBezTo>
                                <a:cubicBezTo>
                                  <a:pt x="173355" y="62865"/>
                                  <a:pt x="175260" y="66675"/>
                                  <a:pt x="178118" y="70485"/>
                                </a:cubicBezTo>
                                <a:cubicBezTo>
                                  <a:pt x="180023" y="74295"/>
                                  <a:pt x="182880" y="78105"/>
                                  <a:pt x="185738" y="82868"/>
                                </a:cubicBezTo>
                                <a:cubicBezTo>
                                  <a:pt x="187643" y="87630"/>
                                  <a:pt x="190500" y="92393"/>
                                  <a:pt x="193358" y="97155"/>
                                </a:cubicBezTo>
                                <a:cubicBezTo>
                                  <a:pt x="199073" y="106680"/>
                                  <a:pt x="202883" y="118110"/>
                                  <a:pt x="206693" y="129540"/>
                                </a:cubicBezTo>
                                <a:cubicBezTo>
                                  <a:pt x="210503" y="140970"/>
                                  <a:pt x="212408" y="152400"/>
                                  <a:pt x="212408" y="164783"/>
                                </a:cubicBezTo>
                                <a:cubicBezTo>
                                  <a:pt x="212408" y="176213"/>
                                  <a:pt x="205740" y="187643"/>
                                  <a:pt x="197168" y="192405"/>
                                </a:cubicBezTo>
                                <a:cubicBezTo>
                                  <a:pt x="189548" y="197168"/>
                                  <a:pt x="181928" y="199073"/>
                                  <a:pt x="177165" y="200025"/>
                                </a:cubicBezTo>
                                <a:cubicBezTo>
                                  <a:pt x="171450" y="198120"/>
                                  <a:pt x="168593" y="198120"/>
                                  <a:pt x="168593" y="19812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F590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62" name="Freeform: Shape 1134">
                        <a:extLst>
                          <a:ext uri="{FF2B5EF4-FFF2-40B4-BE49-F238E27FC236}">
                            <a16:creationId xmlns:a16="http://schemas.microsoft.com/office/drawing/2014/main" id="{D0F8491B-50BB-1A5F-14AB-CECEE0A3C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63046" y="2030608"/>
                        <a:ext cx="113902" cy="45580"/>
                      </a:xfrm>
                      <a:custGeom>
                        <a:avLst/>
                        <a:gdLst>
                          <a:gd name="connsiteX0" fmla="*/ 54184 w 113902"/>
                          <a:gd name="connsiteY0" fmla="*/ 20124 h 45580"/>
                          <a:gd name="connsiteX1" fmla="*/ 34181 w 113902"/>
                          <a:gd name="connsiteY1" fmla="*/ 42984 h 45580"/>
                          <a:gd name="connsiteX2" fmla="*/ 843 w 113902"/>
                          <a:gd name="connsiteY2" fmla="*/ 38222 h 45580"/>
                          <a:gd name="connsiteX3" fmla="*/ 20846 w 113902"/>
                          <a:gd name="connsiteY3" fmla="*/ 15362 h 45580"/>
                          <a:gd name="connsiteX4" fmla="*/ 54184 w 113902"/>
                          <a:gd name="connsiteY4" fmla="*/ 20124 h 45580"/>
                          <a:gd name="connsiteX5" fmla="*/ 113239 w 113902"/>
                          <a:gd name="connsiteY5" fmla="*/ 4884 h 45580"/>
                          <a:gd name="connsiteX6" fmla="*/ 98951 w 113902"/>
                          <a:gd name="connsiteY6" fmla="*/ 21077 h 45580"/>
                          <a:gd name="connsiteX7" fmla="*/ 75139 w 113902"/>
                          <a:gd name="connsiteY7" fmla="*/ 18219 h 45580"/>
                          <a:gd name="connsiteX8" fmla="*/ 89426 w 113902"/>
                          <a:gd name="connsiteY8" fmla="*/ 2027 h 45580"/>
                          <a:gd name="connsiteX9" fmla="*/ 113239 w 113902"/>
                          <a:gd name="connsiteY9" fmla="*/ 4884 h 455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13902" h="45580">
                            <a:moveTo>
                              <a:pt x="54184" y="20124"/>
                            </a:moveTo>
                            <a:cubicBezTo>
                              <a:pt x="57993" y="27744"/>
                              <a:pt x="48468" y="38222"/>
                              <a:pt x="34181" y="42984"/>
                            </a:cubicBezTo>
                            <a:cubicBezTo>
                              <a:pt x="18941" y="47747"/>
                              <a:pt x="4653" y="45842"/>
                              <a:pt x="843" y="38222"/>
                            </a:cubicBezTo>
                            <a:cubicBezTo>
                              <a:pt x="-2966" y="30602"/>
                              <a:pt x="6559" y="20124"/>
                              <a:pt x="20846" y="15362"/>
                            </a:cubicBezTo>
                            <a:cubicBezTo>
                              <a:pt x="36086" y="10599"/>
                              <a:pt x="51326" y="13457"/>
                              <a:pt x="54184" y="20124"/>
                            </a:cubicBezTo>
                            <a:close/>
                            <a:moveTo>
                              <a:pt x="113239" y="4884"/>
                            </a:moveTo>
                            <a:cubicBezTo>
                              <a:pt x="116096" y="10599"/>
                              <a:pt x="109428" y="17267"/>
                              <a:pt x="98951" y="21077"/>
                            </a:cubicBezTo>
                            <a:cubicBezTo>
                              <a:pt x="88473" y="24887"/>
                              <a:pt x="77043" y="22982"/>
                              <a:pt x="75139" y="18219"/>
                            </a:cubicBezTo>
                            <a:cubicBezTo>
                              <a:pt x="72281" y="12504"/>
                              <a:pt x="78948" y="5837"/>
                              <a:pt x="89426" y="2027"/>
                            </a:cubicBezTo>
                            <a:cubicBezTo>
                              <a:pt x="99903" y="-1783"/>
                              <a:pt x="110381" y="122"/>
                              <a:pt x="113239" y="4884"/>
                            </a:cubicBezTo>
                            <a:close/>
                          </a:path>
                        </a:pathLst>
                      </a:custGeom>
                      <a:solidFill>
                        <a:srgbClr val="BF59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4" name="Graphic 4">
                      <a:extLst>
                        <a:ext uri="{FF2B5EF4-FFF2-40B4-BE49-F238E27FC236}">
                          <a16:creationId xmlns:a16="http://schemas.microsoft.com/office/drawing/2014/main" id="{983E1149-68D5-DFF1-3F71-183D327825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95054" y="1790446"/>
                      <a:ext cx="1045382" cy="730941"/>
                      <a:chOff x="8095054" y="1790446"/>
                      <a:chExt cx="1045382" cy="730941"/>
                    </a:xfrm>
                    <a:solidFill>
                      <a:srgbClr val="DC3258"/>
                    </a:solidFill>
                  </p:grpSpPr>
                  <p:sp>
                    <p:nvSpPr>
                      <p:cNvPr id="51" name="Freeform: Shape 1136">
                        <a:extLst>
                          <a:ext uri="{FF2B5EF4-FFF2-40B4-BE49-F238E27FC236}">
                            <a16:creationId xmlns:a16="http://schemas.microsoft.com/office/drawing/2014/main" id="{FF2D2E15-8FD1-B6FF-7075-8D2870D9EA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50648" y="2086504"/>
                        <a:ext cx="73237" cy="80671"/>
                      </a:xfrm>
                      <a:custGeom>
                        <a:avLst/>
                        <a:gdLst>
                          <a:gd name="connsiteX0" fmla="*/ 73237 w 73237"/>
                          <a:gd name="connsiteY0" fmla="*/ 423 h 80671"/>
                          <a:gd name="connsiteX1" fmla="*/ 62759 w 73237"/>
                          <a:gd name="connsiteY1" fmla="*/ 7091 h 80671"/>
                          <a:gd name="connsiteX2" fmla="*/ 37994 w 73237"/>
                          <a:gd name="connsiteY2" fmla="*/ 17568 h 80671"/>
                          <a:gd name="connsiteX3" fmla="*/ 17039 w 73237"/>
                          <a:gd name="connsiteY3" fmla="*/ 30903 h 80671"/>
                          <a:gd name="connsiteX4" fmla="*/ 15134 w 73237"/>
                          <a:gd name="connsiteY4" fmla="*/ 33761 h 80671"/>
                          <a:gd name="connsiteX5" fmla="*/ 14182 w 73237"/>
                          <a:gd name="connsiteY5" fmla="*/ 36618 h 80671"/>
                          <a:gd name="connsiteX6" fmla="*/ 13229 w 73237"/>
                          <a:gd name="connsiteY6" fmla="*/ 38523 h 80671"/>
                          <a:gd name="connsiteX7" fmla="*/ 12277 w 73237"/>
                          <a:gd name="connsiteY7" fmla="*/ 48048 h 80671"/>
                          <a:gd name="connsiteX8" fmla="*/ 24659 w 73237"/>
                          <a:gd name="connsiteY8" fmla="*/ 66146 h 80671"/>
                          <a:gd name="connsiteX9" fmla="*/ 48472 w 73237"/>
                          <a:gd name="connsiteY9" fmla="*/ 74718 h 80671"/>
                          <a:gd name="connsiteX10" fmla="*/ 60854 w 73237"/>
                          <a:gd name="connsiteY10" fmla="*/ 75671 h 80671"/>
                          <a:gd name="connsiteX11" fmla="*/ 48472 w 73237"/>
                          <a:gd name="connsiteY11" fmla="*/ 80433 h 80671"/>
                          <a:gd name="connsiteX12" fmla="*/ 19897 w 73237"/>
                          <a:gd name="connsiteY12" fmla="*/ 74718 h 80671"/>
                          <a:gd name="connsiteX13" fmla="*/ 847 w 73237"/>
                          <a:gd name="connsiteY13" fmla="*/ 49953 h 80671"/>
                          <a:gd name="connsiteX14" fmla="*/ 847 w 73237"/>
                          <a:gd name="connsiteY14" fmla="*/ 34713 h 80671"/>
                          <a:gd name="connsiteX15" fmla="*/ 2752 w 73237"/>
                          <a:gd name="connsiteY15" fmla="*/ 30903 h 80671"/>
                          <a:gd name="connsiteX16" fmla="*/ 5609 w 73237"/>
                          <a:gd name="connsiteY16" fmla="*/ 26141 h 80671"/>
                          <a:gd name="connsiteX17" fmla="*/ 9419 w 73237"/>
                          <a:gd name="connsiteY17" fmla="*/ 21378 h 80671"/>
                          <a:gd name="connsiteX18" fmla="*/ 35137 w 73237"/>
                          <a:gd name="connsiteY18" fmla="*/ 7091 h 80671"/>
                          <a:gd name="connsiteX19" fmla="*/ 61807 w 73237"/>
                          <a:gd name="connsiteY19" fmla="*/ 423 h 80671"/>
                          <a:gd name="connsiteX20" fmla="*/ 73237 w 73237"/>
                          <a:gd name="connsiteY20" fmla="*/ 423 h 80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73237" h="80671">
                            <a:moveTo>
                              <a:pt x="73237" y="423"/>
                            </a:moveTo>
                            <a:cubicBezTo>
                              <a:pt x="73237" y="1376"/>
                              <a:pt x="69427" y="4233"/>
                              <a:pt x="62759" y="7091"/>
                            </a:cubicBezTo>
                            <a:cubicBezTo>
                              <a:pt x="56092" y="9948"/>
                              <a:pt x="46567" y="13758"/>
                              <a:pt x="37994" y="17568"/>
                            </a:cubicBezTo>
                            <a:cubicBezTo>
                              <a:pt x="29422" y="21378"/>
                              <a:pt x="20850" y="26141"/>
                              <a:pt x="17039" y="30903"/>
                            </a:cubicBezTo>
                            <a:cubicBezTo>
                              <a:pt x="16087" y="31856"/>
                              <a:pt x="15134" y="32808"/>
                              <a:pt x="15134" y="33761"/>
                            </a:cubicBezTo>
                            <a:cubicBezTo>
                              <a:pt x="15134" y="34713"/>
                              <a:pt x="14182" y="35666"/>
                              <a:pt x="14182" y="36618"/>
                            </a:cubicBezTo>
                            <a:cubicBezTo>
                              <a:pt x="13229" y="38523"/>
                              <a:pt x="13229" y="38523"/>
                              <a:pt x="13229" y="38523"/>
                            </a:cubicBezTo>
                            <a:cubicBezTo>
                              <a:pt x="13229" y="38523"/>
                              <a:pt x="11325" y="42333"/>
                              <a:pt x="12277" y="48048"/>
                            </a:cubicBezTo>
                            <a:cubicBezTo>
                              <a:pt x="13229" y="53763"/>
                              <a:pt x="17039" y="61383"/>
                              <a:pt x="24659" y="66146"/>
                            </a:cubicBezTo>
                            <a:cubicBezTo>
                              <a:pt x="32279" y="71861"/>
                              <a:pt x="40852" y="73766"/>
                              <a:pt x="48472" y="74718"/>
                            </a:cubicBezTo>
                            <a:cubicBezTo>
                              <a:pt x="55139" y="75671"/>
                              <a:pt x="59902" y="74718"/>
                              <a:pt x="60854" y="75671"/>
                            </a:cubicBezTo>
                            <a:cubicBezTo>
                              <a:pt x="60854" y="76623"/>
                              <a:pt x="56092" y="79481"/>
                              <a:pt x="48472" y="80433"/>
                            </a:cubicBezTo>
                            <a:cubicBezTo>
                              <a:pt x="40852" y="81386"/>
                              <a:pt x="29422" y="79481"/>
                              <a:pt x="19897" y="74718"/>
                            </a:cubicBezTo>
                            <a:cubicBezTo>
                              <a:pt x="10372" y="69956"/>
                              <a:pt x="2752" y="59478"/>
                              <a:pt x="847" y="49953"/>
                            </a:cubicBezTo>
                            <a:cubicBezTo>
                              <a:pt x="-1058" y="41381"/>
                              <a:pt x="847" y="34713"/>
                              <a:pt x="847" y="34713"/>
                            </a:cubicBezTo>
                            <a:cubicBezTo>
                              <a:pt x="847" y="34713"/>
                              <a:pt x="847" y="32808"/>
                              <a:pt x="2752" y="30903"/>
                            </a:cubicBezTo>
                            <a:cubicBezTo>
                              <a:pt x="3704" y="29951"/>
                              <a:pt x="4657" y="28046"/>
                              <a:pt x="5609" y="26141"/>
                            </a:cubicBezTo>
                            <a:cubicBezTo>
                              <a:pt x="6562" y="25188"/>
                              <a:pt x="8467" y="23283"/>
                              <a:pt x="9419" y="21378"/>
                            </a:cubicBezTo>
                            <a:cubicBezTo>
                              <a:pt x="16087" y="14711"/>
                              <a:pt x="25612" y="9948"/>
                              <a:pt x="35137" y="7091"/>
                            </a:cubicBezTo>
                            <a:cubicBezTo>
                              <a:pt x="44662" y="4233"/>
                              <a:pt x="55139" y="2328"/>
                              <a:pt x="61807" y="423"/>
                            </a:cubicBezTo>
                            <a:cubicBezTo>
                              <a:pt x="68475" y="423"/>
                              <a:pt x="72284" y="-529"/>
                              <a:pt x="73237" y="423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" name="Freeform: Shape 1137">
                        <a:extLst>
                          <a:ext uri="{FF2B5EF4-FFF2-40B4-BE49-F238E27FC236}">
                            <a16:creationId xmlns:a16="http://schemas.microsoft.com/office/drawing/2014/main" id="{5D6A3B03-959B-F783-4B09-C3D72CD12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98217" y="2143226"/>
                        <a:ext cx="136207" cy="48847"/>
                      </a:xfrm>
                      <a:custGeom>
                        <a:avLst/>
                        <a:gdLst>
                          <a:gd name="connsiteX0" fmla="*/ 136207 w 136207"/>
                          <a:gd name="connsiteY0" fmla="*/ 48476 h 48847"/>
                          <a:gd name="connsiteX1" fmla="*/ 100965 w 136207"/>
                          <a:gd name="connsiteY1" fmla="*/ 37998 h 48847"/>
                          <a:gd name="connsiteX2" fmla="*/ 67627 w 136207"/>
                          <a:gd name="connsiteY2" fmla="*/ 24663 h 48847"/>
                          <a:gd name="connsiteX3" fmla="*/ 57150 w 136207"/>
                          <a:gd name="connsiteY3" fmla="*/ 19901 h 48847"/>
                          <a:gd name="connsiteX4" fmla="*/ 34290 w 136207"/>
                          <a:gd name="connsiteY4" fmla="*/ 11328 h 48847"/>
                          <a:gd name="connsiteX5" fmla="*/ 0 w 136207"/>
                          <a:gd name="connsiteY5" fmla="*/ 1803 h 48847"/>
                          <a:gd name="connsiteX6" fmla="*/ 37147 w 136207"/>
                          <a:gd name="connsiteY6" fmla="*/ 1803 h 48847"/>
                          <a:gd name="connsiteX7" fmla="*/ 61913 w 136207"/>
                          <a:gd name="connsiteY7" fmla="*/ 8471 h 48847"/>
                          <a:gd name="connsiteX8" fmla="*/ 72390 w 136207"/>
                          <a:gd name="connsiteY8" fmla="*/ 12281 h 48847"/>
                          <a:gd name="connsiteX9" fmla="*/ 104775 w 136207"/>
                          <a:gd name="connsiteY9" fmla="*/ 29426 h 48847"/>
                          <a:gd name="connsiteX10" fmla="*/ 136207 w 136207"/>
                          <a:gd name="connsiteY10" fmla="*/ 48476 h 488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36207" h="48847">
                            <a:moveTo>
                              <a:pt x="136207" y="48476"/>
                            </a:moveTo>
                            <a:cubicBezTo>
                              <a:pt x="135255" y="50381"/>
                              <a:pt x="118110" y="44666"/>
                              <a:pt x="100965" y="37998"/>
                            </a:cubicBezTo>
                            <a:cubicBezTo>
                              <a:pt x="83820" y="31331"/>
                              <a:pt x="67627" y="24663"/>
                              <a:pt x="67627" y="24663"/>
                            </a:cubicBezTo>
                            <a:cubicBezTo>
                              <a:pt x="67627" y="24663"/>
                              <a:pt x="63818" y="22758"/>
                              <a:pt x="57150" y="19901"/>
                            </a:cubicBezTo>
                            <a:cubicBezTo>
                              <a:pt x="51435" y="17043"/>
                              <a:pt x="42863" y="14186"/>
                              <a:pt x="34290" y="11328"/>
                            </a:cubicBezTo>
                            <a:cubicBezTo>
                              <a:pt x="18097" y="5613"/>
                              <a:pt x="0" y="3708"/>
                              <a:pt x="0" y="1803"/>
                            </a:cubicBezTo>
                            <a:cubicBezTo>
                              <a:pt x="0" y="-102"/>
                              <a:pt x="18097" y="-1054"/>
                              <a:pt x="37147" y="1803"/>
                            </a:cubicBezTo>
                            <a:cubicBezTo>
                              <a:pt x="45720" y="3708"/>
                              <a:pt x="55245" y="5613"/>
                              <a:pt x="61913" y="8471"/>
                            </a:cubicBezTo>
                            <a:cubicBezTo>
                              <a:pt x="68580" y="10376"/>
                              <a:pt x="72390" y="12281"/>
                              <a:pt x="72390" y="12281"/>
                            </a:cubicBezTo>
                            <a:cubicBezTo>
                              <a:pt x="72390" y="12281"/>
                              <a:pt x="88582" y="19901"/>
                              <a:pt x="104775" y="29426"/>
                            </a:cubicBezTo>
                            <a:cubicBezTo>
                              <a:pt x="120968" y="37998"/>
                              <a:pt x="136207" y="46571"/>
                              <a:pt x="136207" y="48476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Freeform: Shape 1138">
                        <a:extLst>
                          <a:ext uri="{FF2B5EF4-FFF2-40B4-BE49-F238E27FC236}">
                            <a16:creationId xmlns:a16="http://schemas.microsoft.com/office/drawing/2014/main" id="{C417FC99-547E-3CFC-040B-3EE98E04BC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03537" y="2183130"/>
                        <a:ext cx="24206" cy="24079"/>
                      </a:xfrm>
                      <a:custGeom>
                        <a:avLst/>
                        <a:gdLst>
                          <a:gd name="connsiteX0" fmla="*/ 394 w 24206"/>
                          <a:gd name="connsiteY0" fmla="*/ 10477 h 24079"/>
                          <a:gd name="connsiteX1" fmla="*/ 1347 w 24206"/>
                          <a:gd name="connsiteY1" fmla="*/ 5715 h 24079"/>
                          <a:gd name="connsiteX2" fmla="*/ 10872 w 24206"/>
                          <a:gd name="connsiteY2" fmla="*/ 0 h 24079"/>
                          <a:gd name="connsiteX3" fmla="*/ 20397 w 24206"/>
                          <a:gd name="connsiteY3" fmla="*/ 7620 h 24079"/>
                          <a:gd name="connsiteX4" fmla="*/ 21350 w 24206"/>
                          <a:gd name="connsiteY4" fmla="*/ 9525 h 24079"/>
                          <a:gd name="connsiteX5" fmla="*/ 22302 w 24206"/>
                          <a:gd name="connsiteY5" fmla="*/ 11430 h 24079"/>
                          <a:gd name="connsiteX6" fmla="*/ 23255 w 24206"/>
                          <a:gd name="connsiteY6" fmla="*/ 13335 h 24079"/>
                          <a:gd name="connsiteX7" fmla="*/ 24207 w 24206"/>
                          <a:gd name="connsiteY7" fmla="*/ 22860 h 24079"/>
                          <a:gd name="connsiteX8" fmla="*/ 14682 w 24206"/>
                          <a:gd name="connsiteY8" fmla="*/ 23813 h 24079"/>
                          <a:gd name="connsiteX9" fmla="*/ 9919 w 24206"/>
                          <a:gd name="connsiteY9" fmla="*/ 23813 h 24079"/>
                          <a:gd name="connsiteX10" fmla="*/ 7062 w 24206"/>
                          <a:gd name="connsiteY10" fmla="*/ 22860 h 24079"/>
                          <a:gd name="connsiteX11" fmla="*/ 1347 w 24206"/>
                          <a:gd name="connsiteY11" fmla="*/ 19050 h 24079"/>
                          <a:gd name="connsiteX12" fmla="*/ 8014 w 24206"/>
                          <a:gd name="connsiteY12" fmla="*/ 16193 h 24079"/>
                          <a:gd name="connsiteX13" fmla="*/ 10872 w 24206"/>
                          <a:gd name="connsiteY13" fmla="*/ 15240 h 24079"/>
                          <a:gd name="connsiteX14" fmla="*/ 10872 w 24206"/>
                          <a:gd name="connsiteY14" fmla="*/ 14288 h 24079"/>
                          <a:gd name="connsiteX15" fmla="*/ 9919 w 24206"/>
                          <a:gd name="connsiteY15" fmla="*/ 13335 h 24079"/>
                          <a:gd name="connsiteX16" fmla="*/ 9919 w 24206"/>
                          <a:gd name="connsiteY16" fmla="*/ 13335 h 24079"/>
                          <a:gd name="connsiteX17" fmla="*/ 9919 w 24206"/>
                          <a:gd name="connsiteY17" fmla="*/ 13335 h 24079"/>
                          <a:gd name="connsiteX18" fmla="*/ 9919 w 24206"/>
                          <a:gd name="connsiteY18" fmla="*/ 12382 h 24079"/>
                          <a:gd name="connsiteX19" fmla="*/ 9919 w 24206"/>
                          <a:gd name="connsiteY19" fmla="*/ 9525 h 24079"/>
                          <a:gd name="connsiteX20" fmla="*/ 394 w 24206"/>
                          <a:gd name="connsiteY20" fmla="*/ 10477 h 24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4206" h="24079">
                            <a:moveTo>
                              <a:pt x="394" y="10477"/>
                            </a:moveTo>
                            <a:cubicBezTo>
                              <a:pt x="-558" y="9525"/>
                              <a:pt x="394" y="8572"/>
                              <a:pt x="1347" y="5715"/>
                            </a:cubicBezTo>
                            <a:cubicBezTo>
                              <a:pt x="2300" y="3810"/>
                              <a:pt x="6110" y="0"/>
                              <a:pt x="10872" y="0"/>
                            </a:cubicBezTo>
                            <a:cubicBezTo>
                              <a:pt x="15635" y="0"/>
                              <a:pt x="19444" y="4763"/>
                              <a:pt x="20397" y="7620"/>
                            </a:cubicBezTo>
                            <a:cubicBezTo>
                              <a:pt x="20397" y="8572"/>
                              <a:pt x="21350" y="8572"/>
                              <a:pt x="21350" y="9525"/>
                            </a:cubicBezTo>
                            <a:cubicBezTo>
                              <a:pt x="21350" y="10477"/>
                              <a:pt x="21350" y="11430"/>
                              <a:pt x="22302" y="11430"/>
                            </a:cubicBezTo>
                            <a:cubicBezTo>
                              <a:pt x="22302" y="12382"/>
                              <a:pt x="23255" y="13335"/>
                              <a:pt x="23255" y="13335"/>
                            </a:cubicBezTo>
                            <a:cubicBezTo>
                              <a:pt x="23255" y="13335"/>
                              <a:pt x="24207" y="17145"/>
                              <a:pt x="24207" y="22860"/>
                            </a:cubicBezTo>
                            <a:cubicBezTo>
                              <a:pt x="21350" y="22860"/>
                              <a:pt x="18492" y="24765"/>
                              <a:pt x="14682" y="23813"/>
                            </a:cubicBezTo>
                            <a:cubicBezTo>
                              <a:pt x="12777" y="23813"/>
                              <a:pt x="11825" y="23813"/>
                              <a:pt x="9919" y="23813"/>
                            </a:cubicBezTo>
                            <a:cubicBezTo>
                              <a:pt x="8014" y="23813"/>
                              <a:pt x="7062" y="22860"/>
                              <a:pt x="7062" y="22860"/>
                            </a:cubicBezTo>
                            <a:cubicBezTo>
                              <a:pt x="4205" y="21907"/>
                              <a:pt x="1347" y="20002"/>
                              <a:pt x="1347" y="19050"/>
                            </a:cubicBezTo>
                            <a:cubicBezTo>
                              <a:pt x="1347" y="18097"/>
                              <a:pt x="4205" y="17145"/>
                              <a:pt x="8014" y="16193"/>
                            </a:cubicBezTo>
                            <a:cubicBezTo>
                              <a:pt x="9919" y="16193"/>
                              <a:pt x="9919" y="15240"/>
                              <a:pt x="10872" y="15240"/>
                            </a:cubicBezTo>
                            <a:cubicBezTo>
                              <a:pt x="10872" y="15240"/>
                              <a:pt x="10872" y="14288"/>
                              <a:pt x="10872" y="14288"/>
                            </a:cubicBezTo>
                            <a:cubicBezTo>
                              <a:pt x="9919" y="13335"/>
                              <a:pt x="9919" y="13335"/>
                              <a:pt x="9919" y="13335"/>
                            </a:cubicBezTo>
                            <a:cubicBezTo>
                              <a:pt x="9919" y="13335"/>
                              <a:pt x="9919" y="13335"/>
                              <a:pt x="9919" y="13335"/>
                            </a:cubicBezTo>
                            <a:cubicBezTo>
                              <a:pt x="9919" y="13335"/>
                              <a:pt x="9919" y="13335"/>
                              <a:pt x="9919" y="13335"/>
                            </a:cubicBezTo>
                            <a:cubicBezTo>
                              <a:pt x="9919" y="13335"/>
                              <a:pt x="9919" y="12382"/>
                              <a:pt x="9919" y="12382"/>
                            </a:cubicBezTo>
                            <a:cubicBezTo>
                              <a:pt x="9919" y="11430"/>
                              <a:pt x="10872" y="10477"/>
                              <a:pt x="9919" y="9525"/>
                            </a:cubicBezTo>
                            <a:cubicBezTo>
                              <a:pt x="8014" y="8572"/>
                              <a:pt x="1347" y="12382"/>
                              <a:pt x="394" y="10477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" name="Freeform: Shape 1139">
                        <a:extLst>
                          <a:ext uri="{FF2B5EF4-FFF2-40B4-BE49-F238E27FC236}">
                            <a16:creationId xmlns:a16="http://schemas.microsoft.com/office/drawing/2014/main" id="{AFCA074B-24D3-7E83-6F43-4914C8CD67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5266" y="2210378"/>
                        <a:ext cx="30583" cy="23233"/>
                      </a:xfrm>
                      <a:custGeom>
                        <a:avLst/>
                        <a:gdLst>
                          <a:gd name="connsiteX0" fmla="*/ 104 w 30583"/>
                          <a:gd name="connsiteY0" fmla="*/ 7041 h 23233"/>
                          <a:gd name="connsiteX1" fmla="*/ 12486 w 30583"/>
                          <a:gd name="connsiteY1" fmla="*/ 374 h 23233"/>
                          <a:gd name="connsiteX2" fmla="*/ 23916 w 30583"/>
                          <a:gd name="connsiteY2" fmla="*/ 2279 h 23233"/>
                          <a:gd name="connsiteX3" fmla="*/ 28679 w 30583"/>
                          <a:gd name="connsiteY3" fmla="*/ 7994 h 23233"/>
                          <a:gd name="connsiteX4" fmla="*/ 30584 w 30583"/>
                          <a:gd name="connsiteY4" fmla="*/ 14661 h 23233"/>
                          <a:gd name="connsiteX5" fmla="*/ 30584 w 30583"/>
                          <a:gd name="connsiteY5" fmla="*/ 21329 h 23233"/>
                          <a:gd name="connsiteX6" fmla="*/ 30584 w 30583"/>
                          <a:gd name="connsiteY6" fmla="*/ 22281 h 23233"/>
                          <a:gd name="connsiteX7" fmla="*/ 30584 w 30583"/>
                          <a:gd name="connsiteY7" fmla="*/ 22281 h 23233"/>
                          <a:gd name="connsiteX8" fmla="*/ 29632 w 30583"/>
                          <a:gd name="connsiteY8" fmla="*/ 22281 h 23233"/>
                          <a:gd name="connsiteX9" fmla="*/ 27727 w 30583"/>
                          <a:gd name="connsiteY9" fmla="*/ 22281 h 23233"/>
                          <a:gd name="connsiteX10" fmla="*/ 23916 w 30583"/>
                          <a:gd name="connsiteY10" fmla="*/ 23234 h 23233"/>
                          <a:gd name="connsiteX11" fmla="*/ 16296 w 30583"/>
                          <a:gd name="connsiteY11" fmla="*/ 22281 h 23233"/>
                          <a:gd name="connsiteX12" fmla="*/ 13439 w 30583"/>
                          <a:gd name="connsiteY12" fmla="*/ 21329 h 23233"/>
                          <a:gd name="connsiteX13" fmla="*/ 11534 w 30583"/>
                          <a:gd name="connsiteY13" fmla="*/ 20376 h 23233"/>
                          <a:gd name="connsiteX14" fmla="*/ 7724 w 30583"/>
                          <a:gd name="connsiteY14" fmla="*/ 17519 h 23233"/>
                          <a:gd name="connsiteX15" fmla="*/ 11534 w 30583"/>
                          <a:gd name="connsiteY15" fmla="*/ 15614 h 23233"/>
                          <a:gd name="connsiteX16" fmla="*/ 13439 w 30583"/>
                          <a:gd name="connsiteY16" fmla="*/ 15614 h 23233"/>
                          <a:gd name="connsiteX17" fmla="*/ 15344 w 30583"/>
                          <a:gd name="connsiteY17" fmla="*/ 15614 h 23233"/>
                          <a:gd name="connsiteX18" fmla="*/ 16296 w 30583"/>
                          <a:gd name="connsiteY18" fmla="*/ 14661 h 23233"/>
                          <a:gd name="connsiteX19" fmla="*/ 15344 w 30583"/>
                          <a:gd name="connsiteY19" fmla="*/ 12756 h 23233"/>
                          <a:gd name="connsiteX20" fmla="*/ 14391 w 30583"/>
                          <a:gd name="connsiteY20" fmla="*/ 12756 h 23233"/>
                          <a:gd name="connsiteX21" fmla="*/ 14391 w 30583"/>
                          <a:gd name="connsiteY21" fmla="*/ 11804 h 23233"/>
                          <a:gd name="connsiteX22" fmla="*/ 9629 w 30583"/>
                          <a:gd name="connsiteY22" fmla="*/ 8946 h 23233"/>
                          <a:gd name="connsiteX23" fmla="*/ 104 w 30583"/>
                          <a:gd name="connsiteY23" fmla="*/ 7041 h 232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30583" h="23233">
                            <a:moveTo>
                              <a:pt x="104" y="7041"/>
                            </a:moveTo>
                            <a:cubicBezTo>
                              <a:pt x="-848" y="5136"/>
                              <a:pt x="4866" y="1326"/>
                              <a:pt x="12486" y="374"/>
                            </a:cubicBezTo>
                            <a:cubicBezTo>
                              <a:pt x="16296" y="-579"/>
                              <a:pt x="21059" y="374"/>
                              <a:pt x="23916" y="2279"/>
                            </a:cubicBezTo>
                            <a:cubicBezTo>
                              <a:pt x="26774" y="5136"/>
                              <a:pt x="28679" y="7994"/>
                              <a:pt x="28679" y="7994"/>
                            </a:cubicBezTo>
                            <a:cubicBezTo>
                              <a:pt x="28679" y="7994"/>
                              <a:pt x="29632" y="10851"/>
                              <a:pt x="30584" y="14661"/>
                            </a:cubicBezTo>
                            <a:cubicBezTo>
                              <a:pt x="30584" y="16566"/>
                              <a:pt x="30584" y="19424"/>
                              <a:pt x="30584" y="21329"/>
                            </a:cubicBezTo>
                            <a:lnTo>
                              <a:pt x="30584" y="22281"/>
                            </a:lnTo>
                            <a:lnTo>
                              <a:pt x="30584" y="22281"/>
                            </a:lnTo>
                            <a:lnTo>
                              <a:pt x="29632" y="22281"/>
                            </a:lnTo>
                            <a:lnTo>
                              <a:pt x="27727" y="22281"/>
                            </a:lnTo>
                            <a:cubicBezTo>
                              <a:pt x="26774" y="22281"/>
                              <a:pt x="24869" y="23234"/>
                              <a:pt x="23916" y="23234"/>
                            </a:cubicBezTo>
                            <a:cubicBezTo>
                              <a:pt x="21059" y="23234"/>
                              <a:pt x="19154" y="23234"/>
                              <a:pt x="16296" y="22281"/>
                            </a:cubicBezTo>
                            <a:cubicBezTo>
                              <a:pt x="15344" y="22281"/>
                              <a:pt x="14391" y="21329"/>
                              <a:pt x="13439" y="21329"/>
                            </a:cubicBezTo>
                            <a:cubicBezTo>
                              <a:pt x="12486" y="21329"/>
                              <a:pt x="12486" y="20376"/>
                              <a:pt x="11534" y="20376"/>
                            </a:cubicBezTo>
                            <a:cubicBezTo>
                              <a:pt x="9629" y="19424"/>
                              <a:pt x="7724" y="18471"/>
                              <a:pt x="7724" y="17519"/>
                            </a:cubicBezTo>
                            <a:cubicBezTo>
                              <a:pt x="7724" y="16566"/>
                              <a:pt x="9629" y="15614"/>
                              <a:pt x="11534" y="15614"/>
                            </a:cubicBezTo>
                            <a:cubicBezTo>
                              <a:pt x="12486" y="15614"/>
                              <a:pt x="12486" y="15614"/>
                              <a:pt x="13439" y="15614"/>
                            </a:cubicBezTo>
                            <a:cubicBezTo>
                              <a:pt x="14391" y="15614"/>
                              <a:pt x="14391" y="15614"/>
                              <a:pt x="15344" y="15614"/>
                            </a:cubicBezTo>
                            <a:cubicBezTo>
                              <a:pt x="16296" y="15614"/>
                              <a:pt x="16296" y="14661"/>
                              <a:pt x="16296" y="14661"/>
                            </a:cubicBezTo>
                            <a:cubicBezTo>
                              <a:pt x="17249" y="13709"/>
                              <a:pt x="16296" y="12756"/>
                              <a:pt x="15344" y="12756"/>
                            </a:cubicBezTo>
                            <a:cubicBezTo>
                              <a:pt x="15344" y="12756"/>
                              <a:pt x="14391" y="12756"/>
                              <a:pt x="14391" y="12756"/>
                            </a:cubicBezTo>
                            <a:cubicBezTo>
                              <a:pt x="14391" y="12756"/>
                              <a:pt x="14391" y="12756"/>
                              <a:pt x="14391" y="11804"/>
                            </a:cubicBezTo>
                            <a:cubicBezTo>
                              <a:pt x="13439" y="10851"/>
                              <a:pt x="12486" y="9899"/>
                              <a:pt x="9629" y="8946"/>
                            </a:cubicBezTo>
                            <a:cubicBezTo>
                              <a:pt x="7724" y="7994"/>
                              <a:pt x="1057" y="8946"/>
                              <a:pt x="104" y="7041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Freeform: Shape 1140">
                        <a:extLst>
                          <a:ext uri="{FF2B5EF4-FFF2-40B4-BE49-F238E27FC236}">
                            <a16:creationId xmlns:a16="http://schemas.microsoft.com/office/drawing/2014/main" id="{F2B425F3-6F5E-BAEB-0076-A393AA132D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99119" y="2116454"/>
                        <a:ext cx="15240" cy="17145"/>
                      </a:xfrm>
                      <a:custGeom>
                        <a:avLst/>
                        <a:gdLst>
                          <a:gd name="connsiteX0" fmla="*/ 3810 w 15240"/>
                          <a:gd name="connsiteY0" fmla="*/ 952 h 17145"/>
                          <a:gd name="connsiteX1" fmla="*/ 11430 w 15240"/>
                          <a:gd name="connsiteY1" fmla="*/ 1905 h 17145"/>
                          <a:gd name="connsiteX2" fmla="*/ 15240 w 15240"/>
                          <a:gd name="connsiteY2" fmla="*/ 8572 h 17145"/>
                          <a:gd name="connsiteX3" fmla="*/ 15240 w 15240"/>
                          <a:gd name="connsiteY3" fmla="*/ 12383 h 17145"/>
                          <a:gd name="connsiteX4" fmla="*/ 15240 w 15240"/>
                          <a:gd name="connsiteY4" fmla="*/ 13335 h 17145"/>
                          <a:gd name="connsiteX5" fmla="*/ 14288 w 15240"/>
                          <a:gd name="connsiteY5" fmla="*/ 16193 h 17145"/>
                          <a:gd name="connsiteX6" fmla="*/ 12382 w 15240"/>
                          <a:gd name="connsiteY6" fmla="*/ 16193 h 17145"/>
                          <a:gd name="connsiteX7" fmla="*/ 8573 w 15240"/>
                          <a:gd name="connsiteY7" fmla="*/ 17145 h 17145"/>
                          <a:gd name="connsiteX8" fmla="*/ 4763 w 15240"/>
                          <a:gd name="connsiteY8" fmla="*/ 17145 h 17145"/>
                          <a:gd name="connsiteX9" fmla="*/ 1905 w 15240"/>
                          <a:gd name="connsiteY9" fmla="*/ 15240 h 17145"/>
                          <a:gd name="connsiteX10" fmla="*/ 0 w 15240"/>
                          <a:gd name="connsiteY10" fmla="*/ 8572 h 17145"/>
                          <a:gd name="connsiteX11" fmla="*/ 6668 w 15240"/>
                          <a:gd name="connsiteY11" fmla="*/ 7620 h 17145"/>
                          <a:gd name="connsiteX12" fmla="*/ 6668 w 15240"/>
                          <a:gd name="connsiteY12" fmla="*/ 7620 h 17145"/>
                          <a:gd name="connsiteX13" fmla="*/ 6668 w 15240"/>
                          <a:gd name="connsiteY13" fmla="*/ 8572 h 17145"/>
                          <a:gd name="connsiteX14" fmla="*/ 6668 w 15240"/>
                          <a:gd name="connsiteY14" fmla="*/ 7620 h 17145"/>
                          <a:gd name="connsiteX15" fmla="*/ 6668 w 15240"/>
                          <a:gd name="connsiteY15" fmla="*/ 5715 h 17145"/>
                          <a:gd name="connsiteX16" fmla="*/ 7620 w 15240"/>
                          <a:gd name="connsiteY16" fmla="*/ 4763 h 17145"/>
                          <a:gd name="connsiteX17" fmla="*/ 4763 w 15240"/>
                          <a:gd name="connsiteY17" fmla="*/ 7620 h 17145"/>
                          <a:gd name="connsiteX18" fmla="*/ 4763 w 15240"/>
                          <a:gd name="connsiteY18" fmla="*/ 7620 h 17145"/>
                          <a:gd name="connsiteX19" fmla="*/ 4763 w 15240"/>
                          <a:gd name="connsiteY19" fmla="*/ 7620 h 17145"/>
                          <a:gd name="connsiteX20" fmla="*/ 6668 w 15240"/>
                          <a:gd name="connsiteY20" fmla="*/ 7620 h 17145"/>
                          <a:gd name="connsiteX21" fmla="*/ 6668 w 15240"/>
                          <a:gd name="connsiteY21" fmla="*/ 7620 h 17145"/>
                          <a:gd name="connsiteX22" fmla="*/ 5715 w 15240"/>
                          <a:gd name="connsiteY22" fmla="*/ 7620 h 17145"/>
                          <a:gd name="connsiteX23" fmla="*/ 5715 w 15240"/>
                          <a:gd name="connsiteY23" fmla="*/ 7620 h 17145"/>
                          <a:gd name="connsiteX24" fmla="*/ 3810 w 15240"/>
                          <a:gd name="connsiteY24" fmla="*/ 952 h 17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5240" h="17145">
                            <a:moveTo>
                              <a:pt x="3810" y="952"/>
                            </a:moveTo>
                            <a:cubicBezTo>
                              <a:pt x="4763" y="0"/>
                              <a:pt x="7620" y="-953"/>
                              <a:pt x="11430" y="1905"/>
                            </a:cubicBezTo>
                            <a:cubicBezTo>
                              <a:pt x="13335" y="2858"/>
                              <a:pt x="15240" y="5715"/>
                              <a:pt x="15240" y="8572"/>
                            </a:cubicBezTo>
                            <a:cubicBezTo>
                              <a:pt x="15240" y="11430"/>
                              <a:pt x="15240" y="12383"/>
                              <a:pt x="15240" y="12383"/>
                            </a:cubicBezTo>
                            <a:cubicBezTo>
                              <a:pt x="15240" y="12383"/>
                              <a:pt x="15240" y="12383"/>
                              <a:pt x="15240" y="13335"/>
                            </a:cubicBezTo>
                            <a:lnTo>
                              <a:pt x="14288" y="16193"/>
                            </a:lnTo>
                            <a:lnTo>
                              <a:pt x="12382" y="16193"/>
                            </a:lnTo>
                            <a:cubicBezTo>
                              <a:pt x="11430" y="16193"/>
                              <a:pt x="11430" y="16193"/>
                              <a:pt x="8573" y="17145"/>
                            </a:cubicBezTo>
                            <a:cubicBezTo>
                              <a:pt x="7620" y="17145"/>
                              <a:pt x="6668" y="17145"/>
                              <a:pt x="4763" y="17145"/>
                            </a:cubicBezTo>
                            <a:cubicBezTo>
                              <a:pt x="2857" y="17145"/>
                              <a:pt x="1905" y="16193"/>
                              <a:pt x="1905" y="15240"/>
                            </a:cubicBezTo>
                            <a:cubicBezTo>
                              <a:pt x="0" y="12383"/>
                              <a:pt x="0" y="10477"/>
                              <a:pt x="0" y="8572"/>
                            </a:cubicBezTo>
                            <a:cubicBezTo>
                              <a:pt x="953" y="6668"/>
                              <a:pt x="3810" y="7620"/>
                              <a:pt x="6668" y="7620"/>
                            </a:cubicBezTo>
                            <a:cubicBezTo>
                              <a:pt x="6668" y="7620"/>
                              <a:pt x="7620" y="7620"/>
                              <a:pt x="6668" y="7620"/>
                            </a:cubicBezTo>
                            <a:cubicBezTo>
                              <a:pt x="6668" y="7620"/>
                              <a:pt x="5715" y="9525"/>
                              <a:pt x="6668" y="8572"/>
                            </a:cubicBezTo>
                            <a:cubicBezTo>
                              <a:pt x="6668" y="8572"/>
                              <a:pt x="6668" y="8572"/>
                              <a:pt x="6668" y="7620"/>
                            </a:cubicBezTo>
                            <a:cubicBezTo>
                              <a:pt x="6668" y="6668"/>
                              <a:pt x="6668" y="5715"/>
                              <a:pt x="6668" y="5715"/>
                            </a:cubicBezTo>
                            <a:cubicBezTo>
                              <a:pt x="6668" y="5715"/>
                              <a:pt x="7620" y="4763"/>
                              <a:pt x="7620" y="4763"/>
                            </a:cubicBezTo>
                            <a:cubicBezTo>
                              <a:pt x="4763" y="7620"/>
                              <a:pt x="6668" y="5715"/>
                              <a:pt x="4763" y="7620"/>
                            </a:cubicBezTo>
                            <a:cubicBezTo>
                              <a:pt x="4763" y="7620"/>
                              <a:pt x="4763" y="7620"/>
                              <a:pt x="4763" y="7620"/>
                            </a:cubicBezTo>
                            <a:cubicBezTo>
                              <a:pt x="4763" y="7620"/>
                              <a:pt x="4763" y="7620"/>
                              <a:pt x="4763" y="7620"/>
                            </a:cubicBezTo>
                            <a:cubicBezTo>
                              <a:pt x="4763" y="7620"/>
                              <a:pt x="6668" y="7620"/>
                              <a:pt x="6668" y="7620"/>
                            </a:cubicBezTo>
                            <a:cubicBezTo>
                              <a:pt x="6668" y="7620"/>
                              <a:pt x="6668" y="7620"/>
                              <a:pt x="6668" y="7620"/>
                            </a:cubicBezTo>
                            <a:cubicBezTo>
                              <a:pt x="6668" y="7620"/>
                              <a:pt x="6668" y="7620"/>
                              <a:pt x="5715" y="7620"/>
                            </a:cubicBezTo>
                            <a:cubicBezTo>
                              <a:pt x="4763" y="7620"/>
                              <a:pt x="5715" y="7620"/>
                              <a:pt x="5715" y="7620"/>
                            </a:cubicBezTo>
                            <a:cubicBezTo>
                              <a:pt x="3810" y="5715"/>
                              <a:pt x="1905" y="1905"/>
                              <a:pt x="3810" y="952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" name="Freeform: Shape 1141">
                        <a:extLst>
                          <a:ext uri="{FF2B5EF4-FFF2-40B4-BE49-F238E27FC236}">
                            <a16:creationId xmlns:a16="http://schemas.microsoft.com/office/drawing/2014/main" id="{5756F9A7-7615-F4A9-70B9-243ADAFE73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3882" y="1884997"/>
                        <a:ext cx="96706" cy="472440"/>
                      </a:xfrm>
                      <a:custGeom>
                        <a:avLst/>
                        <a:gdLst>
                          <a:gd name="connsiteX0" fmla="*/ 34370 w 96706"/>
                          <a:gd name="connsiteY0" fmla="*/ 472440 h 472440"/>
                          <a:gd name="connsiteX1" fmla="*/ 54373 w 96706"/>
                          <a:gd name="connsiteY1" fmla="*/ 439103 h 472440"/>
                          <a:gd name="connsiteX2" fmla="*/ 70566 w 96706"/>
                          <a:gd name="connsiteY2" fmla="*/ 402908 h 472440"/>
                          <a:gd name="connsiteX3" fmla="*/ 81995 w 96706"/>
                          <a:gd name="connsiteY3" fmla="*/ 359093 h 472440"/>
                          <a:gd name="connsiteX4" fmla="*/ 86758 w 96706"/>
                          <a:gd name="connsiteY4" fmla="*/ 313373 h 472440"/>
                          <a:gd name="connsiteX5" fmla="*/ 85805 w 96706"/>
                          <a:gd name="connsiteY5" fmla="*/ 273368 h 472440"/>
                          <a:gd name="connsiteX6" fmla="*/ 82948 w 96706"/>
                          <a:gd name="connsiteY6" fmla="*/ 245745 h 472440"/>
                          <a:gd name="connsiteX7" fmla="*/ 81043 w 96706"/>
                          <a:gd name="connsiteY7" fmla="*/ 235267 h 472440"/>
                          <a:gd name="connsiteX8" fmla="*/ 79138 w 96706"/>
                          <a:gd name="connsiteY8" fmla="*/ 224790 h 472440"/>
                          <a:gd name="connsiteX9" fmla="*/ 74375 w 96706"/>
                          <a:gd name="connsiteY9" fmla="*/ 197167 h 472440"/>
                          <a:gd name="connsiteX10" fmla="*/ 50563 w 96706"/>
                          <a:gd name="connsiteY10" fmla="*/ 114300 h 472440"/>
                          <a:gd name="connsiteX11" fmla="*/ 17225 w 96706"/>
                          <a:gd name="connsiteY11" fmla="*/ 35243 h 472440"/>
                          <a:gd name="connsiteX12" fmla="*/ 80 w 96706"/>
                          <a:gd name="connsiteY12" fmla="*/ 0 h 472440"/>
                          <a:gd name="connsiteX13" fmla="*/ 21988 w 96706"/>
                          <a:gd name="connsiteY13" fmla="*/ 33338 h 472440"/>
                          <a:gd name="connsiteX14" fmla="*/ 59135 w 96706"/>
                          <a:gd name="connsiteY14" fmla="*/ 111443 h 472440"/>
                          <a:gd name="connsiteX15" fmla="*/ 85805 w 96706"/>
                          <a:gd name="connsiteY15" fmla="*/ 194310 h 472440"/>
                          <a:gd name="connsiteX16" fmla="*/ 91520 w 96706"/>
                          <a:gd name="connsiteY16" fmla="*/ 222885 h 472440"/>
                          <a:gd name="connsiteX17" fmla="*/ 93425 w 96706"/>
                          <a:gd name="connsiteY17" fmla="*/ 233363 h 472440"/>
                          <a:gd name="connsiteX18" fmla="*/ 94378 w 96706"/>
                          <a:gd name="connsiteY18" fmla="*/ 243840 h 472440"/>
                          <a:gd name="connsiteX19" fmla="*/ 96283 w 96706"/>
                          <a:gd name="connsiteY19" fmla="*/ 272415 h 472440"/>
                          <a:gd name="connsiteX20" fmla="*/ 96283 w 96706"/>
                          <a:gd name="connsiteY20" fmla="*/ 313373 h 472440"/>
                          <a:gd name="connsiteX21" fmla="*/ 89616 w 96706"/>
                          <a:gd name="connsiteY21" fmla="*/ 360045 h 472440"/>
                          <a:gd name="connsiteX22" fmla="*/ 75328 w 96706"/>
                          <a:gd name="connsiteY22" fmla="*/ 404813 h 472440"/>
                          <a:gd name="connsiteX23" fmla="*/ 56278 w 96706"/>
                          <a:gd name="connsiteY23" fmla="*/ 441007 h 472440"/>
                          <a:gd name="connsiteX24" fmla="*/ 46753 w 96706"/>
                          <a:gd name="connsiteY24" fmla="*/ 454343 h 472440"/>
                          <a:gd name="connsiteX25" fmla="*/ 39133 w 96706"/>
                          <a:gd name="connsiteY25" fmla="*/ 463868 h 472440"/>
                          <a:gd name="connsiteX26" fmla="*/ 34370 w 96706"/>
                          <a:gd name="connsiteY26" fmla="*/ 472440 h 472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96706" h="472440">
                            <a:moveTo>
                              <a:pt x="34370" y="472440"/>
                            </a:moveTo>
                            <a:cubicBezTo>
                              <a:pt x="33418" y="471488"/>
                              <a:pt x="43895" y="459105"/>
                              <a:pt x="54373" y="439103"/>
                            </a:cubicBezTo>
                            <a:cubicBezTo>
                              <a:pt x="60088" y="428625"/>
                              <a:pt x="65803" y="416243"/>
                              <a:pt x="70566" y="402908"/>
                            </a:cubicBezTo>
                            <a:cubicBezTo>
                              <a:pt x="75328" y="389573"/>
                              <a:pt x="79138" y="374333"/>
                              <a:pt x="81995" y="359093"/>
                            </a:cubicBezTo>
                            <a:cubicBezTo>
                              <a:pt x="84853" y="343853"/>
                              <a:pt x="85805" y="328613"/>
                              <a:pt x="86758" y="313373"/>
                            </a:cubicBezTo>
                            <a:cubicBezTo>
                              <a:pt x="86758" y="299085"/>
                              <a:pt x="86758" y="284798"/>
                              <a:pt x="85805" y="273368"/>
                            </a:cubicBezTo>
                            <a:cubicBezTo>
                              <a:pt x="84853" y="261938"/>
                              <a:pt x="83900" y="252413"/>
                              <a:pt x="82948" y="245745"/>
                            </a:cubicBezTo>
                            <a:cubicBezTo>
                              <a:pt x="81995" y="239078"/>
                              <a:pt x="81043" y="235267"/>
                              <a:pt x="81043" y="235267"/>
                            </a:cubicBezTo>
                            <a:cubicBezTo>
                              <a:pt x="81043" y="235267"/>
                              <a:pt x="80091" y="231458"/>
                              <a:pt x="79138" y="224790"/>
                            </a:cubicBezTo>
                            <a:cubicBezTo>
                              <a:pt x="78185" y="218123"/>
                              <a:pt x="76280" y="208598"/>
                              <a:pt x="74375" y="197167"/>
                            </a:cubicBezTo>
                            <a:cubicBezTo>
                              <a:pt x="69613" y="174308"/>
                              <a:pt x="61041" y="143828"/>
                              <a:pt x="50563" y="114300"/>
                            </a:cubicBezTo>
                            <a:cubicBezTo>
                              <a:pt x="40085" y="84773"/>
                              <a:pt x="27703" y="56197"/>
                              <a:pt x="17225" y="35243"/>
                            </a:cubicBezTo>
                            <a:cubicBezTo>
                              <a:pt x="6748" y="14288"/>
                              <a:pt x="-872" y="0"/>
                              <a:pt x="80" y="0"/>
                            </a:cubicBezTo>
                            <a:cubicBezTo>
                              <a:pt x="1033" y="0"/>
                              <a:pt x="9605" y="12383"/>
                              <a:pt x="21988" y="33338"/>
                            </a:cubicBezTo>
                            <a:cubicBezTo>
                              <a:pt x="33418" y="54293"/>
                              <a:pt x="47705" y="81915"/>
                              <a:pt x="59135" y="111443"/>
                            </a:cubicBezTo>
                            <a:cubicBezTo>
                              <a:pt x="70566" y="140970"/>
                              <a:pt x="80091" y="171450"/>
                              <a:pt x="85805" y="194310"/>
                            </a:cubicBezTo>
                            <a:cubicBezTo>
                              <a:pt x="88663" y="205740"/>
                              <a:pt x="90568" y="215265"/>
                              <a:pt x="91520" y="222885"/>
                            </a:cubicBezTo>
                            <a:cubicBezTo>
                              <a:pt x="92473" y="229553"/>
                              <a:pt x="93425" y="233363"/>
                              <a:pt x="93425" y="233363"/>
                            </a:cubicBezTo>
                            <a:cubicBezTo>
                              <a:pt x="93425" y="233363"/>
                              <a:pt x="93425" y="237173"/>
                              <a:pt x="94378" y="243840"/>
                            </a:cubicBezTo>
                            <a:cubicBezTo>
                              <a:pt x="95330" y="250508"/>
                              <a:pt x="96283" y="260985"/>
                              <a:pt x="96283" y="272415"/>
                            </a:cubicBezTo>
                            <a:cubicBezTo>
                              <a:pt x="97235" y="284798"/>
                              <a:pt x="96283" y="298133"/>
                              <a:pt x="96283" y="313373"/>
                            </a:cubicBezTo>
                            <a:cubicBezTo>
                              <a:pt x="95330" y="328613"/>
                              <a:pt x="93425" y="343853"/>
                              <a:pt x="89616" y="360045"/>
                            </a:cubicBezTo>
                            <a:cubicBezTo>
                              <a:pt x="85805" y="375285"/>
                              <a:pt x="81043" y="391478"/>
                              <a:pt x="75328" y="404813"/>
                            </a:cubicBezTo>
                            <a:cubicBezTo>
                              <a:pt x="69613" y="418148"/>
                              <a:pt x="62945" y="431482"/>
                              <a:pt x="56278" y="441007"/>
                            </a:cubicBezTo>
                            <a:cubicBezTo>
                              <a:pt x="53420" y="445770"/>
                              <a:pt x="49610" y="450532"/>
                              <a:pt x="46753" y="454343"/>
                            </a:cubicBezTo>
                            <a:cubicBezTo>
                              <a:pt x="43895" y="458153"/>
                              <a:pt x="41038" y="461963"/>
                              <a:pt x="39133" y="463868"/>
                            </a:cubicBezTo>
                            <a:cubicBezTo>
                              <a:pt x="38180" y="469582"/>
                              <a:pt x="35323" y="472440"/>
                              <a:pt x="34370" y="472440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Freeform: Shape 1142">
                        <a:extLst>
                          <a:ext uri="{FF2B5EF4-FFF2-40B4-BE49-F238E27FC236}">
                            <a16:creationId xmlns:a16="http://schemas.microsoft.com/office/drawing/2014/main" id="{A925F541-5730-5B3C-E30D-97E25E7DDE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22983" y="1919287"/>
                        <a:ext cx="217453" cy="602100"/>
                      </a:xfrm>
                      <a:custGeom>
                        <a:avLst/>
                        <a:gdLst>
                          <a:gd name="connsiteX0" fmla="*/ 36 w 217453"/>
                          <a:gd name="connsiteY0" fmla="*/ 0 h 602100"/>
                          <a:gd name="connsiteX1" fmla="*/ 13371 w 217453"/>
                          <a:gd name="connsiteY1" fmla="*/ 7620 h 602100"/>
                          <a:gd name="connsiteX2" fmla="*/ 27659 w 217453"/>
                          <a:gd name="connsiteY2" fmla="*/ 17145 h 602100"/>
                          <a:gd name="connsiteX3" fmla="*/ 44804 w 217453"/>
                          <a:gd name="connsiteY3" fmla="*/ 30480 h 602100"/>
                          <a:gd name="connsiteX4" fmla="*/ 128623 w 217453"/>
                          <a:gd name="connsiteY4" fmla="*/ 116205 h 602100"/>
                          <a:gd name="connsiteX5" fmla="*/ 165771 w 217453"/>
                          <a:gd name="connsiteY5" fmla="*/ 168593 h 602100"/>
                          <a:gd name="connsiteX6" fmla="*/ 192441 w 217453"/>
                          <a:gd name="connsiteY6" fmla="*/ 218123 h 602100"/>
                          <a:gd name="connsiteX7" fmla="*/ 201014 w 217453"/>
                          <a:gd name="connsiteY7" fmla="*/ 239077 h 602100"/>
                          <a:gd name="connsiteX8" fmla="*/ 206729 w 217453"/>
                          <a:gd name="connsiteY8" fmla="*/ 255270 h 602100"/>
                          <a:gd name="connsiteX9" fmla="*/ 210539 w 217453"/>
                          <a:gd name="connsiteY9" fmla="*/ 270510 h 602100"/>
                          <a:gd name="connsiteX10" fmla="*/ 211491 w 217453"/>
                          <a:gd name="connsiteY10" fmla="*/ 274320 h 602100"/>
                          <a:gd name="connsiteX11" fmla="*/ 213396 w 217453"/>
                          <a:gd name="connsiteY11" fmla="*/ 285750 h 602100"/>
                          <a:gd name="connsiteX12" fmla="*/ 217206 w 217453"/>
                          <a:gd name="connsiteY12" fmla="*/ 325755 h 602100"/>
                          <a:gd name="connsiteX13" fmla="*/ 213396 w 217453"/>
                          <a:gd name="connsiteY13" fmla="*/ 381953 h 602100"/>
                          <a:gd name="connsiteX14" fmla="*/ 198156 w 217453"/>
                          <a:gd name="connsiteY14" fmla="*/ 444817 h 602100"/>
                          <a:gd name="connsiteX15" fmla="*/ 151484 w 217453"/>
                          <a:gd name="connsiteY15" fmla="*/ 555308 h 602100"/>
                          <a:gd name="connsiteX16" fmla="*/ 132434 w 217453"/>
                          <a:gd name="connsiteY16" fmla="*/ 589598 h 602100"/>
                          <a:gd name="connsiteX17" fmla="*/ 124814 w 217453"/>
                          <a:gd name="connsiteY17" fmla="*/ 601980 h 602100"/>
                          <a:gd name="connsiteX18" fmla="*/ 130529 w 217453"/>
                          <a:gd name="connsiteY18" fmla="*/ 587693 h 602100"/>
                          <a:gd name="connsiteX19" fmla="*/ 146721 w 217453"/>
                          <a:gd name="connsiteY19" fmla="*/ 551498 h 602100"/>
                          <a:gd name="connsiteX20" fmla="*/ 189584 w 217453"/>
                          <a:gd name="connsiteY20" fmla="*/ 441008 h 602100"/>
                          <a:gd name="connsiteX21" fmla="*/ 202918 w 217453"/>
                          <a:gd name="connsiteY21" fmla="*/ 379095 h 602100"/>
                          <a:gd name="connsiteX22" fmla="*/ 204823 w 217453"/>
                          <a:gd name="connsiteY22" fmla="*/ 324803 h 602100"/>
                          <a:gd name="connsiteX23" fmla="*/ 201014 w 217453"/>
                          <a:gd name="connsiteY23" fmla="*/ 286703 h 602100"/>
                          <a:gd name="connsiteX24" fmla="*/ 199109 w 217453"/>
                          <a:gd name="connsiteY24" fmla="*/ 276225 h 602100"/>
                          <a:gd name="connsiteX25" fmla="*/ 198156 w 217453"/>
                          <a:gd name="connsiteY25" fmla="*/ 272415 h 602100"/>
                          <a:gd name="connsiteX26" fmla="*/ 194346 w 217453"/>
                          <a:gd name="connsiteY26" fmla="*/ 258127 h 602100"/>
                          <a:gd name="connsiteX27" fmla="*/ 189584 w 217453"/>
                          <a:gd name="connsiteY27" fmla="*/ 241935 h 602100"/>
                          <a:gd name="connsiteX28" fmla="*/ 181964 w 217453"/>
                          <a:gd name="connsiteY28" fmla="*/ 221933 h 602100"/>
                          <a:gd name="connsiteX29" fmla="*/ 121956 w 217453"/>
                          <a:gd name="connsiteY29" fmla="*/ 120968 h 602100"/>
                          <a:gd name="connsiteX30" fmla="*/ 41946 w 217453"/>
                          <a:gd name="connsiteY30" fmla="*/ 33338 h 602100"/>
                          <a:gd name="connsiteX31" fmla="*/ 36 w 217453"/>
                          <a:gd name="connsiteY31" fmla="*/ 0 h 602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17453" h="602100">
                            <a:moveTo>
                              <a:pt x="36" y="0"/>
                            </a:moveTo>
                            <a:cubicBezTo>
                              <a:pt x="36" y="0"/>
                              <a:pt x="4798" y="2857"/>
                              <a:pt x="13371" y="7620"/>
                            </a:cubicBezTo>
                            <a:cubicBezTo>
                              <a:pt x="17181" y="10478"/>
                              <a:pt x="21943" y="13335"/>
                              <a:pt x="27659" y="17145"/>
                            </a:cubicBezTo>
                            <a:cubicBezTo>
                              <a:pt x="33373" y="20955"/>
                              <a:pt x="39089" y="25718"/>
                              <a:pt x="44804" y="30480"/>
                            </a:cubicBezTo>
                            <a:cubicBezTo>
                              <a:pt x="70521" y="51435"/>
                              <a:pt x="101954" y="81915"/>
                              <a:pt x="128623" y="116205"/>
                            </a:cubicBezTo>
                            <a:cubicBezTo>
                              <a:pt x="142911" y="133350"/>
                              <a:pt x="155293" y="151448"/>
                              <a:pt x="165771" y="168593"/>
                            </a:cubicBezTo>
                            <a:cubicBezTo>
                              <a:pt x="176248" y="186690"/>
                              <a:pt x="185773" y="202883"/>
                              <a:pt x="192441" y="218123"/>
                            </a:cubicBezTo>
                            <a:cubicBezTo>
                              <a:pt x="196251" y="225743"/>
                              <a:pt x="199109" y="232410"/>
                              <a:pt x="201014" y="239077"/>
                            </a:cubicBezTo>
                            <a:cubicBezTo>
                              <a:pt x="202918" y="245745"/>
                              <a:pt x="205776" y="250508"/>
                              <a:pt x="206729" y="255270"/>
                            </a:cubicBezTo>
                            <a:cubicBezTo>
                              <a:pt x="209586" y="264795"/>
                              <a:pt x="210539" y="270510"/>
                              <a:pt x="210539" y="270510"/>
                            </a:cubicBezTo>
                            <a:cubicBezTo>
                              <a:pt x="210539" y="270510"/>
                              <a:pt x="210539" y="271463"/>
                              <a:pt x="211491" y="274320"/>
                            </a:cubicBezTo>
                            <a:cubicBezTo>
                              <a:pt x="211491" y="277178"/>
                              <a:pt x="212443" y="280988"/>
                              <a:pt x="213396" y="285750"/>
                            </a:cubicBezTo>
                            <a:cubicBezTo>
                              <a:pt x="215301" y="295275"/>
                              <a:pt x="216254" y="309563"/>
                              <a:pt x="217206" y="325755"/>
                            </a:cubicBezTo>
                            <a:cubicBezTo>
                              <a:pt x="218159" y="341948"/>
                              <a:pt x="216254" y="361950"/>
                              <a:pt x="213396" y="381953"/>
                            </a:cubicBezTo>
                            <a:cubicBezTo>
                              <a:pt x="210539" y="401955"/>
                              <a:pt x="204823" y="423863"/>
                              <a:pt x="198156" y="444817"/>
                            </a:cubicBezTo>
                            <a:cubicBezTo>
                              <a:pt x="184821" y="486728"/>
                              <a:pt x="165771" y="525780"/>
                              <a:pt x="151484" y="555308"/>
                            </a:cubicBezTo>
                            <a:cubicBezTo>
                              <a:pt x="143864" y="569595"/>
                              <a:pt x="137196" y="581978"/>
                              <a:pt x="132434" y="589598"/>
                            </a:cubicBezTo>
                            <a:cubicBezTo>
                              <a:pt x="127671" y="598170"/>
                              <a:pt x="124814" y="602933"/>
                              <a:pt x="124814" y="601980"/>
                            </a:cubicBezTo>
                            <a:cubicBezTo>
                              <a:pt x="124814" y="601980"/>
                              <a:pt x="126718" y="596265"/>
                              <a:pt x="130529" y="587693"/>
                            </a:cubicBezTo>
                            <a:cubicBezTo>
                              <a:pt x="134339" y="579120"/>
                              <a:pt x="140054" y="566738"/>
                              <a:pt x="146721" y="551498"/>
                            </a:cubicBezTo>
                            <a:cubicBezTo>
                              <a:pt x="160056" y="521970"/>
                              <a:pt x="177201" y="481965"/>
                              <a:pt x="189584" y="441008"/>
                            </a:cubicBezTo>
                            <a:cubicBezTo>
                              <a:pt x="195298" y="420053"/>
                              <a:pt x="200061" y="399098"/>
                              <a:pt x="202918" y="379095"/>
                            </a:cubicBezTo>
                            <a:cubicBezTo>
                              <a:pt x="204823" y="359093"/>
                              <a:pt x="206729" y="340995"/>
                              <a:pt x="204823" y="324803"/>
                            </a:cubicBezTo>
                            <a:cubicBezTo>
                              <a:pt x="203871" y="308610"/>
                              <a:pt x="202918" y="295275"/>
                              <a:pt x="201014" y="286703"/>
                            </a:cubicBezTo>
                            <a:cubicBezTo>
                              <a:pt x="200061" y="281940"/>
                              <a:pt x="199109" y="279083"/>
                              <a:pt x="199109" y="276225"/>
                            </a:cubicBezTo>
                            <a:cubicBezTo>
                              <a:pt x="198156" y="273368"/>
                              <a:pt x="198156" y="272415"/>
                              <a:pt x="198156" y="272415"/>
                            </a:cubicBezTo>
                            <a:cubicBezTo>
                              <a:pt x="198156" y="272415"/>
                              <a:pt x="197204" y="267653"/>
                              <a:pt x="194346" y="258127"/>
                            </a:cubicBezTo>
                            <a:cubicBezTo>
                              <a:pt x="193393" y="253365"/>
                              <a:pt x="191489" y="248602"/>
                              <a:pt x="189584" y="241935"/>
                            </a:cubicBezTo>
                            <a:cubicBezTo>
                              <a:pt x="187679" y="235268"/>
                              <a:pt x="184821" y="228600"/>
                              <a:pt x="181964" y="221933"/>
                            </a:cubicBezTo>
                            <a:cubicBezTo>
                              <a:pt x="169581" y="192405"/>
                              <a:pt x="147673" y="154305"/>
                              <a:pt x="121956" y="120968"/>
                            </a:cubicBezTo>
                            <a:cubicBezTo>
                              <a:pt x="96239" y="86678"/>
                              <a:pt x="65759" y="55245"/>
                              <a:pt x="41946" y="33338"/>
                            </a:cubicBezTo>
                            <a:cubicBezTo>
                              <a:pt x="17181" y="13335"/>
                              <a:pt x="-916" y="953"/>
                              <a:pt x="36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Freeform: Shape 1143">
                        <a:extLst>
                          <a:ext uri="{FF2B5EF4-FFF2-40B4-BE49-F238E27FC236}">
                            <a16:creationId xmlns:a16="http://schemas.microsoft.com/office/drawing/2014/main" id="{4FAE4168-A337-0267-CD40-2FB52BD3F2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6739" y="1807606"/>
                        <a:ext cx="402907" cy="286978"/>
                      </a:xfrm>
                      <a:custGeom>
                        <a:avLst/>
                        <a:gdLst>
                          <a:gd name="connsiteX0" fmla="*/ 402908 w 402907"/>
                          <a:gd name="connsiteY0" fmla="*/ 238 h 286978"/>
                          <a:gd name="connsiteX1" fmla="*/ 361950 w 402907"/>
                          <a:gd name="connsiteY1" fmla="*/ 5953 h 286978"/>
                          <a:gd name="connsiteX2" fmla="*/ 275273 w 402907"/>
                          <a:gd name="connsiteY2" fmla="*/ 28813 h 286978"/>
                          <a:gd name="connsiteX3" fmla="*/ 192405 w 402907"/>
                          <a:gd name="connsiteY3" fmla="*/ 63103 h 286978"/>
                          <a:gd name="connsiteX4" fmla="*/ 166688 w 402907"/>
                          <a:gd name="connsiteY4" fmla="*/ 77391 h 286978"/>
                          <a:gd name="connsiteX5" fmla="*/ 157163 w 402907"/>
                          <a:gd name="connsiteY5" fmla="*/ 83106 h 286978"/>
                          <a:gd name="connsiteX6" fmla="*/ 148590 w 402907"/>
                          <a:gd name="connsiteY6" fmla="*/ 89773 h 286978"/>
                          <a:gd name="connsiteX7" fmla="*/ 125730 w 402907"/>
                          <a:gd name="connsiteY7" fmla="*/ 108823 h 286978"/>
                          <a:gd name="connsiteX8" fmla="*/ 96203 w 402907"/>
                          <a:gd name="connsiteY8" fmla="*/ 138351 h 286978"/>
                          <a:gd name="connsiteX9" fmla="*/ 63818 w 402907"/>
                          <a:gd name="connsiteY9" fmla="*/ 174546 h 286978"/>
                          <a:gd name="connsiteX10" fmla="*/ 14288 w 402907"/>
                          <a:gd name="connsiteY10" fmla="*/ 248841 h 286978"/>
                          <a:gd name="connsiteX11" fmla="*/ 0 w 402907"/>
                          <a:gd name="connsiteY11" fmla="*/ 286941 h 286978"/>
                          <a:gd name="connsiteX12" fmla="*/ 953 w 402907"/>
                          <a:gd name="connsiteY12" fmla="*/ 275511 h 286978"/>
                          <a:gd name="connsiteX13" fmla="*/ 9525 w 402907"/>
                          <a:gd name="connsiteY13" fmla="*/ 246936 h 286978"/>
                          <a:gd name="connsiteX14" fmla="*/ 56198 w 402907"/>
                          <a:gd name="connsiteY14" fmla="*/ 168831 h 286978"/>
                          <a:gd name="connsiteX15" fmla="*/ 87630 w 402907"/>
                          <a:gd name="connsiteY15" fmla="*/ 131683 h 286978"/>
                          <a:gd name="connsiteX16" fmla="*/ 117158 w 402907"/>
                          <a:gd name="connsiteY16" fmla="*/ 100251 h 286978"/>
                          <a:gd name="connsiteX17" fmla="*/ 140018 w 402907"/>
                          <a:gd name="connsiteY17" fmla="*/ 80248 h 286978"/>
                          <a:gd name="connsiteX18" fmla="*/ 149543 w 402907"/>
                          <a:gd name="connsiteY18" fmla="*/ 73581 h 286978"/>
                          <a:gd name="connsiteX19" fmla="*/ 159068 w 402907"/>
                          <a:gd name="connsiteY19" fmla="*/ 67866 h 286978"/>
                          <a:gd name="connsiteX20" fmla="*/ 185738 w 402907"/>
                          <a:gd name="connsiteY20" fmla="*/ 53578 h 286978"/>
                          <a:gd name="connsiteX21" fmla="*/ 271463 w 402907"/>
                          <a:gd name="connsiteY21" fmla="*/ 21193 h 286978"/>
                          <a:gd name="connsiteX22" fmla="*/ 360998 w 402907"/>
                          <a:gd name="connsiteY22" fmla="*/ 2143 h 286978"/>
                          <a:gd name="connsiteX23" fmla="*/ 378143 w 402907"/>
                          <a:gd name="connsiteY23" fmla="*/ 1191 h 286978"/>
                          <a:gd name="connsiteX24" fmla="*/ 391478 w 402907"/>
                          <a:gd name="connsiteY24" fmla="*/ 1191 h 286978"/>
                          <a:gd name="connsiteX25" fmla="*/ 402908 w 402907"/>
                          <a:gd name="connsiteY25" fmla="*/ 238 h 2869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402907" h="286978">
                            <a:moveTo>
                              <a:pt x="402908" y="238"/>
                            </a:moveTo>
                            <a:cubicBezTo>
                              <a:pt x="402908" y="1191"/>
                              <a:pt x="386715" y="1191"/>
                              <a:pt x="361950" y="5953"/>
                            </a:cubicBezTo>
                            <a:cubicBezTo>
                              <a:pt x="338138" y="9763"/>
                              <a:pt x="305753" y="17383"/>
                              <a:pt x="275273" y="28813"/>
                            </a:cubicBezTo>
                            <a:cubicBezTo>
                              <a:pt x="244793" y="40243"/>
                              <a:pt x="213360" y="52626"/>
                              <a:pt x="192405" y="63103"/>
                            </a:cubicBezTo>
                            <a:cubicBezTo>
                              <a:pt x="181928" y="68818"/>
                              <a:pt x="172403" y="73581"/>
                              <a:pt x="166688" y="77391"/>
                            </a:cubicBezTo>
                            <a:cubicBezTo>
                              <a:pt x="160973" y="81201"/>
                              <a:pt x="157163" y="83106"/>
                              <a:pt x="157163" y="83106"/>
                            </a:cubicBezTo>
                            <a:cubicBezTo>
                              <a:pt x="157163" y="83106"/>
                              <a:pt x="153353" y="85011"/>
                              <a:pt x="148590" y="89773"/>
                            </a:cubicBezTo>
                            <a:cubicBezTo>
                              <a:pt x="142875" y="93583"/>
                              <a:pt x="135255" y="100251"/>
                              <a:pt x="125730" y="108823"/>
                            </a:cubicBezTo>
                            <a:cubicBezTo>
                              <a:pt x="117158" y="117396"/>
                              <a:pt x="106680" y="126921"/>
                              <a:pt x="96203" y="138351"/>
                            </a:cubicBezTo>
                            <a:cubicBezTo>
                              <a:pt x="85725" y="149781"/>
                              <a:pt x="74295" y="161211"/>
                              <a:pt x="63818" y="174546"/>
                            </a:cubicBezTo>
                            <a:cubicBezTo>
                              <a:pt x="42863" y="199311"/>
                              <a:pt x="24765" y="226933"/>
                              <a:pt x="14288" y="248841"/>
                            </a:cubicBezTo>
                            <a:cubicBezTo>
                              <a:pt x="4763" y="270748"/>
                              <a:pt x="953" y="287893"/>
                              <a:pt x="0" y="286941"/>
                            </a:cubicBezTo>
                            <a:cubicBezTo>
                              <a:pt x="0" y="286941"/>
                              <a:pt x="0" y="283131"/>
                              <a:pt x="953" y="275511"/>
                            </a:cubicBezTo>
                            <a:cubicBezTo>
                              <a:pt x="1905" y="267891"/>
                              <a:pt x="4763" y="258366"/>
                              <a:pt x="9525" y="246936"/>
                            </a:cubicBezTo>
                            <a:cubicBezTo>
                              <a:pt x="18098" y="223123"/>
                              <a:pt x="35243" y="194548"/>
                              <a:pt x="56198" y="168831"/>
                            </a:cubicBezTo>
                            <a:cubicBezTo>
                              <a:pt x="66675" y="155496"/>
                              <a:pt x="77153" y="143113"/>
                              <a:pt x="87630" y="131683"/>
                            </a:cubicBezTo>
                            <a:cubicBezTo>
                              <a:pt x="98108" y="120253"/>
                              <a:pt x="107633" y="109776"/>
                              <a:pt x="117158" y="100251"/>
                            </a:cubicBezTo>
                            <a:cubicBezTo>
                              <a:pt x="125730" y="91678"/>
                              <a:pt x="134303" y="85011"/>
                              <a:pt x="140018" y="80248"/>
                            </a:cubicBezTo>
                            <a:cubicBezTo>
                              <a:pt x="145733" y="75486"/>
                              <a:pt x="149543" y="73581"/>
                              <a:pt x="149543" y="73581"/>
                            </a:cubicBezTo>
                            <a:cubicBezTo>
                              <a:pt x="149543" y="73581"/>
                              <a:pt x="153353" y="70723"/>
                              <a:pt x="159068" y="67866"/>
                            </a:cubicBezTo>
                            <a:cubicBezTo>
                              <a:pt x="165735" y="65008"/>
                              <a:pt x="174308" y="59293"/>
                              <a:pt x="185738" y="53578"/>
                            </a:cubicBezTo>
                            <a:cubicBezTo>
                              <a:pt x="208598" y="43101"/>
                              <a:pt x="240030" y="31671"/>
                              <a:pt x="271463" y="21193"/>
                            </a:cubicBezTo>
                            <a:cubicBezTo>
                              <a:pt x="302895" y="11668"/>
                              <a:pt x="336233" y="5001"/>
                              <a:pt x="360998" y="2143"/>
                            </a:cubicBezTo>
                            <a:cubicBezTo>
                              <a:pt x="366713" y="1191"/>
                              <a:pt x="373380" y="1191"/>
                              <a:pt x="378143" y="1191"/>
                            </a:cubicBezTo>
                            <a:cubicBezTo>
                              <a:pt x="382905" y="1191"/>
                              <a:pt x="387668" y="1191"/>
                              <a:pt x="391478" y="1191"/>
                            </a:cubicBezTo>
                            <a:cubicBezTo>
                              <a:pt x="399098" y="-714"/>
                              <a:pt x="402908" y="238"/>
                              <a:pt x="402908" y="238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Freeform: Shape 1144">
                        <a:extLst>
                          <a:ext uri="{FF2B5EF4-FFF2-40B4-BE49-F238E27FC236}">
                            <a16:creationId xmlns:a16="http://schemas.microsoft.com/office/drawing/2014/main" id="{3DAAFAB8-CE6A-E381-1042-ED570972FC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95054" y="1790446"/>
                        <a:ext cx="489827" cy="406018"/>
                      </a:xfrm>
                      <a:custGeom>
                        <a:avLst/>
                        <a:gdLst>
                          <a:gd name="connsiteX0" fmla="*/ 489828 w 489827"/>
                          <a:gd name="connsiteY0" fmla="*/ 253 h 406018"/>
                          <a:gd name="connsiteX1" fmla="*/ 474588 w 489827"/>
                          <a:gd name="connsiteY1" fmla="*/ 3111 h 406018"/>
                          <a:gd name="connsiteX2" fmla="*/ 433630 w 489827"/>
                          <a:gd name="connsiteY2" fmla="*/ 7873 h 406018"/>
                          <a:gd name="connsiteX3" fmla="*/ 309805 w 489827"/>
                          <a:gd name="connsiteY3" fmla="*/ 24066 h 406018"/>
                          <a:gd name="connsiteX4" fmla="*/ 277420 w 489827"/>
                          <a:gd name="connsiteY4" fmla="*/ 32638 h 406018"/>
                          <a:gd name="connsiteX5" fmla="*/ 245988 w 489827"/>
                          <a:gd name="connsiteY5" fmla="*/ 42163 h 406018"/>
                          <a:gd name="connsiteX6" fmla="*/ 193600 w 489827"/>
                          <a:gd name="connsiteY6" fmla="*/ 65976 h 406018"/>
                          <a:gd name="connsiteX7" fmla="*/ 173597 w 489827"/>
                          <a:gd name="connsiteY7" fmla="*/ 76453 h 406018"/>
                          <a:gd name="connsiteX8" fmla="*/ 158358 w 489827"/>
                          <a:gd name="connsiteY8" fmla="*/ 85978 h 406018"/>
                          <a:gd name="connsiteX9" fmla="*/ 145022 w 489827"/>
                          <a:gd name="connsiteY9" fmla="*/ 94551 h 406018"/>
                          <a:gd name="connsiteX10" fmla="*/ 141213 w 489827"/>
                          <a:gd name="connsiteY10" fmla="*/ 96456 h 406018"/>
                          <a:gd name="connsiteX11" fmla="*/ 132640 w 489827"/>
                          <a:gd name="connsiteY11" fmla="*/ 103123 h 406018"/>
                          <a:gd name="connsiteX12" fmla="*/ 118353 w 489827"/>
                          <a:gd name="connsiteY12" fmla="*/ 114553 h 406018"/>
                          <a:gd name="connsiteX13" fmla="*/ 109780 w 489827"/>
                          <a:gd name="connsiteY13" fmla="*/ 121221 h 406018"/>
                          <a:gd name="connsiteX14" fmla="*/ 101208 w 489827"/>
                          <a:gd name="connsiteY14" fmla="*/ 128841 h 406018"/>
                          <a:gd name="connsiteX15" fmla="*/ 33580 w 489827"/>
                          <a:gd name="connsiteY15" fmla="*/ 230758 h 406018"/>
                          <a:gd name="connsiteX16" fmla="*/ 12625 w 489827"/>
                          <a:gd name="connsiteY16" fmla="*/ 293623 h 406018"/>
                          <a:gd name="connsiteX17" fmla="*/ 5958 w 489827"/>
                          <a:gd name="connsiteY17" fmla="*/ 350773 h 406018"/>
                          <a:gd name="connsiteX18" fmla="*/ 7863 w 489827"/>
                          <a:gd name="connsiteY18" fmla="*/ 373633 h 406018"/>
                          <a:gd name="connsiteX19" fmla="*/ 10720 w 489827"/>
                          <a:gd name="connsiteY19" fmla="*/ 390778 h 406018"/>
                          <a:gd name="connsiteX20" fmla="*/ 14530 w 489827"/>
                          <a:gd name="connsiteY20" fmla="*/ 406018 h 406018"/>
                          <a:gd name="connsiteX21" fmla="*/ 7863 w 489827"/>
                          <a:gd name="connsiteY21" fmla="*/ 391731 h 406018"/>
                          <a:gd name="connsiteX22" fmla="*/ 3100 w 489827"/>
                          <a:gd name="connsiteY22" fmla="*/ 374586 h 406018"/>
                          <a:gd name="connsiteX23" fmla="*/ 243 w 489827"/>
                          <a:gd name="connsiteY23" fmla="*/ 350773 h 406018"/>
                          <a:gd name="connsiteX24" fmla="*/ 5005 w 489827"/>
                          <a:gd name="connsiteY24" fmla="*/ 291718 h 406018"/>
                          <a:gd name="connsiteX25" fmla="*/ 24055 w 489827"/>
                          <a:gd name="connsiteY25" fmla="*/ 226948 h 406018"/>
                          <a:gd name="connsiteX26" fmla="*/ 91683 w 489827"/>
                          <a:gd name="connsiteY26" fmla="*/ 120268 h 406018"/>
                          <a:gd name="connsiteX27" fmla="*/ 101208 w 489827"/>
                          <a:gd name="connsiteY27" fmla="*/ 111696 h 406018"/>
                          <a:gd name="connsiteX28" fmla="*/ 109780 w 489827"/>
                          <a:gd name="connsiteY28" fmla="*/ 105028 h 406018"/>
                          <a:gd name="connsiteX29" fmla="*/ 124068 w 489827"/>
                          <a:gd name="connsiteY29" fmla="*/ 93598 h 406018"/>
                          <a:gd name="connsiteX30" fmla="*/ 133593 w 489827"/>
                          <a:gd name="connsiteY30" fmla="*/ 85978 h 406018"/>
                          <a:gd name="connsiteX31" fmla="*/ 137403 w 489827"/>
                          <a:gd name="connsiteY31" fmla="*/ 84073 h 406018"/>
                          <a:gd name="connsiteX32" fmla="*/ 150738 w 489827"/>
                          <a:gd name="connsiteY32" fmla="*/ 75501 h 406018"/>
                          <a:gd name="connsiteX33" fmla="*/ 165978 w 489827"/>
                          <a:gd name="connsiteY33" fmla="*/ 65976 h 406018"/>
                          <a:gd name="connsiteX34" fmla="*/ 186933 w 489827"/>
                          <a:gd name="connsiteY34" fmla="*/ 55498 h 406018"/>
                          <a:gd name="connsiteX35" fmla="*/ 241225 w 489827"/>
                          <a:gd name="connsiteY35" fmla="*/ 32638 h 406018"/>
                          <a:gd name="connsiteX36" fmla="*/ 273610 w 489827"/>
                          <a:gd name="connsiteY36" fmla="*/ 23113 h 406018"/>
                          <a:gd name="connsiteX37" fmla="*/ 306947 w 489827"/>
                          <a:gd name="connsiteY37" fmla="*/ 15493 h 406018"/>
                          <a:gd name="connsiteX38" fmla="*/ 431725 w 489827"/>
                          <a:gd name="connsiteY38" fmla="*/ 3111 h 406018"/>
                          <a:gd name="connsiteX39" fmla="*/ 489828 w 489827"/>
                          <a:gd name="connsiteY39" fmla="*/ 253 h 4060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489827" h="406018">
                            <a:moveTo>
                              <a:pt x="489828" y="253"/>
                            </a:moveTo>
                            <a:cubicBezTo>
                              <a:pt x="489828" y="253"/>
                              <a:pt x="484113" y="2158"/>
                              <a:pt x="474588" y="3111"/>
                            </a:cubicBezTo>
                            <a:cubicBezTo>
                              <a:pt x="465063" y="4063"/>
                              <a:pt x="450775" y="6921"/>
                              <a:pt x="433630" y="7873"/>
                            </a:cubicBezTo>
                            <a:cubicBezTo>
                              <a:pt x="399340" y="9778"/>
                              <a:pt x="354572" y="14541"/>
                              <a:pt x="309805" y="24066"/>
                            </a:cubicBezTo>
                            <a:cubicBezTo>
                              <a:pt x="299328" y="26923"/>
                              <a:pt x="287897" y="28828"/>
                              <a:pt x="277420" y="32638"/>
                            </a:cubicBezTo>
                            <a:cubicBezTo>
                              <a:pt x="266943" y="36448"/>
                              <a:pt x="256465" y="39306"/>
                              <a:pt x="245988" y="42163"/>
                            </a:cubicBezTo>
                            <a:cubicBezTo>
                              <a:pt x="226938" y="50736"/>
                              <a:pt x="207888" y="57403"/>
                              <a:pt x="193600" y="65976"/>
                            </a:cubicBezTo>
                            <a:cubicBezTo>
                              <a:pt x="185980" y="69786"/>
                              <a:pt x="179313" y="73596"/>
                              <a:pt x="173597" y="76453"/>
                            </a:cubicBezTo>
                            <a:cubicBezTo>
                              <a:pt x="167883" y="80263"/>
                              <a:pt x="163120" y="83121"/>
                              <a:pt x="158358" y="85978"/>
                            </a:cubicBezTo>
                            <a:cubicBezTo>
                              <a:pt x="149785" y="91693"/>
                              <a:pt x="145022" y="94551"/>
                              <a:pt x="145022" y="94551"/>
                            </a:cubicBezTo>
                            <a:cubicBezTo>
                              <a:pt x="145022" y="94551"/>
                              <a:pt x="144070" y="95503"/>
                              <a:pt x="141213" y="96456"/>
                            </a:cubicBezTo>
                            <a:cubicBezTo>
                              <a:pt x="139308" y="98361"/>
                              <a:pt x="136450" y="100266"/>
                              <a:pt x="132640" y="103123"/>
                            </a:cubicBezTo>
                            <a:cubicBezTo>
                              <a:pt x="128830" y="105981"/>
                              <a:pt x="124068" y="109791"/>
                              <a:pt x="118353" y="114553"/>
                            </a:cubicBezTo>
                            <a:cubicBezTo>
                              <a:pt x="115495" y="116458"/>
                              <a:pt x="112638" y="119316"/>
                              <a:pt x="109780" y="121221"/>
                            </a:cubicBezTo>
                            <a:cubicBezTo>
                              <a:pt x="106922" y="124078"/>
                              <a:pt x="104065" y="125983"/>
                              <a:pt x="101208" y="128841"/>
                            </a:cubicBezTo>
                            <a:cubicBezTo>
                              <a:pt x="76443" y="151701"/>
                              <a:pt x="51678" y="188848"/>
                              <a:pt x="33580" y="230758"/>
                            </a:cubicBezTo>
                            <a:cubicBezTo>
                              <a:pt x="25008" y="251713"/>
                              <a:pt x="18340" y="272668"/>
                              <a:pt x="12625" y="293623"/>
                            </a:cubicBezTo>
                            <a:cubicBezTo>
                              <a:pt x="7863" y="314578"/>
                              <a:pt x="5958" y="333628"/>
                              <a:pt x="5958" y="350773"/>
                            </a:cubicBezTo>
                            <a:cubicBezTo>
                              <a:pt x="5958" y="359346"/>
                              <a:pt x="6910" y="366966"/>
                              <a:pt x="7863" y="373633"/>
                            </a:cubicBezTo>
                            <a:cubicBezTo>
                              <a:pt x="8815" y="380301"/>
                              <a:pt x="9768" y="386016"/>
                              <a:pt x="10720" y="390778"/>
                            </a:cubicBezTo>
                            <a:cubicBezTo>
                              <a:pt x="13578" y="400303"/>
                              <a:pt x="14530" y="406018"/>
                              <a:pt x="14530" y="406018"/>
                            </a:cubicBezTo>
                            <a:cubicBezTo>
                              <a:pt x="14530" y="406018"/>
                              <a:pt x="11672" y="401256"/>
                              <a:pt x="7863" y="391731"/>
                            </a:cubicBezTo>
                            <a:cubicBezTo>
                              <a:pt x="5958" y="386968"/>
                              <a:pt x="5005" y="381253"/>
                              <a:pt x="3100" y="374586"/>
                            </a:cubicBezTo>
                            <a:cubicBezTo>
                              <a:pt x="2147" y="367918"/>
                              <a:pt x="1195" y="359346"/>
                              <a:pt x="243" y="350773"/>
                            </a:cubicBezTo>
                            <a:cubicBezTo>
                              <a:pt x="-710" y="333628"/>
                              <a:pt x="1195" y="313626"/>
                              <a:pt x="5005" y="291718"/>
                            </a:cubicBezTo>
                            <a:cubicBezTo>
                              <a:pt x="8815" y="270763"/>
                              <a:pt x="15483" y="248856"/>
                              <a:pt x="24055" y="226948"/>
                            </a:cubicBezTo>
                            <a:cubicBezTo>
                              <a:pt x="41200" y="184086"/>
                              <a:pt x="65965" y="144081"/>
                              <a:pt x="91683" y="120268"/>
                            </a:cubicBezTo>
                            <a:cubicBezTo>
                              <a:pt x="94540" y="117411"/>
                              <a:pt x="97397" y="114553"/>
                              <a:pt x="101208" y="111696"/>
                            </a:cubicBezTo>
                            <a:cubicBezTo>
                              <a:pt x="104065" y="108838"/>
                              <a:pt x="106922" y="106933"/>
                              <a:pt x="109780" y="105028"/>
                            </a:cubicBezTo>
                            <a:cubicBezTo>
                              <a:pt x="115495" y="100266"/>
                              <a:pt x="120258" y="96456"/>
                              <a:pt x="124068" y="93598"/>
                            </a:cubicBezTo>
                            <a:cubicBezTo>
                              <a:pt x="127878" y="90741"/>
                              <a:pt x="130735" y="87883"/>
                              <a:pt x="133593" y="85978"/>
                            </a:cubicBezTo>
                            <a:cubicBezTo>
                              <a:pt x="135497" y="84073"/>
                              <a:pt x="137403" y="84073"/>
                              <a:pt x="137403" y="84073"/>
                            </a:cubicBezTo>
                            <a:cubicBezTo>
                              <a:pt x="137403" y="84073"/>
                              <a:pt x="142165" y="81216"/>
                              <a:pt x="150738" y="75501"/>
                            </a:cubicBezTo>
                            <a:cubicBezTo>
                              <a:pt x="154547" y="72643"/>
                              <a:pt x="160263" y="69786"/>
                              <a:pt x="165978" y="65976"/>
                            </a:cubicBezTo>
                            <a:cubicBezTo>
                              <a:pt x="171693" y="62166"/>
                              <a:pt x="179313" y="59308"/>
                              <a:pt x="186933" y="55498"/>
                            </a:cubicBezTo>
                            <a:cubicBezTo>
                              <a:pt x="202172" y="46926"/>
                              <a:pt x="221222" y="40258"/>
                              <a:pt x="241225" y="32638"/>
                            </a:cubicBezTo>
                            <a:cubicBezTo>
                              <a:pt x="251703" y="29781"/>
                              <a:pt x="262180" y="25971"/>
                              <a:pt x="273610" y="23113"/>
                            </a:cubicBezTo>
                            <a:cubicBezTo>
                              <a:pt x="284088" y="20256"/>
                              <a:pt x="295518" y="18351"/>
                              <a:pt x="306947" y="15493"/>
                            </a:cubicBezTo>
                            <a:cubicBezTo>
                              <a:pt x="351715" y="6921"/>
                              <a:pt x="398388" y="4063"/>
                              <a:pt x="431725" y="3111"/>
                            </a:cubicBezTo>
                            <a:cubicBezTo>
                              <a:pt x="466968" y="1206"/>
                              <a:pt x="489828" y="-699"/>
                              <a:pt x="489828" y="253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" name="Freeform: Shape 1145">
                        <a:extLst>
                          <a:ext uri="{FF2B5EF4-FFF2-40B4-BE49-F238E27FC236}">
                            <a16:creationId xmlns:a16="http://schemas.microsoft.com/office/drawing/2014/main" id="{C915AFD1-C7B6-E2DA-B39D-6ED8833E2A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92506" y="2230639"/>
                        <a:ext cx="255316" cy="189688"/>
                      </a:xfrm>
                      <a:custGeom>
                        <a:avLst/>
                        <a:gdLst>
                          <a:gd name="connsiteX0" fmla="*/ 255292 w 255316"/>
                          <a:gd name="connsiteY0" fmla="*/ 189663 h 189688"/>
                          <a:gd name="connsiteX1" fmla="*/ 192426 w 255316"/>
                          <a:gd name="connsiteY1" fmla="*/ 140133 h 189688"/>
                          <a:gd name="connsiteX2" fmla="*/ 127656 w 255316"/>
                          <a:gd name="connsiteY2" fmla="*/ 94413 h 189688"/>
                          <a:gd name="connsiteX3" fmla="*/ 62886 w 255316"/>
                          <a:gd name="connsiteY3" fmla="*/ 48693 h 189688"/>
                          <a:gd name="connsiteX4" fmla="*/ 21 w 255316"/>
                          <a:gd name="connsiteY4" fmla="*/ 116 h 189688"/>
                          <a:gd name="connsiteX5" fmla="*/ 67649 w 255316"/>
                          <a:gd name="connsiteY5" fmla="*/ 41073 h 189688"/>
                          <a:gd name="connsiteX6" fmla="*/ 134324 w 255316"/>
                          <a:gd name="connsiteY6" fmla="*/ 83936 h 189688"/>
                          <a:gd name="connsiteX7" fmla="*/ 197189 w 255316"/>
                          <a:gd name="connsiteY7" fmla="*/ 132513 h 189688"/>
                          <a:gd name="connsiteX8" fmla="*/ 255292 w 255316"/>
                          <a:gd name="connsiteY8" fmla="*/ 189663 h 189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55316" h="189688">
                            <a:moveTo>
                              <a:pt x="255292" y="189663"/>
                            </a:moveTo>
                            <a:cubicBezTo>
                              <a:pt x="253386" y="190616"/>
                              <a:pt x="224811" y="163946"/>
                              <a:pt x="192426" y="140133"/>
                            </a:cubicBezTo>
                            <a:cubicBezTo>
                              <a:pt x="160994" y="116321"/>
                              <a:pt x="127656" y="94413"/>
                              <a:pt x="127656" y="94413"/>
                            </a:cubicBezTo>
                            <a:cubicBezTo>
                              <a:pt x="127656" y="94413"/>
                              <a:pt x="95271" y="71553"/>
                              <a:pt x="62886" y="48693"/>
                            </a:cubicBezTo>
                            <a:cubicBezTo>
                              <a:pt x="30501" y="25833"/>
                              <a:pt x="-931" y="1068"/>
                              <a:pt x="21" y="116"/>
                            </a:cubicBezTo>
                            <a:cubicBezTo>
                              <a:pt x="974" y="-1789"/>
                              <a:pt x="34311" y="20118"/>
                              <a:pt x="67649" y="41073"/>
                            </a:cubicBezTo>
                            <a:cubicBezTo>
                              <a:pt x="100986" y="62028"/>
                              <a:pt x="134324" y="83936"/>
                              <a:pt x="134324" y="83936"/>
                            </a:cubicBezTo>
                            <a:cubicBezTo>
                              <a:pt x="134324" y="83936"/>
                              <a:pt x="166709" y="107748"/>
                              <a:pt x="197189" y="132513"/>
                            </a:cubicBezTo>
                            <a:cubicBezTo>
                              <a:pt x="229574" y="159183"/>
                              <a:pt x="256244" y="187758"/>
                              <a:pt x="255292" y="189663"/>
                            </a:cubicBezTo>
                            <a:close/>
                          </a:path>
                        </a:pathLst>
                      </a:custGeom>
                      <a:solidFill>
                        <a:srgbClr val="DC32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5" name="Graphic 4">
                      <a:extLst>
                        <a:ext uri="{FF2B5EF4-FFF2-40B4-BE49-F238E27FC236}">
                          <a16:creationId xmlns:a16="http://schemas.microsoft.com/office/drawing/2014/main" id="{1A2EC77F-EDE4-92A2-EC35-37B148C240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96420" y="1880289"/>
                      <a:ext cx="73383" cy="76279"/>
                      <a:chOff x="8196420" y="1880289"/>
                      <a:chExt cx="73383" cy="76279"/>
                    </a:xfrm>
                    <a:solidFill>
                      <a:srgbClr val="F7DB00"/>
                    </a:solidFill>
                  </p:grpSpPr>
                  <p:sp>
                    <p:nvSpPr>
                      <p:cNvPr id="49" name="Freeform: Shape 1147">
                        <a:extLst>
                          <a:ext uri="{FF2B5EF4-FFF2-40B4-BE49-F238E27FC236}">
                            <a16:creationId xmlns:a16="http://schemas.microsoft.com/office/drawing/2014/main" id="{7ECF330E-B54D-48F7-F04E-AF8D44686F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1305" y="1880289"/>
                        <a:ext cx="38498" cy="40313"/>
                      </a:xfrm>
                      <a:custGeom>
                        <a:avLst/>
                        <a:gdLst>
                          <a:gd name="connsiteX0" fmla="*/ 4009 w 38498"/>
                          <a:gd name="connsiteY0" fmla="*/ 38998 h 40313"/>
                          <a:gd name="connsiteX1" fmla="*/ 7819 w 38498"/>
                          <a:gd name="connsiteY1" fmla="*/ 12328 h 40313"/>
                          <a:gd name="connsiteX2" fmla="*/ 34489 w 38498"/>
                          <a:gd name="connsiteY2" fmla="*/ 1850 h 40313"/>
                          <a:gd name="connsiteX3" fmla="*/ 30680 w 38498"/>
                          <a:gd name="connsiteY3" fmla="*/ 28520 h 40313"/>
                          <a:gd name="connsiteX4" fmla="*/ 4009 w 38498"/>
                          <a:gd name="connsiteY4" fmla="*/ 38998 h 403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498" h="40313">
                            <a:moveTo>
                              <a:pt x="4009" y="38998"/>
                            </a:moveTo>
                            <a:cubicBezTo>
                              <a:pt x="-2658" y="34235"/>
                              <a:pt x="-753" y="22805"/>
                              <a:pt x="7819" y="12328"/>
                            </a:cubicBezTo>
                            <a:cubicBezTo>
                              <a:pt x="16392" y="1850"/>
                              <a:pt x="28775" y="-2912"/>
                              <a:pt x="34489" y="1850"/>
                            </a:cubicBezTo>
                            <a:cubicBezTo>
                              <a:pt x="41157" y="6613"/>
                              <a:pt x="39252" y="18043"/>
                              <a:pt x="30680" y="28520"/>
                            </a:cubicBezTo>
                            <a:cubicBezTo>
                              <a:pt x="22107" y="38045"/>
                              <a:pt x="10677" y="42808"/>
                              <a:pt x="4009" y="38998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Freeform: Shape 1148">
                        <a:extLst>
                          <a:ext uri="{FF2B5EF4-FFF2-40B4-BE49-F238E27FC236}">
                            <a16:creationId xmlns:a16="http://schemas.microsoft.com/office/drawing/2014/main" id="{B4969220-9C21-2878-6F0E-D8D649C4C7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96420" y="1927725"/>
                        <a:ext cx="27305" cy="28843"/>
                      </a:xfrm>
                      <a:custGeom>
                        <a:avLst/>
                        <a:gdLst>
                          <a:gd name="connsiteX0" fmla="*/ 2699 w 27305"/>
                          <a:gd name="connsiteY0" fmla="*/ 27757 h 28843"/>
                          <a:gd name="connsiteX1" fmla="*/ 5557 w 27305"/>
                          <a:gd name="connsiteY1" fmla="*/ 8707 h 28843"/>
                          <a:gd name="connsiteX2" fmla="*/ 24607 w 27305"/>
                          <a:gd name="connsiteY2" fmla="*/ 1087 h 28843"/>
                          <a:gd name="connsiteX3" fmla="*/ 21749 w 27305"/>
                          <a:gd name="connsiteY3" fmla="*/ 20137 h 28843"/>
                          <a:gd name="connsiteX4" fmla="*/ 2699 w 27305"/>
                          <a:gd name="connsiteY4" fmla="*/ 27757 h 288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7305" h="28843">
                            <a:moveTo>
                              <a:pt x="2699" y="27757"/>
                            </a:moveTo>
                            <a:cubicBezTo>
                              <a:pt x="-2063" y="24899"/>
                              <a:pt x="-158" y="16327"/>
                              <a:pt x="5557" y="8707"/>
                            </a:cubicBezTo>
                            <a:cubicBezTo>
                              <a:pt x="11272" y="1087"/>
                              <a:pt x="20797" y="-1771"/>
                              <a:pt x="24607" y="1087"/>
                            </a:cubicBezTo>
                            <a:cubicBezTo>
                              <a:pt x="29369" y="3944"/>
                              <a:pt x="27465" y="12517"/>
                              <a:pt x="21749" y="20137"/>
                            </a:cubicBezTo>
                            <a:cubicBezTo>
                              <a:pt x="16034" y="27757"/>
                              <a:pt x="7462" y="30614"/>
                              <a:pt x="2699" y="27757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" name="Graphic 4">
                      <a:extLst>
                        <a:ext uri="{FF2B5EF4-FFF2-40B4-BE49-F238E27FC236}">
                          <a16:creationId xmlns:a16="http://schemas.microsoft.com/office/drawing/2014/main" id="{E57F884F-7861-9702-1284-8A65FAD59E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91219" y="2028282"/>
                      <a:ext cx="61806" cy="86367"/>
                      <a:chOff x="8991219" y="2028282"/>
                      <a:chExt cx="61806" cy="86367"/>
                    </a:xfrm>
                    <a:solidFill>
                      <a:srgbClr val="F7DB00"/>
                    </a:solidFill>
                  </p:grpSpPr>
                  <p:sp>
                    <p:nvSpPr>
                      <p:cNvPr id="47" name="Freeform: Shape 1150">
                        <a:extLst>
                          <a:ext uri="{FF2B5EF4-FFF2-40B4-BE49-F238E27FC236}">
                            <a16:creationId xmlns:a16="http://schemas.microsoft.com/office/drawing/2014/main" id="{5F5834F4-7BFC-C046-A3C5-555223D9D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17804" y="2071587"/>
                        <a:ext cx="35220" cy="43063"/>
                      </a:xfrm>
                      <a:custGeom>
                        <a:avLst/>
                        <a:gdLst>
                          <a:gd name="connsiteX0" fmla="*/ 3323 w 35220"/>
                          <a:gd name="connsiteY0" fmla="*/ 2005 h 43063"/>
                          <a:gd name="connsiteX1" fmla="*/ 28088 w 35220"/>
                          <a:gd name="connsiteY1" fmla="*/ 12483 h 43063"/>
                          <a:gd name="connsiteX2" fmla="*/ 31898 w 35220"/>
                          <a:gd name="connsiteY2" fmla="*/ 41058 h 43063"/>
                          <a:gd name="connsiteX3" fmla="*/ 7133 w 35220"/>
                          <a:gd name="connsiteY3" fmla="*/ 30580 h 43063"/>
                          <a:gd name="connsiteX4" fmla="*/ 3323 w 35220"/>
                          <a:gd name="connsiteY4" fmla="*/ 2005 h 430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220" h="43063">
                            <a:moveTo>
                              <a:pt x="3323" y="2005"/>
                            </a:moveTo>
                            <a:cubicBezTo>
                              <a:pt x="9038" y="-2757"/>
                              <a:pt x="20468" y="1053"/>
                              <a:pt x="28088" y="12483"/>
                            </a:cubicBezTo>
                            <a:cubicBezTo>
                              <a:pt x="35708" y="22960"/>
                              <a:pt x="37613" y="36295"/>
                              <a:pt x="31898" y="41058"/>
                            </a:cubicBezTo>
                            <a:cubicBezTo>
                              <a:pt x="26183" y="45820"/>
                              <a:pt x="14753" y="42010"/>
                              <a:pt x="7133" y="30580"/>
                            </a:cubicBezTo>
                            <a:cubicBezTo>
                              <a:pt x="-487" y="20103"/>
                              <a:pt x="-2392" y="7720"/>
                              <a:pt x="3323" y="2005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: Shape 1151">
                        <a:extLst>
                          <a:ext uri="{FF2B5EF4-FFF2-40B4-BE49-F238E27FC236}">
                            <a16:creationId xmlns:a16="http://schemas.microsoft.com/office/drawing/2014/main" id="{1E1D7BFE-626E-0A2B-77D5-F3E4CAADE5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1219" y="2028282"/>
                        <a:ext cx="25526" cy="31564"/>
                      </a:xfrm>
                      <a:custGeom>
                        <a:avLst/>
                        <a:gdLst>
                          <a:gd name="connsiteX0" fmla="*/ 2286 w 25526"/>
                          <a:gd name="connsiteY0" fmla="*/ 1495 h 31564"/>
                          <a:gd name="connsiteX1" fmla="*/ 20383 w 25526"/>
                          <a:gd name="connsiteY1" fmla="*/ 9115 h 31564"/>
                          <a:gd name="connsiteX2" fmla="*/ 23241 w 25526"/>
                          <a:gd name="connsiteY2" fmla="*/ 30070 h 31564"/>
                          <a:gd name="connsiteX3" fmla="*/ 5143 w 25526"/>
                          <a:gd name="connsiteY3" fmla="*/ 22450 h 31564"/>
                          <a:gd name="connsiteX4" fmla="*/ 2286 w 25526"/>
                          <a:gd name="connsiteY4" fmla="*/ 1495 h 31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5526" h="31564">
                            <a:moveTo>
                              <a:pt x="2286" y="1495"/>
                            </a:moveTo>
                            <a:cubicBezTo>
                              <a:pt x="6096" y="-2315"/>
                              <a:pt x="14668" y="1495"/>
                              <a:pt x="20383" y="9115"/>
                            </a:cubicBezTo>
                            <a:cubicBezTo>
                              <a:pt x="26099" y="16735"/>
                              <a:pt x="27051" y="26260"/>
                              <a:pt x="23241" y="30070"/>
                            </a:cubicBezTo>
                            <a:cubicBezTo>
                              <a:pt x="19431" y="33880"/>
                              <a:pt x="10858" y="30070"/>
                              <a:pt x="5143" y="22450"/>
                            </a:cubicBezTo>
                            <a:cubicBezTo>
                              <a:pt x="-571" y="14830"/>
                              <a:pt x="-1524" y="5305"/>
                              <a:pt x="2286" y="1495"/>
                            </a:cubicBezTo>
                            <a:close/>
                          </a:path>
                        </a:pathLst>
                      </a:custGeom>
                      <a:solidFill>
                        <a:srgbClr val="F7DB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054" y="343247"/>
            <a:ext cx="9345978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pic>
        <p:nvPicPr>
          <p:cNvPr id="5" name="图片 30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075" y="4366974"/>
            <a:ext cx="2465760" cy="2465760"/>
          </a:xfrm>
          <a:prstGeom prst="rect">
            <a:avLst/>
          </a:prstGeom>
        </p:spPr>
      </p:pic>
      <p:sp>
        <p:nvSpPr>
          <p:cNvPr id="6" name="圆角矩形 2"/>
          <p:cNvSpPr/>
          <p:nvPr/>
        </p:nvSpPr>
        <p:spPr>
          <a:xfrm>
            <a:off x="1027273" y="725744"/>
            <a:ext cx="9912965" cy="1546297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93"/>
          <p:cNvSpPr/>
          <p:nvPr/>
        </p:nvSpPr>
        <p:spPr>
          <a:xfrm>
            <a:off x="1023684" y="616691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8" name="矩形 93"/>
          <p:cNvSpPr/>
          <p:nvPr/>
        </p:nvSpPr>
        <p:spPr>
          <a:xfrm rot="10800000">
            <a:off x="10608740" y="1979435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122132" y="958928"/>
            <a:ext cx="9563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Pha ghi bàn đẹp mắt thể hiện qua câu thơ nào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3956823" y="418795"/>
            <a:ext cx="449072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400" b="1" dirty="0">
              <a:ln>
                <a:solidFill>
                  <a:srgbClr val="329061"/>
                </a:solidFill>
              </a:ln>
              <a:solidFill>
                <a:srgbClr val="6EB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395342" y="208467"/>
            <a:ext cx="869115" cy="83265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89" y="-46842"/>
            <a:ext cx="1027653" cy="106707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591" y="1595375"/>
            <a:ext cx="1525770" cy="152577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1140281" y="2632367"/>
            <a:ext cx="9296303" cy="2862322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Đợt phản công gió lốc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Cú đá xoáy Pê – lê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 môn mồm méo xệch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Đôi bạn cười hê hê.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 smtClean="0">
              <a:solidFill>
                <a:srgbClr val="40BBC3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41" y="117784"/>
            <a:ext cx="486842" cy="420151"/>
          </a:xfrm>
          <a:prstGeom prst="rect">
            <a:avLst/>
          </a:prstGeom>
        </p:spPr>
      </p:pic>
      <p:pic>
        <p:nvPicPr>
          <p:cNvPr id="19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070" y="2013706"/>
            <a:ext cx="486842" cy="420151"/>
          </a:xfrm>
          <a:prstGeom prst="rect">
            <a:avLst/>
          </a:prstGeom>
        </p:spPr>
      </p:pic>
      <p:pic>
        <p:nvPicPr>
          <p:cNvPr id="20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239" y="299283"/>
            <a:ext cx="486842" cy="420151"/>
          </a:xfrm>
          <a:prstGeom prst="rect">
            <a:avLst/>
          </a:prstGeom>
        </p:spPr>
      </p:pic>
      <p:pic>
        <p:nvPicPr>
          <p:cNvPr id="21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239" y="3218923"/>
            <a:ext cx="486842" cy="420151"/>
          </a:xfrm>
          <a:prstGeom prst="rect">
            <a:avLst/>
          </a:prstGeom>
        </p:spPr>
      </p:pic>
      <p:pic>
        <p:nvPicPr>
          <p:cNvPr id="22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7925"/>
            <a:ext cx="486842" cy="42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40" y="5754147"/>
            <a:ext cx="1335176" cy="1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pic>
        <p:nvPicPr>
          <p:cNvPr id="5" name="图片 21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91" y="5069348"/>
            <a:ext cx="2758776" cy="1839184"/>
          </a:xfrm>
          <a:prstGeom prst="rect">
            <a:avLst/>
          </a:prstGeom>
        </p:spPr>
      </p:pic>
      <p:sp>
        <p:nvSpPr>
          <p:cNvPr id="6" name="圆角矩形 2"/>
          <p:cNvSpPr/>
          <p:nvPr/>
        </p:nvSpPr>
        <p:spPr>
          <a:xfrm>
            <a:off x="1091053" y="876525"/>
            <a:ext cx="9792919" cy="2109331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93"/>
          <p:cNvSpPr/>
          <p:nvPr/>
        </p:nvSpPr>
        <p:spPr>
          <a:xfrm>
            <a:off x="1091053" y="876526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8" name="矩形 93"/>
          <p:cNvSpPr/>
          <p:nvPr/>
        </p:nvSpPr>
        <p:spPr>
          <a:xfrm rot="10800000">
            <a:off x="10573320" y="2621337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201665" y="1270578"/>
            <a:ext cx="96086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EEECE1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3 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”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Đợt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lốc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xoáy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Pê-lê</a:t>
            </a:r>
            <a:r>
              <a:rPr lang="en-US" altLang="en-US" sz="36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“?</a:t>
            </a:r>
            <a:endParaRPr lang="en-US" altLang="en-US" sz="2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4219088" y="638246"/>
            <a:ext cx="449072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ln>
                <a:solidFill>
                  <a:srgbClr val="329061"/>
                </a:solidFill>
              </a:ln>
              <a:solidFill>
                <a:srgbClr val="6EB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657607" y="427918"/>
            <a:ext cx="869115" cy="83265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48" y="130480"/>
            <a:ext cx="1038440" cy="107828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15" y="1761772"/>
            <a:ext cx="1543858" cy="1543858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1395167" y="3342982"/>
            <a:ext cx="9415167" cy="2308324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Tác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giả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so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đợt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phản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công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bóng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cơn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gió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lốc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cú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xoáy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rát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kỹ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thuật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giống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bóng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nổi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tiếng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Pê-lê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2006B859-F88B-4343-B83D-40E78E9B96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97" r="106"/>
          <a:stretch/>
        </p:blipFill>
        <p:spPr>
          <a:xfrm flipH="1">
            <a:off x="10588993" y="5363852"/>
            <a:ext cx="1428141" cy="1482804"/>
          </a:xfrm>
          <a:prstGeom prst="rect">
            <a:avLst/>
          </a:prstGeom>
        </p:spPr>
      </p:pic>
      <p:pic>
        <p:nvPicPr>
          <p:cNvPr id="18" name="图片 5" descr="糖果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68" y="468126"/>
            <a:ext cx="457606" cy="394920"/>
          </a:xfrm>
          <a:prstGeom prst="rect">
            <a:avLst/>
          </a:prstGeom>
        </p:spPr>
      </p:pic>
      <p:pic>
        <p:nvPicPr>
          <p:cNvPr id="19" name="图片 5" descr="糖果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447" y="3581800"/>
            <a:ext cx="457606" cy="394920"/>
          </a:xfrm>
          <a:prstGeom prst="rect">
            <a:avLst/>
          </a:prstGeom>
        </p:spPr>
      </p:pic>
      <p:pic>
        <p:nvPicPr>
          <p:cNvPr id="20" name="图片 5" descr="糖果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6650" y="598724"/>
            <a:ext cx="457606" cy="394920"/>
          </a:xfrm>
          <a:prstGeom prst="rect">
            <a:avLst/>
          </a:prstGeom>
        </p:spPr>
      </p:pic>
      <p:pic>
        <p:nvPicPr>
          <p:cNvPr id="21" name="图片 5" descr="糖果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603" y="3554824"/>
            <a:ext cx="457606" cy="394920"/>
          </a:xfrm>
          <a:prstGeom prst="rect">
            <a:avLst/>
          </a:prstGeom>
        </p:spPr>
      </p:pic>
      <p:pic>
        <p:nvPicPr>
          <p:cNvPr id="22" name="图片 5" descr="糖果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5378" y="6251455"/>
            <a:ext cx="457606" cy="394920"/>
          </a:xfrm>
          <a:prstGeom prst="rect">
            <a:avLst/>
          </a:prstGeom>
        </p:spPr>
      </p:pic>
      <p:pic>
        <p:nvPicPr>
          <p:cNvPr id="3" name="Những pha bóng đỉnh cao của vua bóng đá pel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0" y="50531"/>
            <a:ext cx="12194380" cy="66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3130" y="3060571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0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pic>
        <p:nvPicPr>
          <p:cNvPr id="5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6500" y="4716780"/>
            <a:ext cx="2191752" cy="2191752"/>
          </a:xfrm>
          <a:prstGeom prst="rect">
            <a:avLst/>
          </a:prstGeom>
        </p:spPr>
      </p:pic>
      <p:sp>
        <p:nvSpPr>
          <p:cNvPr id="6" name="圆角矩形 2"/>
          <p:cNvSpPr/>
          <p:nvPr/>
        </p:nvSpPr>
        <p:spPr>
          <a:xfrm>
            <a:off x="793418" y="767097"/>
            <a:ext cx="9792919" cy="215284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93"/>
          <p:cNvSpPr/>
          <p:nvPr/>
        </p:nvSpPr>
        <p:spPr>
          <a:xfrm>
            <a:off x="793418" y="767098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8" name="矩形 93"/>
          <p:cNvSpPr/>
          <p:nvPr/>
        </p:nvSpPr>
        <p:spPr>
          <a:xfrm rot="10800000">
            <a:off x="10233745" y="2572779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057906" y="1184056"/>
            <a:ext cx="97240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sng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600" b="1" dirty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 smtClean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C00000"/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3921453" y="528818"/>
            <a:ext cx="449072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ln>
                <a:solidFill>
                  <a:srgbClr val="329061"/>
                </a:solidFill>
              </a:ln>
              <a:solidFill>
                <a:srgbClr val="6EB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359972" y="318490"/>
            <a:ext cx="869115" cy="83265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64" y="-94445"/>
            <a:ext cx="1179455" cy="1224705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38" y="1522746"/>
            <a:ext cx="1671288" cy="1671288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7" y="29970"/>
            <a:ext cx="658751" cy="658751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960" y="300368"/>
            <a:ext cx="658751" cy="658751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94" y="3491571"/>
            <a:ext cx="658751" cy="658751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554" y="3385882"/>
            <a:ext cx="658751" cy="658751"/>
          </a:xfrm>
          <a:prstGeom prst="rect">
            <a:avLst/>
          </a:prstGeom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2414160" y="3274253"/>
            <a:ext cx="7660903" cy="2862322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Đàn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cò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sà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ngon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tre</a:t>
            </a:r>
            <a:endParaRPr lang="en-US" sz="4400" b="1" dirty="0" smtClean="0">
              <a:solidFill>
                <a:srgbClr val="7030A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ráng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chiều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rực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đỏ</a:t>
            </a:r>
            <a:endParaRPr lang="en-US" sz="4400" b="1" dirty="0" smtClean="0">
              <a:solidFill>
                <a:srgbClr val="7030A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bò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no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cỏ</a:t>
            </a:r>
            <a:endParaRPr lang="en-US" sz="4400" b="1" dirty="0" smtClean="0">
              <a:solidFill>
                <a:srgbClr val="7030A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Đợi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”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“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dắt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sz="4400" b="1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6" y="5465684"/>
            <a:ext cx="1725881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.diaoconline.vn/tin-tuc/2018/11/16/D14-manndc_1(1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8" y="745724"/>
            <a:ext cx="4974367" cy="50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Vache, Brouter, Ruminer, Troup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34" y="745725"/>
            <a:ext cx="5273473" cy="500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82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6999"/>
            <a:ext cx="6857999" cy="12191998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275756" y="195932"/>
            <a:ext cx="11739548" cy="6393566"/>
            <a:chOff x="275756" y="195932"/>
            <a:chExt cx="11739548" cy="6393566"/>
          </a:xfrm>
        </p:grpSpPr>
        <p:sp>
          <p:nvSpPr>
            <p:cNvPr id="39" name="任意多边形: 形状 38"/>
            <p:cNvSpPr/>
            <p:nvPr/>
          </p:nvSpPr>
          <p:spPr>
            <a:xfrm>
              <a:off x="275756" y="319705"/>
              <a:ext cx="11623517" cy="6269793"/>
            </a:xfrm>
            <a:custGeom>
              <a:avLst/>
              <a:gdLst>
                <a:gd name="connsiteX0" fmla="*/ 324958 w 11621587"/>
                <a:gd name="connsiteY0" fmla="*/ 1968889 h 6267762"/>
                <a:gd name="connsiteX1" fmla="*/ 383015 w 11621587"/>
                <a:gd name="connsiteY1" fmla="*/ 444889 h 6267762"/>
                <a:gd name="connsiteX2" fmla="*/ 1805415 w 11621587"/>
                <a:gd name="connsiteY2" fmla="*/ 140089 h 6267762"/>
                <a:gd name="connsiteX3" fmla="*/ 4214786 w 11621587"/>
                <a:gd name="connsiteY3" fmla="*/ 546489 h 6267762"/>
                <a:gd name="connsiteX4" fmla="*/ 5840386 w 11621587"/>
                <a:gd name="connsiteY4" fmla="*/ 169118 h 6267762"/>
                <a:gd name="connsiteX5" fmla="*/ 7683701 w 11621587"/>
                <a:gd name="connsiteY5" fmla="*/ 23975 h 6267762"/>
                <a:gd name="connsiteX6" fmla="*/ 9527015 w 11621587"/>
                <a:gd name="connsiteY6" fmla="*/ 648089 h 6267762"/>
                <a:gd name="connsiteX7" fmla="*/ 10992958 w 11621587"/>
                <a:gd name="connsiteY7" fmla="*/ 67518 h 6267762"/>
                <a:gd name="connsiteX8" fmla="*/ 11515472 w 11621587"/>
                <a:gd name="connsiteY8" fmla="*/ 1388318 h 6267762"/>
                <a:gd name="connsiteX9" fmla="*/ 10876843 w 11621587"/>
                <a:gd name="connsiteY9" fmla="*/ 3013918 h 6267762"/>
                <a:gd name="connsiteX10" fmla="*/ 11602558 w 11621587"/>
                <a:gd name="connsiteY10" fmla="*/ 5002375 h 6267762"/>
                <a:gd name="connsiteX11" fmla="*/ 9933415 w 11621587"/>
                <a:gd name="connsiteY11" fmla="*/ 6003861 h 6267762"/>
                <a:gd name="connsiteX12" fmla="*/ 6595129 w 11621587"/>
                <a:gd name="connsiteY12" fmla="*/ 5757118 h 6267762"/>
                <a:gd name="connsiteX13" fmla="*/ 3924501 w 11621587"/>
                <a:gd name="connsiteY13" fmla="*/ 6265118 h 6267762"/>
                <a:gd name="connsiteX14" fmla="*/ 2473072 w 11621587"/>
                <a:gd name="connsiteY14" fmla="*/ 5495861 h 6267762"/>
                <a:gd name="connsiteX15" fmla="*/ 310443 w 11621587"/>
                <a:gd name="connsiteY15" fmla="*/ 5858718 h 6267762"/>
                <a:gd name="connsiteX16" fmla="*/ 629758 w 11621587"/>
                <a:gd name="connsiteY16" fmla="*/ 4044432 h 6267762"/>
                <a:gd name="connsiteX17" fmla="*/ 5643 w 11621587"/>
                <a:gd name="connsiteY17" fmla="*/ 2709118 h 6267762"/>
                <a:gd name="connsiteX18" fmla="*/ 324958 w 11621587"/>
                <a:gd name="connsiteY18" fmla="*/ 1968889 h 6267762"/>
                <a:gd name="connsiteX0-1" fmla="*/ 324958 w 11621587"/>
                <a:gd name="connsiteY0-2" fmla="*/ 1958543 h 6257416"/>
                <a:gd name="connsiteX1-3" fmla="*/ 383015 w 11621587"/>
                <a:gd name="connsiteY1-4" fmla="*/ 434543 h 6257416"/>
                <a:gd name="connsiteX2-5" fmla="*/ 1805415 w 11621587"/>
                <a:gd name="connsiteY2-6" fmla="*/ 129743 h 6257416"/>
                <a:gd name="connsiteX3-7" fmla="*/ 4214786 w 11621587"/>
                <a:gd name="connsiteY3-8" fmla="*/ 536143 h 6257416"/>
                <a:gd name="connsiteX4-9" fmla="*/ 5840386 w 11621587"/>
                <a:gd name="connsiteY4-10" fmla="*/ 158772 h 6257416"/>
                <a:gd name="connsiteX5-11" fmla="*/ 7683701 w 11621587"/>
                <a:gd name="connsiteY5-12" fmla="*/ 13629 h 6257416"/>
                <a:gd name="connsiteX6-13" fmla="*/ 9541529 w 11621587"/>
                <a:gd name="connsiteY6-14" fmla="*/ 216829 h 6257416"/>
                <a:gd name="connsiteX7-15" fmla="*/ 10992958 w 11621587"/>
                <a:gd name="connsiteY7-16" fmla="*/ 57172 h 6257416"/>
                <a:gd name="connsiteX8-17" fmla="*/ 11515472 w 11621587"/>
                <a:gd name="connsiteY8-18" fmla="*/ 1377972 h 6257416"/>
                <a:gd name="connsiteX9-19" fmla="*/ 10876843 w 11621587"/>
                <a:gd name="connsiteY9-20" fmla="*/ 3003572 h 6257416"/>
                <a:gd name="connsiteX10-21" fmla="*/ 11602558 w 11621587"/>
                <a:gd name="connsiteY10-22" fmla="*/ 4992029 h 6257416"/>
                <a:gd name="connsiteX11-23" fmla="*/ 9933415 w 11621587"/>
                <a:gd name="connsiteY11-24" fmla="*/ 5993515 h 6257416"/>
                <a:gd name="connsiteX12-25" fmla="*/ 6595129 w 11621587"/>
                <a:gd name="connsiteY12-26" fmla="*/ 5746772 h 6257416"/>
                <a:gd name="connsiteX13-27" fmla="*/ 3924501 w 11621587"/>
                <a:gd name="connsiteY13-28" fmla="*/ 6254772 h 6257416"/>
                <a:gd name="connsiteX14-29" fmla="*/ 2473072 w 11621587"/>
                <a:gd name="connsiteY14-30" fmla="*/ 5485515 h 6257416"/>
                <a:gd name="connsiteX15-31" fmla="*/ 310443 w 11621587"/>
                <a:gd name="connsiteY15-32" fmla="*/ 5848372 h 6257416"/>
                <a:gd name="connsiteX16-33" fmla="*/ 629758 w 11621587"/>
                <a:gd name="connsiteY16-34" fmla="*/ 4034086 h 6257416"/>
                <a:gd name="connsiteX17-35" fmla="*/ 5643 w 11621587"/>
                <a:gd name="connsiteY17-36" fmla="*/ 2698772 h 6257416"/>
                <a:gd name="connsiteX18-37" fmla="*/ 324958 w 11621587"/>
                <a:gd name="connsiteY18-38" fmla="*/ 1958543 h 6257416"/>
                <a:gd name="connsiteX0-39" fmla="*/ 324958 w 11662361"/>
                <a:gd name="connsiteY0-40" fmla="*/ 1958543 h 6257416"/>
                <a:gd name="connsiteX1-41" fmla="*/ 383015 w 11662361"/>
                <a:gd name="connsiteY1-42" fmla="*/ 434543 h 6257416"/>
                <a:gd name="connsiteX2-43" fmla="*/ 1805415 w 11662361"/>
                <a:gd name="connsiteY2-44" fmla="*/ 129743 h 6257416"/>
                <a:gd name="connsiteX3-45" fmla="*/ 4214786 w 11662361"/>
                <a:gd name="connsiteY3-46" fmla="*/ 536143 h 6257416"/>
                <a:gd name="connsiteX4-47" fmla="*/ 5840386 w 11662361"/>
                <a:gd name="connsiteY4-48" fmla="*/ 158772 h 6257416"/>
                <a:gd name="connsiteX5-49" fmla="*/ 7683701 w 11662361"/>
                <a:gd name="connsiteY5-50" fmla="*/ 13629 h 6257416"/>
                <a:gd name="connsiteX6-51" fmla="*/ 9541529 w 11662361"/>
                <a:gd name="connsiteY6-52" fmla="*/ 216829 h 6257416"/>
                <a:gd name="connsiteX7-53" fmla="*/ 10992958 w 11662361"/>
                <a:gd name="connsiteY7-54" fmla="*/ 57172 h 6257416"/>
                <a:gd name="connsiteX8-55" fmla="*/ 11515472 w 11662361"/>
                <a:gd name="connsiteY8-56" fmla="*/ 1377972 h 6257416"/>
                <a:gd name="connsiteX9-57" fmla="*/ 11312271 w 11662361"/>
                <a:gd name="connsiteY9-58" fmla="*/ 3192258 h 6257416"/>
                <a:gd name="connsiteX10-59" fmla="*/ 11602558 w 11662361"/>
                <a:gd name="connsiteY10-60" fmla="*/ 4992029 h 6257416"/>
                <a:gd name="connsiteX11-61" fmla="*/ 9933415 w 11662361"/>
                <a:gd name="connsiteY11-62" fmla="*/ 5993515 h 6257416"/>
                <a:gd name="connsiteX12-63" fmla="*/ 6595129 w 11662361"/>
                <a:gd name="connsiteY12-64" fmla="*/ 5746772 h 6257416"/>
                <a:gd name="connsiteX13-65" fmla="*/ 3924501 w 11662361"/>
                <a:gd name="connsiteY13-66" fmla="*/ 6254772 h 6257416"/>
                <a:gd name="connsiteX14-67" fmla="*/ 2473072 w 11662361"/>
                <a:gd name="connsiteY14-68" fmla="*/ 5485515 h 6257416"/>
                <a:gd name="connsiteX15-69" fmla="*/ 310443 w 11662361"/>
                <a:gd name="connsiteY15-70" fmla="*/ 5848372 h 6257416"/>
                <a:gd name="connsiteX16-71" fmla="*/ 629758 w 11662361"/>
                <a:gd name="connsiteY16-72" fmla="*/ 4034086 h 6257416"/>
                <a:gd name="connsiteX17-73" fmla="*/ 5643 w 11662361"/>
                <a:gd name="connsiteY17-74" fmla="*/ 2698772 h 6257416"/>
                <a:gd name="connsiteX18-75" fmla="*/ 324958 w 11662361"/>
                <a:gd name="connsiteY18-76" fmla="*/ 1958543 h 6257416"/>
                <a:gd name="connsiteX0-77" fmla="*/ 324958 w 11629145"/>
                <a:gd name="connsiteY0-78" fmla="*/ 1958543 h 6257393"/>
                <a:gd name="connsiteX1-79" fmla="*/ 383015 w 11629145"/>
                <a:gd name="connsiteY1-80" fmla="*/ 434543 h 6257393"/>
                <a:gd name="connsiteX2-81" fmla="*/ 1805415 w 11629145"/>
                <a:gd name="connsiteY2-82" fmla="*/ 129743 h 6257393"/>
                <a:gd name="connsiteX3-83" fmla="*/ 4214786 w 11629145"/>
                <a:gd name="connsiteY3-84" fmla="*/ 536143 h 6257393"/>
                <a:gd name="connsiteX4-85" fmla="*/ 5840386 w 11629145"/>
                <a:gd name="connsiteY4-86" fmla="*/ 158772 h 6257393"/>
                <a:gd name="connsiteX5-87" fmla="*/ 7683701 w 11629145"/>
                <a:gd name="connsiteY5-88" fmla="*/ 13629 h 6257393"/>
                <a:gd name="connsiteX6-89" fmla="*/ 9541529 w 11629145"/>
                <a:gd name="connsiteY6-90" fmla="*/ 216829 h 6257393"/>
                <a:gd name="connsiteX7-91" fmla="*/ 10992958 w 11629145"/>
                <a:gd name="connsiteY7-92" fmla="*/ 57172 h 6257393"/>
                <a:gd name="connsiteX8-93" fmla="*/ 11515472 w 11629145"/>
                <a:gd name="connsiteY8-94" fmla="*/ 1377972 h 6257393"/>
                <a:gd name="connsiteX9-95" fmla="*/ 11312271 w 11629145"/>
                <a:gd name="connsiteY9-96" fmla="*/ 3192258 h 6257393"/>
                <a:gd name="connsiteX10-97" fmla="*/ 11602558 w 11629145"/>
                <a:gd name="connsiteY10-98" fmla="*/ 4992029 h 6257393"/>
                <a:gd name="connsiteX11-99" fmla="*/ 10513986 w 11629145"/>
                <a:gd name="connsiteY11-100" fmla="*/ 6022544 h 6257393"/>
                <a:gd name="connsiteX12-101" fmla="*/ 6595129 w 11629145"/>
                <a:gd name="connsiteY12-102" fmla="*/ 5746772 h 6257393"/>
                <a:gd name="connsiteX13-103" fmla="*/ 3924501 w 11629145"/>
                <a:gd name="connsiteY13-104" fmla="*/ 6254772 h 6257393"/>
                <a:gd name="connsiteX14-105" fmla="*/ 2473072 w 11629145"/>
                <a:gd name="connsiteY14-106" fmla="*/ 5485515 h 6257393"/>
                <a:gd name="connsiteX15-107" fmla="*/ 310443 w 11629145"/>
                <a:gd name="connsiteY15-108" fmla="*/ 5848372 h 6257393"/>
                <a:gd name="connsiteX16-109" fmla="*/ 629758 w 11629145"/>
                <a:gd name="connsiteY16-110" fmla="*/ 4034086 h 6257393"/>
                <a:gd name="connsiteX17-111" fmla="*/ 5643 w 11629145"/>
                <a:gd name="connsiteY17-112" fmla="*/ 2698772 h 6257393"/>
                <a:gd name="connsiteX18-113" fmla="*/ 324958 w 11629145"/>
                <a:gd name="connsiteY18-114" fmla="*/ 1958543 h 6257393"/>
                <a:gd name="connsiteX0-115" fmla="*/ 324958 w 11629145"/>
                <a:gd name="connsiteY0-116" fmla="*/ 1958543 h 6256492"/>
                <a:gd name="connsiteX1-117" fmla="*/ 383015 w 11629145"/>
                <a:gd name="connsiteY1-118" fmla="*/ 434543 h 6256492"/>
                <a:gd name="connsiteX2-119" fmla="*/ 1805415 w 11629145"/>
                <a:gd name="connsiteY2-120" fmla="*/ 129743 h 6256492"/>
                <a:gd name="connsiteX3-121" fmla="*/ 4214786 w 11629145"/>
                <a:gd name="connsiteY3-122" fmla="*/ 536143 h 6256492"/>
                <a:gd name="connsiteX4-123" fmla="*/ 5840386 w 11629145"/>
                <a:gd name="connsiteY4-124" fmla="*/ 158772 h 6256492"/>
                <a:gd name="connsiteX5-125" fmla="*/ 7683701 w 11629145"/>
                <a:gd name="connsiteY5-126" fmla="*/ 13629 h 6256492"/>
                <a:gd name="connsiteX6-127" fmla="*/ 9541529 w 11629145"/>
                <a:gd name="connsiteY6-128" fmla="*/ 216829 h 6256492"/>
                <a:gd name="connsiteX7-129" fmla="*/ 10992958 w 11629145"/>
                <a:gd name="connsiteY7-130" fmla="*/ 57172 h 6256492"/>
                <a:gd name="connsiteX8-131" fmla="*/ 11515472 w 11629145"/>
                <a:gd name="connsiteY8-132" fmla="*/ 1377972 h 6256492"/>
                <a:gd name="connsiteX9-133" fmla="*/ 11312271 w 11629145"/>
                <a:gd name="connsiteY9-134" fmla="*/ 3192258 h 6256492"/>
                <a:gd name="connsiteX10-135" fmla="*/ 11602558 w 11629145"/>
                <a:gd name="connsiteY10-136" fmla="*/ 4992029 h 6256492"/>
                <a:gd name="connsiteX11-137" fmla="*/ 10513986 w 11629145"/>
                <a:gd name="connsiteY11-138" fmla="*/ 6022544 h 6256492"/>
                <a:gd name="connsiteX12-139" fmla="*/ 7756272 w 11629145"/>
                <a:gd name="connsiteY12-140" fmla="*/ 5703229 h 6256492"/>
                <a:gd name="connsiteX13-141" fmla="*/ 3924501 w 11629145"/>
                <a:gd name="connsiteY13-142" fmla="*/ 6254772 h 6256492"/>
                <a:gd name="connsiteX14-143" fmla="*/ 2473072 w 11629145"/>
                <a:gd name="connsiteY14-144" fmla="*/ 5485515 h 6256492"/>
                <a:gd name="connsiteX15-145" fmla="*/ 310443 w 11629145"/>
                <a:gd name="connsiteY15-146" fmla="*/ 5848372 h 6256492"/>
                <a:gd name="connsiteX16-147" fmla="*/ 629758 w 11629145"/>
                <a:gd name="connsiteY16-148" fmla="*/ 4034086 h 6256492"/>
                <a:gd name="connsiteX17-149" fmla="*/ 5643 w 11629145"/>
                <a:gd name="connsiteY17-150" fmla="*/ 2698772 h 6256492"/>
                <a:gd name="connsiteX18-151" fmla="*/ 324958 w 11629145"/>
                <a:gd name="connsiteY18-152" fmla="*/ 1958543 h 6256492"/>
                <a:gd name="connsiteX0-153" fmla="*/ 324958 w 11629145"/>
                <a:gd name="connsiteY0-154" fmla="*/ 1958543 h 6198594"/>
                <a:gd name="connsiteX1-155" fmla="*/ 383015 w 11629145"/>
                <a:gd name="connsiteY1-156" fmla="*/ 434543 h 6198594"/>
                <a:gd name="connsiteX2-157" fmla="*/ 1805415 w 11629145"/>
                <a:gd name="connsiteY2-158" fmla="*/ 129743 h 6198594"/>
                <a:gd name="connsiteX3-159" fmla="*/ 4214786 w 11629145"/>
                <a:gd name="connsiteY3-160" fmla="*/ 536143 h 6198594"/>
                <a:gd name="connsiteX4-161" fmla="*/ 5840386 w 11629145"/>
                <a:gd name="connsiteY4-162" fmla="*/ 158772 h 6198594"/>
                <a:gd name="connsiteX5-163" fmla="*/ 7683701 w 11629145"/>
                <a:gd name="connsiteY5-164" fmla="*/ 13629 h 6198594"/>
                <a:gd name="connsiteX6-165" fmla="*/ 9541529 w 11629145"/>
                <a:gd name="connsiteY6-166" fmla="*/ 216829 h 6198594"/>
                <a:gd name="connsiteX7-167" fmla="*/ 10992958 w 11629145"/>
                <a:gd name="connsiteY7-168" fmla="*/ 57172 h 6198594"/>
                <a:gd name="connsiteX8-169" fmla="*/ 11515472 w 11629145"/>
                <a:gd name="connsiteY8-170" fmla="*/ 1377972 h 6198594"/>
                <a:gd name="connsiteX9-171" fmla="*/ 11312271 w 11629145"/>
                <a:gd name="connsiteY9-172" fmla="*/ 3192258 h 6198594"/>
                <a:gd name="connsiteX10-173" fmla="*/ 11602558 w 11629145"/>
                <a:gd name="connsiteY10-174" fmla="*/ 4992029 h 6198594"/>
                <a:gd name="connsiteX11-175" fmla="*/ 10513986 w 11629145"/>
                <a:gd name="connsiteY11-176" fmla="*/ 6022544 h 6198594"/>
                <a:gd name="connsiteX12-177" fmla="*/ 7756272 w 11629145"/>
                <a:gd name="connsiteY12-178" fmla="*/ 5703229 h 6198594"/>
                <a:gd name="connsiteX13-179" fmla="*/ 4780843 w 11629145"/>
                <a:gd name="connsiteY13-180" fmla="*/ 6196715 h 6198594"/>
                <a:gd name="connsiteX14-181" fmla="*/ 2473072 w 11629145"/>
                <a:gd name="connsiteY14-182" fmla="*/ 5485515 h 6198594"/>
                <a:gd name="connsiteX15-183" fmla="*/ 310443 w 11629145"/>
                <a:gd name="connsiteY15-184" fmla="*/ 5848372 h 6198594"/>
                <a:gd name="connsiteX16-185" fmla="*/ 629758 w 11629145"/>
                <a:gd name="connsiteY16-186" fmla="*/ 4034086 h 6198594"/>
                <a:gd name="connsiteX17-187" fmla="*/ 5643 w 11629145"/>
                <a:gd name="connsiteY17-188" fmla="*/ 2698772 h 6198594"/>
                <a:gd name="connsiteX18-189" fmla="*/ 324958 w 11629145"/>
                <a:gd name="connsiteY18-190" fmla="*/ 1958543 h 6198594"/>
                <a:gd name="connsiteX0-191" fmla="*/ 324958 w 11629145"/>
                <a:gd name="connsiteY0-192" fmla="*/ 1958543 h 6198039"/>
                <a:gd name="connsiteX1-193" fmla="*/ 383015 w 11629145"/>
                <a:gd name="connsiteY1-194" fmla="*/ 434543 h 6198039"/>
                <a:gd name="connsiteX2-195" fmla="*/ 1805415 w 11629145"/>
                <a:gd name="connsiteY2-196" fmla="*/ 129743 h 6198039"/>
                <a:gd name="connsiteX3-197" fmla="*/ 4214786 w 11629145"/>
                <a:gd name="connsiteY3-198" fmla="*/ 536143 h 6198039"/>
                <a:gd name="connsiteX4-199" fmla="*/ 5840386 w 11629145"/>
                <a:gd name="connsiteY4-200" fmla="*/ 158772 h 6198039"/>
                <a:gd name="connsiteX5-201" fmla="*/ 7683701 w 11629145"/>
                <a:gd name="connsiteY5-202" fmla="*/ 13629 h 6198039"/>
                <a:gd name="connsiteX6-203" fmla="*/ 9541529 w 11629145"/>
                <a:gd name="connsiteY6-204" fmla="*/ 216829 h 6198039"/>
                <a:gd name="connsiteX7-205" fmla="*/ 10992958 w 11629145"/>
                <a:gd name="connsiteY7-206" fmla="*/ 57172 h 6198039"/>
                <a:gd name="connsiteX8-207" fmla="*/ 11515472 w 11629145"/>
                <a:gd name="connsiteY8-208" fmla="*/ 1377972 h 6198039"/>
                <a:gd name="connsiteX9-209" fmla="*/ 11312271 w 11629145"/>
                <a:gd name="connsiteY9-210" fmla="*/ 3192258 h 6198039"/>
                <a:gd name="connsiteX10-211" fmla="*/ 11602558 w 11629145"/>
                <a:gd name="connsiteY10-212" fmla="*/ 4992029 h 6198039"/>
                <a:gd name="connsiteX11-213" fmla="*/ 10513986 w 11629145"/>
                <a:gd name="connsiteY11-214" fmla="*/ 6022544 h 6198039"/>
                <a:gd name="connsiteX12-215" fmla="*/ 7756272 w 11629145"/>
                <a:gd name="connsiteY12-216" fmla="*/ 5703229 h 6198039"/>
                <a:gd name="connsiteX13-217" fmla="*/ 4780843 w 11629145"/>
                <a:gd name="connsiteY13-218" fmla="*/ 6196715 h 6198039"/>
                <a:gd name="connsiteX14-219" fmla="*/ 2458558 w 11629145"/>
                <a:gd name="connsiteY14-220" fmla="*/ 5848372 h 6198039"/>
                <a:gd name="connsiteX15-221" fmla="*/ 310443 w 11629145"/>
                <a:gd name="connsiteY15-222" fmla="*/ 5848372 h 6198039"/>
                <a:gd name="connsiteX16-223" fmla="*/ 629758 w 11629145"/>
                <a:gd name="connsiteY16-224" fmla="*/ 4034086 h 6198039"/>
                <a:gd name="connsiteX17-225" fmla="*/ 5643 w 11629145"/>
                <a:gd name="connsiteY17-226" fmla="*/ 2698772 h 6198039"/>
                <a:gd name="connsiteX18-227" fmla="*/ 324958 w 11629145"/>
                <a:gd name="connsiteY18-228" fmla="*/ 1958543 h 6198039"/>
                <a:gd name="connsiteX0-229" fmla="*/ 324958 w 11629145"/>
                <a:gd name="connsiteY0-230" fmla="*/ 1958543 h 6197975"/>
                <a:gd name="connsiteX1-231" fmla="*/ 383015 w 11629145"/>
                <a:gd name="connsiteY1-232" fmla="*/ 434543 h 6197975"/>
                <a:gd name="connsiteX2-233" fmla="*/ 1805415 w 11629145"/>
                <a:gd name="connsiteY2-234" fmla="*/ 129743 h 6197975"/>
                <a:gd name="connsiteX3-235" fmla="*/ 4214786 w 11629145"/>
                <a:gd name="connsiteY3-236" fmla="*/ 536143 h 6197975"/>
                <a:gd name="connsiteX4-237" fmla="*/ 5840386 w 11629145"/>
                <a:gd name="connsiteY4-238" fmla="*/ 158772 h 6197975"/>
                <a:gd name="connsiteX5-239" fmla="*/ 7683701 w 11629145"/>
                <a:gd name="connsiteY5-240" fmla="*/ 13629 h 6197975"/>
                <a:gd name="connsiteX6-241" fmla="*/ 9541529 w 11629145"/>
                <a:gd name="connsiteY6-242" fmla="*/ 216829 h 6197975"/>
                <a:gd name="connsiteX7-243" fmla="*/ 10992958 w 11629145"/>
                <a:gd name="connsiteY7-244" fmla="*/ 57172 h 6197975"/>
                <a:gd name="connsiteX8-245" fmla="*/ 11515472 w 11629145"/>
                <a:gd name="connsiteY8-246" fmla="*/ 1377972 h 6197975"/>
                <a:gd name="connsiteX9-247" fmla="*/ 11312271 w 11629145"/>
                <a:gd name="connsiteY9-248" fmla="*/ 3192258 h 6197975"/>
                <a:gd name="connsiteX10-249" fmla="*/ 11602558 w 11629145"/>
                <a:gd name="connsiteY10-250" fmla="*/ 4992029 h 6197975"/>
                <a:gd name="connsiteX11-251" fmla="*/ 10513986 w 11629145"/>
                <a:gd name="connsiteY11-252" fmla="*/ 6022544 h 6197975"/>
                <a:gd name="connsiteX12-253" fmla="*/ 7756272 w 11629145"/>
                <a:gd name="connsiteY12-254" fmla="*/ 5703229 h 6197975"/>
                <a:gd name="connsiteX13-255" fmla="*/ 4780843 w 11629145"/>
                <a:gd name="connsiteY13-256" fmla="*/ 6196715 h 6197975"/>
                <a:gd name="connsiteX14-257" fmla="*/ 2458558 w 11629145"/>
                <a:gd name="connsiteY14-258" fmla="*/ 5848372 h 6197975"/>
                <a:gd name="connsiteX15-259" fmla="*/ 281414 w 11629145"/>
                <a:gd name="connsiteY15-260" fmla="*/ 5949972 h 6197975"/>
                <a:gd name="connsiteX16-261" fmla="*/ 629758 w 11629145"/>
                <a:gd name="connsiteY16-262" fmla="*/ 4034086 h 6197975"/>
                <a:gd name="connsiteX17-263" fmla="*/ 5643 w 11629145"/>
                <a:gd name="connsiteY17-264" fmla="*/ 2698772 h 6197975"/>
                <a:gd name="connsiteX18-265" fmla="*/ 324958 w 11629145"/>
                <a:gd name="connsiteY18-266" fmla="*/ 1958543 h 6197975"/>
                <a:gd name="connsiteX0-267" fmla="*/ 319332 w 11623519"/>
                <a:gd name="connsiteY0-268" fmla="*/ 1958543 h 6197975"/>
                <a:gd name="connsiteX1-269" fmla="*/ 377389 w 11623519"/>
                <a:gd name="connsiteY1-270" fmla="*/ 434543 h 6197975"/>
                <a:gd name="connsiteX2-271" fmla="*/ 1799789 w 11623519"/>
                <a:gd name="connsiteY2-272" fmla="*/ 129743 h 6197975"/>
                <a:gd name="connsiteX3-273" fmla="*/ 4209160 w 11623519"/>
                <a:gd name="connsiteY3-274" fmla="*/ 536143 h 6197975"/>
                <a:gd name="connsiteX4-275" fmla="*/ 5834760 w 11623519"/>
                <a:gd name="connsiteY4-276" fmla="*/ 158772 h 6197975"/>
                <a:gd name="connsiteX5-277" fmla="*/ 7678075 w 11623519"/>
                <a:gd name="connsiteY5-278" fmla="*/ 13629 h 6197975"/>
                <a:gd name="connsiteX6-279" fmla="*/ 9535903 w 11623519"/>
                <a:gd name="connsiteY6-280" fmla="*/ 216829 h 6197975"/>
                <a:gd name="connsiteX7-281" fmla="*/ 10987332 w 11623519"/>
                <a:gd name="connsiteY7-282" fmla="*/ 57172 h 6197975"/>
                <a:gd name="connsiteX8-283" fmla="*/ 11509846 w 11623519"/>
                <a:gd name="connsiteY8-284" fmla="*/ 1377972 h 6197975"/>
                <a:gd name="connsiteX9-285" fmla="*/ 11306645 w 11623519"/>
                <a:gd name="connsiteY9-286" fmla="*/ 3192258 h 6197975"/>
                <a:gd name="connsiteX10-287" fmla="*/ 11596932 w 11623519"/>
                <a:gd name="connsiteY10-288" fmla="*/ 4992029 h 6197975"/>
                <a:gd name="connsiteX11-289" fmla="*/ 10508360 w 11623519"/>
                <a:gd name="connsiteY11-290" fmla="*/ 6022544 h 6197975"/>
                <a:gd name="connsiteX12-291" fmla="*/ 7750646 w 11623519"/>
                <a:gd name="connsiteY12-292" fmla="*/ 5703229 h 6197975"/>
                <a:gd name="connsiteX13-293" fmla="*/ 4775217 w 11623519"/>
                <a:gd name="connsiteY13-294" fmla="*/ 6196715 h 6197975"/>
                <a:gd name="connsiteX14-295" fmla="*/ 2452932 w 11623519"/>
                <a:gd name="connsiteY14-296" fmla="*/ 5848372 h 6197975"/>
                <a:gd name="connsiteX15-297" fmla="*/ 275788 w 11623519"/>
                <a:gd name="connsiteY15-298" fmla="*/ 5949972 h 6197975"/>
                <a:gd name="connsiteX16-299" fmla="*/ 333846 w 11623519"/>
                <a:gd name="connsiteY16-300" fmla="*/ 4019572 h 6197975"/>
                <a:gd name="connsiteX17-301" fmla="*/ 17 w 11623519"/>
                <a:gd name="connsiteY17-302" fmla="*/ 2698772 h 6197975"/>
                <a:gd name="connsiteX18-303" fmla="*/ 319332 w 11623519"/>
                <a:gd name="connsiteY18-304" fmla="*/ 1958543 h 6197975"/>
                <a:gd name="connsiteX0-305" fmla="*/ 319332 w 11623519"/>
                <a:gd name="connsiteY0-306" fmla="*/ 1958543 h 6197975"/>
                <a:gd name="connsiteX1-307" fmla="*/ 377389 w 11623519"/>
                <a:gd name="connsiteY1-308" fmla="*/ 434543 h 6197975"/>
                <a:gd name="connsiteX2-309" fmla="*/ 1799789 w 11623519"/>
                <a:gd name="connsiteY2-310" fmla="*/ 129743 h 6197975"/>
                <a:gd name="connsiteX3-311" fmla="*/ 4165617 w 11623519"/>
                <a:gd name="connsiteY3-312" fmla="*/ 550657 h 6197975"/>
                <a:gd name="connsiteX4-313" fmla="*/ 5834760 w 11623519"/>
                <a:gd name="connsiteY4-314" fmla="*/ 158772 h 6197975"/>
                <a:gd name="connsiteX5-315" fmla="*/ 7678075 w 11623519"/>
                <a:gd name="connsiteY5-316" fmla="*/ 13629 h 6197975"/>
                <a:gd name="connsiteX6-317" fmla="*/ 9535903 w 11623519"/>
                <a:gd name="connsiteY6-318" fmla="*/ 216829 h 6197975"/>
                <a:gd name="connsiteX7-319" fmla="*/ 10987332 w 11623519"/>
                <a:gd name="connsiteY7-320" fmla="*/ 57172 h 6197975"/>
                <a:gd name="connsiteX8-321" fmla="*/ 11509846 w 11623519"/>
                <a:gd name="connsiteY8-322" fmla="*/ 1377972 h 6197975"/>
                <a:gd name="connsiteX9-323" fmla="*/ 11306645 w 11623519"/>
                <a:gd name="connsiteY9-324" fmla="*/ 3192258 h 6197975"/>
                <a:gd name="connsiteX10-325" fmla="*/ 11596932 w 11623519"/>
                <a:gd name="connsiteY10-326" fmla="*/ 4992029 h 6197975"/>
                <a:gd name="connsiteX11-327" fmla="*/ 10508360 w 11623519"/>
                <a:gd name="connsiteY11-328" fmla="*/ 6022544 h 6197975"/>
                <a:gd name="connsiteX12-329" fmla="*/ 7750646 w 11623519"/>
                <a:gd name="connsiteY12-330" fmla="*/ 5703229 h 6197975"/>
                <a:gd name="connsiteX13-331" fmla="*/ 4775217 w 11623519"/>
                <a:gd name="connsiteY13-332" fmla="*/ 6196715 h 6197975"/>
                <a:gd name="connsiteX14-333" fmla="*/ 2452932 w 11623519"/>
                <a:gd name="connsiteY14-334" fmla="*/ 5848372 h 6197975"/>
                <a:gd name="connsiteX15-335" fmla="*/ 275788 w 11623519"/>
                <a:gd name="connsiteY15-336" fmla="*/ 5949972 h 6197975"/>
                <a:gd name="connsiteX16-337" fmla="*/ 333846 w 11623519"/>
                <a:gd name="connsiteY16-338" fmla="*/ 4019572 h 6197975"/>
                <a:gd name="connsiteX17-339" fmla="*/ 17 w 11623519"/>
                <a:gd name="connsiteY17-340" fmla="*/ 2698772 h 6197975"/>
                <a:gd name="connsiteX18-341" fmla="*/ 319332 w 11623519"/>
                <a:gd name="connsiteY18-342" fmla="*/ 1958543 h 6197975"/>
                <a:gd name="connsiteX0-343" fmla="*/ 319332 w 11623519"/>
                <a:gd name="connsiteY0-344" fmla="*/ 1974662 h 6214094"/>
                <a:gd name="connsiteX1-345" fmla="*/ 377389 w 11623519"/>
                <a:gd name="connsiteY1-346" fmla="*/ 450662 h 6214094"/>
                <a:gd name="connsiteX2-347" fmla="*/ 1799789 w 11623519"/>
                <a:gd name="connsiteY2-348" fmla="*/ 145862 h 6214094"/>
                <a:gd name="connsiteX3-349" fmla="*/ 4165617 w 11623519"/>
                <a:gd name="connsiteY3-350" fmla="*/ 566776 h 6214094"/>
                <a:gd name="connsiteX4-351" fmla="*/ 5834760 w 11623519"/>
                <a:gd name="connsiteY4-352" fmla="*/ 174891 h 6214094"/>
                <a:gd name="connsiteX5-353" fmla="*/ 7649046 w 11623519"/>
                <a:gd name="connsiteY5-354" fmla="*/ 719 h 6214094"/>
                <a:gd name="connsiteX6-355" fmla="*/ 9535903 w 11623519"/>
                <a:gd name="connsiteY6-356" fmla="*/ 232948 h 6214094"/>
                <a:gd name="connsiteX7-357" fmla="*/ 10987332 w 11623519"/>
                <a:gd name="connsiteY7-358" fmla="*/ 73291 h 6214094"/>
                <a:gd name="connsiteX8-359" fmla="*/ 11509846 w 11623519"/>
                <a:gd name="connsiteY8-360" fmla="*/ 1394091 h 6214094"/>
                <a:gd name="connsiteX9-361" fmla="*/ 11306645 w 11623519"/>
                <a:gd name="connsiteY9-362" fmla="*/ 3208377 h 6214094"/>
                <a:gd name="connsiteX10-363" fmla="*/ 11596932 w 11623519"/>
                <a:gd name="connsiteY10-364" fmla="*/ 5008148 h 6214094"/>
                <a:gd name="connsiteX11-365" fmla="*/ 10508360 w 11623519"/>
                <a:gd name="connsiteY11-366" fmla="*/ 6038663 h 6214094"/>
                <a:gd name="connsiteX12-367" fmla="*/ 7750646 w 11623519"/>
                <a:gd name="connsiteY12-368" fmla="*/ 5719348 h 6214094"/>
                <a:gd name="connsiteX13-369" fmla="*/ 4775217 w 11623519"/>
                <a:gd name="connsiteY13-370" fmla="*/ 6212834 h 6214094"/>
                <a:gd name="connsiteX14-371" fmla="*/ 2452932 w 11623519"/>
                <a:gd name="connsiteY14-372" fmla="*/ 5864491 h 6214094"/>
                <a:gd name="connsiteX15-373" fmla="*/ 275788 w 11623519"/>
                <a:gd name="connsiteY15-374" fmla="*/ 5966091 h 6214094"/>
                <a:gd name="connsiteX16-375" fmla="*/ 333846 w 11623519"/>
                <a:gd name="connsiteY16-376" fmla="*/ 4035691 h 6214094"/>
                <a:gd name="connsiteX17-377" fmla="*/ 17 w 11623519"/>
                <a:gd name="connsiteY17-378" fmla="*/ 2714891 h 6214094"/>
                <a:gd name="connsiteX18-379" fmla="*/ 319332 w 11623519"/>
                <a:gd name="connsiteY18-380" fmla="*/ 1974662 h 6214094"/>
                <a:gd name="connsiteX0-381" fmla="*/ 319332 w 11623519"/>
                <a:gd name="connsiteY0-382" fmla="*/ 1974093 h 6213525"/>
                <a:gd name="connsiteX1-383" fmla="*/ 377389 w 11623519"/>
                <a:gd name="connsiteY1-384" fmla="*/ 450093 h 6213525"/>
                <a:gd name="connsiteX2-385" fmla="*/ 1799789 w 11623519"/>
                <a:gd name="connsiteY2-386" fmla="*/ 145293 h 6213525"/>
                <a:gd name="connsiteX3-387" fmla="*/ 4165617 w 11623519"/>
                <a:gd name="connsiteY3-388" fmla="*/ 566207 h 6213525"/>
                <a:gd name="connsiteX4-389" fmla="*/ 5863788 w 11623519"/>
                <a:gd name="connsiteY4-390" fmla="*/ 203350 h 6213525"/>
                <a:gd name="connsiteX5-391" fmla="*/ 7649046 w 11623519"/>
                <a:gd name="connsiteY5-392" fmla="*/ 150 h 6213525"/>
                <a:gd name="connsiteX6-393" fmla="*/ 9535903 w 11623519"/>
                <a:gd name="connsiteY6-394" fmla="*/ 232379 h 6213525"/>
                <a:gd name="connsiteX7-395" fmla="*/ 10987332 w 11623519"/>
                <a:gd name="connsiteY7-396" fmla="*/ 72722 h 6213525"/>
                <a:gd name="connsiteX8-397" fmla="*/ 11509846 w 11623519"/>
                <a:gd name="connsiteY8-398" fmla="*/ 1393522 h 6213525"/>
                <a:gd name="connsiteX9-399" fmla="*/ 11306645 w 11623519"/>
                <a:gd name="connsiteY9-400" fmla="*/ 3207808 h 6213525"/>
                <a:gd name="connsiteX10-401" fmla="*/ 11596932 w 11623519"/>
                <a:gd name="connsiteY10-402" fmla="*/ 5007579 h 6213525"/>
                <a:gd name="connsiteX11-403" fmla="*/ 10508360 w 11623519"/>
                <a:gd name="connsiteY11-404" fmla="*/ 6038094 h 6213525"/>
                <a:gd name="connsiteX12-405" fmla="*/ 7750646 w 11623519"/>
                <a:gd name="connsiteY12-406" fmla="*/ 5718779 h 6213525"/>
                <a:gd name="connsiteX13-407" fmla="*/ 4775217 w 11623519"/>
                <a:gd name="connsiteY13-408" fmla="*/ 6212265 h 6213525"/>
                <a:gd name="connsiteX14-409" fmla="*/ 2452932 w 11623519"/>
                <a:gd name="connsiteY14-410" fmla="*/ 5863922 h 6213525"/>
                <a:gd name="connsiteX15-411" fmla="*/ 275788 w 11623519"/>
                <a:gd name="connsiteY15-412" fmla="*/ 5965522 h 6213525"/>
                <a:gd name="connsiteX16-413" fmla="*/ 333846 w 11623519"/>
                <a:gd name="connsiteY16-414" fmla="*/ 4035122 h 6213525"/>
                <a:gd name="connsiteX17-415" fmla="*/ 17 w 11623519"/>
                <a:gd name="connsiteY17-416" fmla="*/ 2714322 h 6213525"/>
                <a:gd name="connsiteX18-417" fmla="*/ 319332 w 11623519"/>
                <a:gd name="connsiteY18-418" fmla="*/ 1974093 h 6213525"/>
                <a:gd name="connsiteX0-419" fmla="*/ 319332 w 11623519"/>
                <a:gd name="connsiteY0-420" fmla="*/ 1974029 h 6213461"/>
                <a:gd name="connsiteX1-421" fmla="*/ 377389 w 11623519"/>
                <a:gd name="connsiteY1-422" fmla="*/ 450029 h 6213461"/>
                <a:gd name="connsiteX2-423" fmla="*/ 1799789 w 11623519"/>
                <a:gd name="connsiteY2-424" fmla="*/ 145229 h 6213461"/>
                <a:gd name="connsiteX3-425" fmla="*/ 4223674 w 11623519"/>
                <a:gd name="connsiteY3-426" fmla="*/ 29114 h 6213461"/>
                <a:gd name="connsiteX4-427" fmla="*/ 5863788 w 11623519"/>
                <a:gd name="connsiteY4-428" fmla="*/ 203286 h 6213461"/>
                <a:gd name="connsiteX5-429" fmla="*/ 7649046 w 11623519"/>
                <a:gd name="connsiteY5-430" fmla="*/ 86 h 6213461"/>
                <a:gd name="connsiteX6-431" fmla="*/ 9535903 w 11623519"/>
                <a:gd name="connsiteY6-432" fmla="*/ 232315 h 6213461"/>
                <a:gd name="connsiteX7-433" fmla="*/ 10987332 w 11623519"/>
                <a:gd name="connsiteY7-434" fmla="*/ 72658 h 6213461"/>
                <a:gd name="connsiteX8-435" fmla="*/ 11509846 w 11623519"/>
                <a:gd name="connsiteY8-436" fmla="*/ 1393458 h 6213461"/>
                <a:gd name="connsiteX9-437" fmla="*/ 11306645 w 11623519"/>
                <a:gd name="connsiteY9-438" fmla="*/ 3207744 h 6213461"/>
                <a:gd name="connsiteX10-439" fmla="*/ 11596932 w 11623519"/>
                <a:gd name="connsiteY10-440" fmla="*/ 5007515 h 6213461"/>
                <a:gd name="connsiteX11-441" fmla="*/ 10508360 w 11623519"/>
                <a:gd name="connsiteY11-442" fmla="*/ 6038030 h 6213461"/>
                <a:gd name="connsiteX12-443" fmla="*/ 7750646 w 11623519"/>
                <a:gd name="connsiteY12-444" fmla="*/ 5718715 h 6213461"/>
                <a:gd name="connsiteX13-445" fmla="*/ 4775217 w 11623519"/>
                <a:gd name="connsiteY13-446" fmla="*/ 6212201 h 6213461"/>
                <a:gd name="connsiteX14-447" fmla="*/ 2452932 w 11623519"/>
                <a:gd name="connsiteY14-448" fmla="*/ 5863858 h 6213461"/>
                <a:gd name="connsiteX15-449" fmla="*/ 275788 w 11623519"/>
                <a:gd name="connsiteY15-450" fmla="*/ 5965458 h 6213461"/>
                <a:gd name="connsiteX16-451" fmla="*/ 333846 w 11623519"/>
                <a:gd name="connsiteY16-452" fmla="*/ 4035058 h 6213461"/>
                <a:gd name="connsiteX17-453" fmla="*/ 17 w 11623519"/>
                <a:gd name="connsiteY17-454" fmla="*/ 2714258 h 6213461"/>
                <a:gd name="connsiteX18-455" fmla="*/ 319332 w 11623519"/>
                <a:gd name="connsiteY18-456" fmla="*/ 1974029 h 6213461"/>
                <a:gd name="connsiteX0-457" fmla="*/ 319332 w 11623519"/>
                <a:gd name="connsiteY0-458" fmla="*/ 1974029 h 6213461"/>
                <a:gd name="connsiteX1-459" fmla="*/ 377389 w 11623519"/>
                <a:gd name="connsiteY1-460" fmla="*/ 450029 h 6213461"/>
                <a:gd name="connsiteX2-461" fmla="*/ 1843332 w 11623519"/>
                <a:gd name="connsiteY2-462" fmla="*/ 290372 h 6213461"/>
                <a:gd name="connsiteX3-463" fmla="*/ 4223674 w 11623519"/>
                <a:gd name="connsiteY3-464" fmla="*/ 29114 h 6213461"/>
                <a:gd name="connsiteX4-465" fmla="*/ 5863788 w 11623519"/>
                <a:gd name="connsiteY4-466" fmla="*/ 203286 h 6213461"/>
                <a:gd name="connsiteX5-467" fmla="*/ 7649046 w 11623519"/>
                <a:gd name="connsiteY5-468" fmla="*/ 86 h 6213461"/>
                <a:gd name="connsiteX6-469" fmla="*/ 9535903 w 11623519"/>
                <a:gd name="connsiteY6-470" fmla="*/ 232315 h 6213461"/>
                <a:gd name="connsiteX7-471" fmla="*/ 10987332 w 11623519"/>
                <a:gd name="connsiteY7-472" fmla="*/ 72658 h 6213461"/>
                <a:gd name="connsiteX8-473" fmla="*/ 11509846 w 11623519"/>
                <a:gd name="connsiteY8-474" fmla="*/ 1393458 h 6213461"/>
                <a:gd name="connsiteX9-475" fmla="*/ 11306645 w 11623519"/>
                <a:gd name="connsiteY9-476" fmla="*/ 3207744 h 6213461"/>
                <a:gd name="connsiteX10-477" fmla="*/ 11596932 w 11623519"/>
                <a:gd name="connsiteY10-478" fmla="*/ 5007515 h 6213461"/>
                <a:gd name="connsiteX11-479" fmla="*/ 10508360 w 11623519"/>
                <a:gd name="connsiteY11-480" fmla="*/ 6038030 h 6213461"/>
                <a:gd name="connsiteX12-481" fmla="*/ 7750646 w 11623519"/>
                <a:gd name="connsiteY12-482" fmla="*/ 5718715 h 6213461"/>
                <a:gd name="connsiteX13-483" fmla="*/ 4775217 w 11623519"/>
                <a:gd name="connsiteY13-484" fmla="*/ 6212201 h 6213461"/>
                <a:gd name="connsiteX14-485" fmla="*/ 2452932 w 11623519"/>
                <a:gd name="connsiteY14-486" fmla="*/ 5863858 h 6213461"/>
                <a:gd name="connsiteX15-487" fmla="*/ 275788 w 11623519"/>
                <a:gd name="connsiteY15-488" fmla="*/ 5965458 h 6213461"/>
                <a:gd name="connsiteX16-489" fmla="*/ 333846 w 11623519"/>
                <a:gd name="connsiteY16-490" fmla="*/ 4035058 h 6213461"/>
                <a:gd name="connsiteX17-491" fmla="*/ 17 w 11623519"/>
                <a:gd name="connsiteY17-492" fmla="*/ 2714258 h 6213461"/>
                <a:gd name="connsiteX18-493" fmla="*/ 319332 w 11623519"/>
                <a:gd name="connsiteY18-494" fmla="*/ 1974029 h 6213461"/>
                <a:gd name="connsiteX0-495" fmla="*/ 319330 w 11623517"/>
                <a:gd name="connsiteY0-496" fmla="*/ 2051975 h 6291407"/>
                <a:gd name="connsiteX1-497" fmla="*/ 130645 w 11623517"/>
                <a:gd name="connsiteY1-498" fmla="*/ 78032 h 6291407"/>
                <a:gd name="connsiteX2-499" fmla="*/ 1843330 w 11623517"/>
                <a:gd name="connsiteY2-500" fmla="*/ 368318 h 6291407"/>
                <a:gd name="connsiteX3-501" fmla="*/ 4223672 w 11623517"/>
                <a:gd name="connsiteY3-502" fmla="*/ 107060 h 6291407"/>
                <a:gd name="connsiteX4-503" fmla="*/ 5863786 w 11623517"/>
                <a:gd name="connsiteY4-504" fmla="*/ 281232 h 6291407"/>
                <a:gd name="connsiteX5-505" fmla="*/ 7649044 w 11623517"/>
                <a:gd name="connsiteY5-506" fmla="*/ 78032 h 6291407"/>
                <a:gd name="connsiteX6-507" fmla="*/ 9535901 w 11623517"/>
                <a:gd name="connsiteY6-508" fmla="*/ 310261 h 6291407"/>
                <a:gd name="connsiteX7-509" fmla="*/ 10987330 w 11623517"/>
                <a:gd name="connsiteY7-510" fmla="*/ 150604 h 6291407"/>
                <a:gd name="connsiteX8-511" fmla="*/ 11509844 w 11623517"/>
                <a:gd name="connsiteY8-512" fmla="*/ 1471404 h 6291407"/>
                <a:gd name="connsiteX9-513" fmla="*/ 11306643 w 11623517"/>
                <a:gd name="connsiteY9-514" fmla="*/ 3285690 h 6291407"/>
                <a:gd name="connsiteX10-515" fmla="*/ 11596930 w 11623517"/>
                <a:gd name="connsiteY10-516" fmla="*/ 5085461 h 6291407"/>
                <a:gd name="connsiteX11-517" fmla="*/ 10508358 w 11623517"/>
                <a:gd name="connsiteY11-518" fmla="*/ 6115976 h 6291407"/>
                <a:gd name="connsiteX12-519" fmla="*/ 7750644 w 11623517"/>
                <a:gd name="connsiteY12-520" fmla="*/ 5796661 h 6291407"/>
                <a:gd name="connsiteX13-521" fmla="*/ 4775215 w 11623517"/>
                <a:gd name="connsiteY13-522" fmla="*/ 6290147 h 6291407"/>
                <a:gd name="connsiteX14-523" fmla="*/ 2452930 w 11623517"/>
                <a:gd name="connsiteY14-524" fmla="*/ 5941804 h 6291407"/>
                <a:gd name="connsiteX15-525" fmla="*/ 275786 w 11623517"/>
                <a:gd name="connsiteY15-526" fmla="*/ 6043404 h 6291407"/>
                <a:gd name="connsiteX16-527" fmla="*/ 333844 w 11623517"/>
                <a:gd name="connsiteY16-528" fmla="*/ 4113004 h 6291407"/>
                <a:gd name="connsiteX17-529" fmla="*/ 15 w 11623517"/>
                <a:gd name="connsiteY17-530" fmla="*/ 2792204 h 6291407"/>
                <a:gd name="connsiteX18-531" fmla="*/ 319330 w 11623517"/>
                <a:gd name="connsiteY18-532" fmla="*/ 2051975 h 6291407"/>
                <a:gd name="connsiteX0-533" fmla="*/ 319330 w 11623517"/>
                <a:gd name="connsiteY0-534" fmla="*/ 2077248 h 6316680"/>
                <a:gd name="connsiteX1-535" fmla="*/ 130645 w 11623517"/>
                <a:gd name="connsiteY1-536" fmla="*/ 103305 h 6316680"/>
                <a:gd name="connsiteX2-537" fmla="*/ 1988473 w 11623517"/>
                <a:gd name="connsiteY2-538" fmla="*/ 262963 h 6316680"/>
                <a:gd name="connsiteX3-539" fmla="*/ 4223672 w 11623517"/>
                <a:gd name="connsiteY3-540" fmla="*/ 132333 h 6316680"/>
                <a:gd name="connsiteX4-541" fmla="*/ 5863786 w 11623517"/>
                <a:gd name="connsiteY4-542" fmla="*/ 306505 h 6316680"/>
                <a:gd name="connsiteX5-543" fmla="*/ 7649044 w 11623517"/>
                <a:gd name="connsiteY5-544" fmla="*/ 103305 h 6316680"/>
                <a:gd name="connsiteX6-545" fmla="*/ 9535901 w 11623517"/>
                <a:gd name="connsiteY6-546" fmla="*/ 335534 h 6316680"/>
                <a:gd name="connsiteX7-547" fmla="*/ 10987330 w 11623517"/>
                <a:gd name="connsiteY7-548" fmla="*/ 175877 h 6316680"/>
                <a:gd name="connsiteX8-549" fmla="*/ 11509844 w 11623517"/>
                <a:gd name="connsiteY8-550" fmla="*/ 1496677 h 6316680"/>
                <a:gd name="connsiteX9-551" fmla="*/ 11306643 w 11623517"/>
                <a:gd name="connsiteY9-552" fmla="*/ 3310963 h 6316680"/>
                <a:gd name="connsiteX10-553" fmla="*/ 11596930 w 11623517"/>
                <a:gd name="connsiteY10-554" fmla="*/ 5110734 h 6316680"/>
                <a:gd name="connsiteX11-555" fmla="*/ 10508358 w 11623517"/>
                <a:gd name="connsiteY11-556" fmla="*/ 6141249 h 6316680"/>
                <a:gd name="connsiteX12-557" fmla="*/ 7750644 w 11623517"/>
                <a:gd name="connsiteY12-558" fmla="*/ 5821934 h 6316680"/>
                <a:gd name="connsiteX13-559" fmla="*/ 4775215 w 11623517"/>
                <a:gd name="connsiteY13-560" fmla="*/ 6315420 h 6316680"/>
                <a:gd name="connsiteX14-561" fmla="*/ 2452930 w 11623517"/>
                <a:gd name="connsiteY14-562" fmla="*/ 5967077 h 6316680"/>
                <a:gd name="connsiteX15-563" fmla="*/ 275786 w 11623517"/>
                <a:gd name="connsiteY15-564" fmla="*/ 6068677 h 6316680"/>
                <a:gd name="connsiteX16-565" fmla="*/ 333844 w 11623517"/>
                <a:gd name="connsiteY16-566" fmla="*/ 4138277 h 6316680"/>
                <a:gd name="connsiteX17-567" fmla="*/ 15 w 11623517"/>
                <a:gd name="connsiteY17-568" fmla="*/ 2817477 h 6316680"/>
                <a:gd name="connsiteX18-569" fmla="*/ 319330 w 11623517"/>
                <a:gd name="connsiteY18-570" fmla="*/ 2077248 h 6316680"/>
                <a:gd name="connsiteX0-571" fmla="*/ 319330 w 11623517"/>
                <a:gd name="connsiteY0-572" fmla="*/ 1286441 h 6266101"/>
                <a:gd name="connsiteX1-573" fmla="*/ 130645 w 11623517"/>
                <a:gd name="connsiteY1-574" fmla="*/ 52726 h 6266101"/>
                <a:gd name="connsiteX2-575" fmla="*/ 1988473 w 11623517"/>
                <a:gd name="connsiteY2-576" fmla="*/ 212384 h 6266101"/>
                <a:gd name="connsiteX3-577" fmla="*/ 4223672 w 11623517"/>
                <a:gd name="connsiteY3-578" fmla="*/ 81754 h 6266101"/>
                <a:gd name="connsiteX4-579" fmla="*/ 5863786 w 11623517"/>
                <a:gd name="connsiteY4-580" fmla="*/ 255926 h 6266101"/>
                <a:gd name="connsiteX5-581" fmla="*/ 7649044 w 11623517"/>
                <a:gd name="connsiteY5-582" fmla="*/ 52726 h 6266101"/>
                <a:gd name="connsiteX6-583" fmla="*/ 9535901 w 11623517"/>
                <a:gd name="connsiteY6-584" fmla="*/ 284955 h 6266101"/>
                <a:gd name="connsiteX7-585" fmla="*/ 10987330 w 11623517"/>
                <a:gd name="connsiteY7-586" fmla="*/ 125298 h 6266101"/>
                <a:gd name="connsiteX8-587" fmla="*/ 11509844 w 11623517"/>
                <a:gd name="connsiteY8-588" fmla="*/ 1446098 h 6266101"/>
                <a:gd name="connsiteX9-589" fmla="*/ 11306643 w 11623517"/>
                <a:gd name="connsiteY9-590" fmla="*/ 3260384 h 6266101"/>
                <a:gd name="connsiteX10-591" fmla="*/ 11596930 w 11623517"/>
                <a:gd name="connsiteY10-592" fmla="*/ 5060155 h 6266101"/>
                <a:gd name="connsiteX11-593" fmla="*/ 10508358 w 11623517"/>
                <a:gd name="connsiteY11-594" fmla="*/ 6090670 h 6266101"/>
                <a:gd name="connsiteX12-595" fmla="*/ 7750644 w 11623517"/>
                <a:gd name="connsiteY12-596" fmla="*/ 5771355 h 6266101"/>
                <a:gd name="connsiteX13-597" fmla="*/ 4775215 w 11623517"/>
                <a:gd name="connsiteY13-598" fmla="*/ 6264841 h 6266101"/>
                <a:gd name="connsiteX14-599" fmla="*/ 2452930 w 11623517"/>
                <a:gd name="connsiteY14-600" fmla="*/ 5916498 h 6266101"/>
                <a:gd name="connsiteX15-601" fmla="*/ 275786 w 11623517"/>
                <a:gd name="connsiteY15-602" fmla="*/ 6018098 h 6266101"/>
                <a:gd name="connsiteX16-603" fmla="*/ 333844 w 11623517"/>
                <a:gd name="connsiteY16-604" fmla="*/ 4087698 h 6266101"/>
                <a:gd name="connsiteX17-605" fmla="*/ 15 w 11623517"/>
                <a:gd name="connsiteY17-606" fmla="*/ 2766898 h 6266101"/>
                <a:gd name="connsiteX18-607" fmla="*/ 319330 w 11623517"/>
                <a:gd name="connsiteY18-608" fmla="*/ 1286441 h 6266101"/>
                <a:gd name="connsiteX0-609" fmla="*/ 319330 w 11623517"/>
                <a:gd name="connsiteY0-610" fmla="*/ 1298126 h 6277786"/>
                <a:gd name="connsiteX1-611" fmla="*/ 130645 w 11623517"/>
                <a:gd name="connsiteY1-612" fmla="*/ 64411 h 6277786"/>
                <a:gd name="connsiteX2-613" fmla="*/ 2249730 w 11623517"/>
                <a:gd name="connsiteY2-614" fmla="*/ 166011 h 6277786"/>
                <a:gd name="connsiteX3-615" fmla="*/ 4223672 w 11623517"/>
                <a:gd name="connsiteY3-616" fmla="*/ 93439 h 6277786"/>
                <a:gd name="connsiteX4-617" fmla="*/ 5863786 w 11623517"/>
                <a:gd name="connsiteY4-618" fmla="*/ 267611 h 6277786"/>
                <a:gd name="connsiteX5-619" fmla="*/ 7649044 w 11623517"/>
                <a:gd name="connsiteY5-620" fmla="*/ 64411 h 6277786"/>
                <a:gd name="connsiteX6-621" fmla="*/ 9535901 w 11623517"/>
                <a:gd name="connsiteY6-622" fmla="*/ 296640 h 6277786"/>
                <a:gd name="connsiteX7-623" fmla="*/ 10987330 w 11623517"/>
                <a:gd name="connsiteY7-624" fmla="*/ 136983 h 6277786"/>
                <a:gd name="connsiteX8-625" fmla="*/ 11509844 w 11623517"/>
                <a:gd name="connsiteY8-626" fmla="*/ 1457783 h 6277786"/>
                <a:gd name="connsiteX9-627" fmla="*/ 11306643 w 11623517"/>
                <a:gd name="connsiteY9-628" fmla="*/ 3272069 h 6277786"/>
                <a:gd name="connsiteX10-629" fmla="*/ 11596930 w 11623517"/>
                <a:gd name="connsiteY10-630" fmla="*/ 5071840 h 6277786"/>
                <a:gd name="connsiteX11-631" fmla="*/ 10508358 w 11623517"/>
                <a:gd name="connsiteY11-632" fmla="*/ 6102355 h 6277786"/>
                <a:gd name="connsiteX12-633" fmla="*/ 7750644 w 11623517"/>
                <a:gd name="connsiteY12-634" fmla="*/ 5783040 h 6277786"/>
                <a:gd name="connsiteX13-635" fmla="*/ 4775215 w 11623517"/>
                <a:gd name="connsiteY13-636" fmla="*/ 6276526 h 6277786"/>
                <a:gd name="connsiteX14-637" fmla="*/ 2452930 w 11623517"/>
                <a:gd name="connsiteY14-638" fmla="*/ 5928183 h 6277786"/>
                <a:gd name="connsiteX15-639" fmla="*/ 275786 w 11623517"/>
                <a:gd name="connsiteY15-640" fmla="*/ 6029783 h 6277786"/>
                <a:gd name="connsiteX16-641" fmla="*/ 333844 w 11623517"/>
                <a:gd name="connsiteY16-642" fmla="*/ 4099383 h 6277786"/>
                <a:gd name="connsiteX17-643" fmla="*/ 15 w 11623517"/>
                <a:gd name="connsiteY17-644" fmla="*/ 2778583 h 6277786"/>
                <a:gd name="connsiteX18-645" fmla="*/ 319330 w 11623517"/>
                <a:gd name="connsiteY18-646" fmla="*/ 1298126 h 6277786"/>
                <a:gd name="connsiteX0-647" fmla="*/ 319330 w 11623517"/>
                <a:gd name="connsiteY0-648" fmla="*/ 1298126 h 6276540"/>
                <a:gd name="connsiteX1-649" fmla="*/ 130645 w 11623517"/>
                <a:gd name="connsiteY1-650" fmla="*/ 64411 h 6276540"/>
                <a:gd name="connsiteX2-651" fmla="*/ 2249730 w 11623517"/>
                <a:gd name="connsiteY2-652" fmla="*/ 166011 h 6276540"/>
                <a:gd name="connsiteX3-653" fmla="*/ 4223672 w 11623517"/>
                <a:gd name="connsiteY3-654" fmla="*/ 93439 h 6276540"/>
                <a:gd name="connsiteX4-655" fmla="*/ 5863786 w 11623517"/>
                <a:gd name="connsiteY4-656" fmla="*/ 267611 h 6276540"/>
                <a:gd name="connsiteX5-657" fmla="*/ 7649044 w 11623517"/>
                <a:gd name="connsiteY5-658" fmla="*/ 64411 h 6276540"/>
                <a:gd name="connsiteX6-659" fmla="*/ 9535901 w 11623517"/>
                <a:gd name="connsiteY6-660" fmla="*/ 296640 h 6276540"/>
                <a:gd name="connsiteX7-661" fmla="*/ 10987330 w 11623517"/>
                <a:gd name="connsiteY7-662" fmla="*/ 136983 h 6276540"/>
                <a:gd name="connsiteX8-663" fmla="*/ 11509844 w 11623517"/>
                <a:gd name="connsiteY8-664" fmla="*/ 1457783 h 6276540"/>
                <a:gd name="connsiteX9-665" fmla="*/ 11306643 w 11623517"/>
                <a:gd name="connsiteY9-666" fmla="*/ 3272069 h 6276540"/>
                <a:gd name="connsiteX10-667" fmla="*/ 11596930 w 11623517"/>
                <a:gd name="connsiteY10-668" fmla="*/ 5071840 h 6276540"/>
                <a:gd name="connsiteX11-669" fmla="*/ 10508358 w 11623517"/>
                <a:gd name="connsiteY11-670" fmla="*/ 6102355 h 6276540"/>
                <a:gd name="connsiteX12-671" fmla="*/ 7736129 w 11623517"/>
                <a:gd name="connsiteY12-672" fmla="*/ 5913668 h 6276540"/>
                <a:gd name="connsiteX13-673" fmla="*/ 4775215 w 11623517"/>
                <a:gd name="connsiteY13-674" fmla="*/ 6276526 h 6276540"/>
                <a:gd name="connsiteX14-675" fmla="*/ 2452930 w 11623517"/>
                <a:gd name="connsiteY14-676" fmla="*/ 5928183 h 6276540"/>
                <a:gd name="connsiteX15-677" fmla="*/ 275786 w 11623517"/>
                <a:gd name="connsiteY15-678" fmla="*/ 6029783 h 6276540"/>
                <a:gd name="connsiteX16-679" fmla="*/ 333844 w 11623517"/>
                <a:gd name="connsiteY16-680" fmla="*/ 4099383 h 6276540"/>
                <a:gd name="connsiteX17-681" fmla="*/ 15 w 11623517"/>
                <a:gd name="connsiteY17-682" fmla="*/ 2778583 h 6276540"/>
                <a:gd name="connsiteX18-683" fmla="*/ 319330 w 11623517"/>
                <a:gd name="connsiteY18-684" fmla="*/ 1298126 h 6276540"/>
                <a:gd name="connsiteX0-685" fmla="*/ 319330 w 11623517"/>
                <a:gd name="connsiteY0-686" fmla="*/ 1274879 h 6253293"/>
                <a:gd name="connsiteX1-687" fmla="*/ 130645 w 11623517"/>
                <a:gd name="connsiteY1-688" fmla="*/ 41164 h 6253293"/>
                <a:gd name="connsiteX2-689" fmla="*/ 2104587 w 11623517"/>
                <a:gd name="connsiteY2-690" fmla="*/ 273393 h 6253293"/>
                <a:gd name="connsiteX3-691" fmla="*/ 4223672 w 11623517"/>
                <a:gd name="connsiteY3-692" fmla="*/ 70192 h 6253293"/>
                <a:gd name="connsiteX4-693" fmla="*/ 5863786 w 11623517"/>
                <a:gd name="connsiteY4-694" fmla="*/ 244364 h 6253293"/>
                <a:gd name="connsiteX5-695" fmla="*/ 7649044 w 11623517"/>
                <a:gd name="connsiteY5-696" fmla="*/ 41164 h 6253293"/>
                <a:gd name="connsiteX6-697" fmla="*/ 9535901 w 11623517"/>
                <a:gd name="connsiteY6-698" fmla="*/ 273393 h 6253293"/>
                <a:gd name="connsiteX7-699" fmla="*/ 10987330 w 11623517"/>
                <a:gd name="connsiteY7-700" fmla="*/ 113736 h 6253293"/>
                <a:gd name="connsiteX8-701" fmla="*/ 11509844 w 11623517"/>
                <a:gd name="connsiteY8-702" fmla="*/ 1434536 h 6253293"/>
                <a:gd name="connsiteX9-703" fmla="*/ 11306643 w 11623517"/>
                <a:gd name="connsiteY9-704" fmla="*/ 3248822 h 6253293"/>
                <a:gd name="connsiteX10-705" fmla="*/ 11596930 w 11623517"/>
                <a:gd name="connsiteY10-706" fmla="*/ 5048593 h 6253293"/>
                <a:gd name="connsiteX11-707" fmla="*/ 10508358 w 11623517"/>
                <a:gd name="connsiteY11-708" fmla="*/ 6079108 h 6253293"/>
                <a:gd name="connsiteX12-709" fmla="*/ 7736129 w 11623517"/>
                <a:gd name="connsiteY12-710" fmla="*/ 5890421 h 6253293"/>
                <a:gd name="connsiteX13-711" fmla="*/ 4775215 w 11623517"/>
                <a:gd name="connsiteY13-712" fmla="*/ 6253279 h 6253293"/>
                <a:gd name="connsiteX14-713" fmla="*/ 2452930 w 11623517"/>
                <a:gd name="connsiteY14-714" fmla="*/ 5904936 h 6253293"/>
                <a:gd name="connsiteX15-715" fmla="*/ 275786 w 11623517"/>
                <a:gd name="connsiteY15-716" fmla="*/ 6006536 h 6253293"/>
                <a:gd name="connsiteX16-717" fmla="*/ 333844 w 11623517"/>
                <a:gd name="connsiteY16-718" fmla="*/ 4076136 h 6253293"/>
                <a:gd name="connsiteX17-719" fmla="*/ 15 w 11623517"/>
                <a:gd name="connsiteY17-720" fmla="*/ 2755336 h 6253293"/>
                <a:gd name="connsiteX18-721" fmla="*/ 319330 w 11623517"/>
                <a:gd name="connsiteY18-722" fmla="*/ 1274879 h 6253293"/>
                <a:gd name="connsiteX0-723" fmla="*/ 319330 w 11623517"/>
                <a:gd name="connsiteY0-724" fmla="*/ 1274879 h 6253293"/>
                <a:gd name="connsiteX1-725" fmla="*/ 130645 w 11623517"/>
                <a:gd name="connsiteY1-726" fmla="*/ 41164 h 6253293"/>
                <a:gd name="connsiteX2-727" fmla="*/ 2104587 w 11623517"/>
                <a:gd name="connsiteY2-728" fmla="*/ 273393 h 6253293"/>
                <a:gd name="connsiteX3-729" fmla="*/ 4223672 w 11623517"/>
                <a:gd name="connsiteY3-730" fmla="*/ 70192 h 6253293"/>
                <a:gd name="connsiteX4-731" fmla="*/ 5907329 w 11623517"/>
                <a:gd name="connsiteY4-732" fmla="*/ 316935 h 6253293"/>
                <a:gd name="connsiteX5-733" fmla="*/ 7649044 w 11623517"/>
                <a:gd name="connsiteY5-734" fmla="*/ 41164 h 6253293"/>
                <a:gd name="connsiteX6-735" fmla="*/ 9535901 w 11623517"/>
                <a:gd name="connsiteY6-736" fmla="*/ 273393 h 6253293"/>
                <a:gd name="connsiteX7-737" fmla="*/ 10987330 w 11623517"/>
                <a:gd name="connsiteY7-738" fmla="*/ 113736 h 6253293"/>
                <a:gd name="connsiteX8-739" fmla="*/ 11509844 w 11623517"/>
                <a:gd name="connsiteY8-740" fmla="*/ 1434536 h 6253293"/>
                <a:gd name="connsiteX9-741" fmla="*/ 11306643 w 11623517"/>
                <a:gd name="connsiteY9-742" fmla="*/ 3248822 h 6253293"/>
                <a:gd name="connsiteX10-743" fmla="*/ 11596930 w 11623517"/>
                <a:gd name="connsiteY10-744" fmla="*/ 5048593 h 6253293"/>
                <a:gd name="connsiteX11-745" fmla="*/ 10508358 w 11623517"/>
                <a:gd name="connsiteY11-746" fmla="*/ 6079108 h 6253293"/>
                <a:gd name="connsiteX12-747" fmla="*/ 7736129 w 11623517"/>
                <a:gd name="connsiteY12-748" fmla="*/ 5890421 h 6253293"/>
                <a:gd name="connsiteX13-749" fmla="*/ 4775215 w 11623517"/>
                <a:gd name="connsiteY13-750" fmla="*/ 6253279 h 6253293"/>
                <a:gd name="connsiteX14-751" fmla="*/ 2452930 w 11623517"/>
                <a:gd name="connsiteY14-752" fmla="*/ 5904936 h 6253293"/>
                <a:gd name="connsiteX15-753" fmla="*/ 275786 w 11623517"/>
                <a:gd name="connsiteY15-754" fmla="*/ 6006536 h 6253293"/>
                <a:gd name="connsiteX16-755" fmla="*/ 333844 w 11623517"/>
                <a:gd name="connsiteY16-756" fmla="*/ 4076136 h 6253293"/>
                <a:gd name="connsiteX17-757" fmla="*/ 15 w 11623517"/>
                <a:gd name="connsiteY17-758" fmla="*/ 2755336 h 6253293"/>
                <a:gd name="connsiteX18-759" fmla="*/ 319330 w 11623517"/>
                <a:gd name="connsiteY18-760" fmla="*/ 1274879 h 6253293"/>
                <a:gd name="connsiteX0-761" fmla="*/ 319330 w 11623517"/>
                <a:gd name="connsiteY0-762" fmla="*/ 1366637 h 6345051"/>
                <a:gd name="connsiteX1-763" fmla="*/ 130645 w 11623517"/>
                <a:gd name="connsiteY1-764" fmla="*/ 132922 h 6345051"/>
                <a:gd name="connsiteX2-765" fmla="*/ 2104587 w 11623517"/>
                <a:gd name="connsiteY2-766" fmla="*/ 365151 h 6345051"/>
                <a:gd name="connsiteX3-767" fmla="*/ 4223672 w 11623517"/>
                <a:gd name="connsiteY3-768" fmla="*/ 161950 h 6345051"/>
                <a:gd name="connsiteX4-769" fmla="*/ 5907329 w 11623517"/>
                <a:gd name="connsiteY4-770" fmla="*/ 408693 h 6345051"/>
                <a:gd name="connsiteX5-771" fmla="*/ 7649044 w 11623517"/>
                <a:gd name="connsiteY5-772" fmla="*/ 132922 h 6345051"/>
                <a:gd name="connsiteX6-773" fmla="*/ 9535901 w 11623517"/>
                <a:gd name="connsiteY6-774" fmla="*/ 365151 h 6345051"/>
                <a:gd name="connsiteX7-775" fmla="*/ 10987330 w 11623517"/>
                <a:gd name="connsiteY7-776" fmla="*/ 205494 h 6345051"/>
                <a:gd name="connsiteX8-777" fmla="*/ 11509844 w 11623517"/>
                <a:gd name="connsiteY8-778" fmla="*/ 1526294 h 6345051"/>
                <a:gd name="connsiteX9-779" fmla="*/ 11306643 w 11623517"/>
                <a:gd name="connsiteY9-780" fmla="*/ 3340580 h 6345051"/>
                <a:gd name="connsiteX10-781" fmla="*/ 11596930 w 11623517"/>
                <a:gd name="connsiteY10-782" fmla="*/ 5140351 h 6345051"/>
                <a:gd name="connsiteX11-783" fmla="*/ 10508358 w 11623517"/>
                <a:gd name="connsiteY11-784" fmla="*/ 6170866 h 6345051"/>
                <a:gd name="connsiteX12-785" fmla="*/ 7736129 w 11623517"/>
                <a:gd name="connsiteY12-786" fmla="*/ 5982179 h 6345051"/>
                <a:gd name="connsiteX13-787" fmla="*/ 4775215 w 11623517"/>
                <a:gd name="connsiteY13-788" fmla="*/ 6345037 h 6345051"/>
                <a:gd name="connsiteX14-789" fmla="*/ 2452930 w 11623517"/>
                <a:gd name="connsiteY14-790" fmla="*/ 5996694 h 6345051"/>
                <a:gd name="connsiteX15-791" fmla="*/ 275786 w 11623517"/>
                <a:gd name="connsiteY15-792" fmla="*/ 6098294 h 6345051"/>
                <a:gd name="connsiteX16-793" fmla="*/ 333844 w 11623517"/>
                <a:gd name="connsiteY16-794" fmla="*/ 4167894 h 6345051"/>
                <a:gd name="connsiteX17-795" fmla="*/ 15 w 11623517"/>
                <a:gd name="connsiteY17-796" fmla="*/ 2847094 h 6345051"/>
                <a:gd name="connsiteX18-797" fmla="*/ 319330 w 11623517"/>
                <a:gd name="connsiteY18-798" fmla="*/ 1366637 h 6345051"/>
                <a:gd name="connsiteX0-799" fmla="*/ 319330 w 11623517"/>
                <a:gd name="connsiteY0-800" fmla="*/ 1291379 h 6269793"/>
                <a:gd name="connsiteX1-801" fmla="*/ 246759 w 11623517"/>
                <a:gd name="connsiteY1-802" fmla="*/ 144750 h 6269793"/>
                <a:gd name="connsiteX2-803" fmla="*/ 2104587 w 11623517"/>
                <a:gd name="connsiteY2-804" fmla="*/ 289893 h 6269793"/>
                <a:gd name="connsiteX3-805" fmla="*/ 4223672 w 11623517"/>
                <a:gd name="connsiteY3-806" fmla="*/ 86692 h 6269793"/>
                <a:gd name="connsiteX4-807" fmla="*/ 5907329 w 11623517"/>
                <a:gd name="connsiteY4-808" fmla="*/ 333435 h 6269793"/>
                <a:gd name="connsiteX5-809" fmla="*/ 7649044 w 11623517"/>
                <a:gd name="connsiteY5-810" fmla="*/ 57664 h 6269793"/>
                <a:gd name="connsiteX6-811" fmla="*/ 9535901 w 11623517"/>
                <a:gd name="connsiteY6-812" fmla="*/ 289893 h 6269793"/>
                <a:gd name="connsiteX7-813" fmla="*/ 10987330 w 11623517"/>
                <a:gd name="connsiteY7-814" fmla="*/ 130236 h 6269793"/>
                <a:gd name="connsiteX8-815" fmla="*/ 11509844 w 11623517"/>
                <a:gd name="connsiteY8-816" fmla="*/ 1451036 h 6269793"/>
                <a:gd name="connsiteX9-817" fmla="*/ 11306643 w 11623517"/>
                <a:gd name="connsiteY9-818" fmla="*/ 3265322 h 6269793"/>
                <a:gd name="connsiteX10-819" fmla="*/ 11596930 w 11623517"/>
                <a:gd name="connsiteY10-820" fmla="*/ 5065093 h 6269793"/>
                <a:gd name="connsiteX11-821" fmla="*/ 10508358 w 11623517"/>
                <a:gd name="connsiteY11-822" fmla="*/ 6095608 h 6269793"/>
                <a:gd name="connsiteX12-823" fmla="*/ 7736129 w 11623517"/>
                <a:gd name="connsiteY12-824" fmla="*/ 5906921 h 6269793"/>
                <a:gd name="connsiteX13-825" fmla="*/ 4775215 w 11623517"/>
                <a:gd name="connsiteY13-826" fmla="*/ 6269779 h 6269793"/>
                <a:gd name="connsiteX14-827" fmla="*/ 2452930 w 11623517"/>
                <a:gd name="connsiteY14-828" fmla="*/ 5921436 h 6269793"/>
                <a:gd name="connsiteX15-829" fmla="*/ 275786 w 11623517"/>
                <a:gd name="connsiteY15-830" fmla="*/ 6023036 h 6269793"/>
                <a:gd name="connsiteX16-831" fmla="*/ 333844 w 11623517"/>
                <a:gd name="connsiteY16-832" fmla="*/ 4092636 h 6269793"/>
                <a:gd name="connsiteX17-833" fmla="*/ 15 w 11623517"/>
                <a:gd name="connsiteY17-834" fmla="*/ 2771836 h 6269793"/>
                <a:gd name="connsiteX18-835" fmla="*/ 319330 w 11623517"/>
                <a:gd name="connsiteY18-836" fmla="*/ 1291379 h 6269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11623517" h="6269793">
                  <a:moveTo>
                    <a:pt x="319330" y="1291379"/>
                  </a:moveTo>
                  <a:cubicBezTo>
                    <a:pt x="360454" y="853531"/>
                    <a:pt x="-65298" y="543892"/>
                    <a:pt x="246759" y="144750"/>
                  </a:cubicBezTo>
                  <a:cubicBezTo>
                    <a:pt x="558816" y="-254392"/>
                    <a:pt x="1441768" y="299569"/>
                    <a:pt x="2104587" y="289893"/>
                  </a:cubicBezTo>
                  <a:cubicBezTo>
                    <a:pt x="2767406" y="280217"/>
                    <a:pt x="3589882" y="79435"/>
                    <a:pt x="4223672" y="86692"/>
                  </a:cubicBezTo>
                  <a:cubicBezTo>
                    <a:pt x="4857462" y="93949"/>
                    <a:pt x="5336434" y="338273"/>
                    <a:pt x="5907329" y="333435"/>
                  </a:cubicBezTo>
                  <a:cubicBezTo>
                    <a:pt x="6478224" y="328597"/>
                    <a:pt x="7044282" y="64921"/>
                    <a:pt x="7649044" y="57664"/>
                  </a:cubicBezTo>
                  <a:cubicBezTo>
                    <a:pt x="8253806" y="50407"/>
                    <a:pt x="8979520" y="277798"/>
                    <a:pt x="9535901" y="289893"/>
                  </a:cubicBezTo>
                  <a:cubicBezTo>
                    <a:pt x="10092282" y="301988"/>
                    <a:pt x="10658340" y="-63288"/>
                    <a:pt x="10987330" y="130236"/>
                  </a:cubicBezTo>
                  <a:cubicBezTo>
                    <a:pt x="11316321" y="323760"/>
                    <a:pt x="11456625" y="928522"/>
                    <a:pt x="11509844" y="1451036"/>
                  </a:cubicBezTo>
                  <a:cubicBezTo>
                    <a:pt x="11563063" y="1973550"/>
                    <a:pt x="11292129" y="2662979"/>
                    <a:pt x="11306643" y="3265322"/>
                  </a:cubicBezTo>
                  <a:cubicBezTo>
                    <a:pt x="11321157" y="3867665"/>
                    <a:pt x="11729978" y="4593379"/>
                    <a:pt x="11596930" y="5065093"/>
                  </a:cubicBezTo>
                  <a:cubicBezTo>
                    <a:pt x="11463883" y="5536807"/>
                    <a:pt x="11151825" y="5955303"/>
                    <a:pt x="10508358" y="6095608"/>
                  </a:cubicBezTo>
                  <a:cubicBezTo>
                    <a:pt x="9864891" y="6235913"/>
                    <a:pt x="8691653" y="5877893"/>
                    <a:pt x="7736129" y="5906921"/>
                  </a:cubicBezTo>
                  <a:cubicBezTo>
                    <a:pt x="6780605" y="5935949"/>
                    <a:pt x="5655748" y="6267360"/>
                    <a:pt x="4775215" y="6269779"/>
                  </a:cubicBezTo>
                  <a:cubicBezTo>
                    <a:pt x="3894682" y="6272198"/>
                    <a:pt x="3202835" y="5962560"/>
                    <a:pt x="2452930" y="5921436"/>
                  </a:cubicBezTo>
                  <a:cubicBezTo>
                    <a:pt x="1703025" y="5880312"/>
                    <a:pt x="628967" y="6327836"/>
                    <a:pt x="275786" y="6023036"/>
                  </a:cubicBezTo>
                  <a:cubicBezTo>
                    <a:pt x="-77395" y="5718236"/>
                    <a:pt x="384644" y="4617569"/>
                    <a:pt x="333844" y="4092636"/>
                  </a:cubicBezTo>
                  <a:cubicBezTo>
                    <a:pt x="283044" y="3567703"/>
                    <a:pt x="2434" y="3238712"/>
                    <a:pt x="15" y="2771836"/>
                  </a:cubicBezTo>
                  <a:cubicBezTo>
                    <a:pt x="-2404" y="2304960"/>
                    <a:pt x="278206" y="1729227"/>
                    <a:pt x="319330" y="12913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391787" y="195932"/>
              <a:ext cx="11623517" cy="6269793"/>
            </a:xfrm>
            <a:custGeom>
              <a:avLst/>
              <a:gdLst>
                <a:gd name="connsiteX0" fmla="*/ 324958 w 11621587"/>
                <a:gd name="connsiteY0" fmla="*/ 1968889 h 6267762"/>
                <a:gd name="connsiteX1" fmla="*/ 383015 w 11621587"/>
                <a:gd name="connsiteY1" fmla="*/ 444889 h 6267762"/>
                <a:gd name="connsiteX2" fmla="*/ 1805415 w 11621587"/>
                <a:gd name="connsiteY2" fmla="*/ 140089 h 6267762"/>
                <a:gd name="connsiteX3" fmla="*/ 4214786 w 11621587"/>
                <a:gd name="connsiteY3" fmla="*/ 546489 h 6267762"/>
                <a:gd name="connsiteX4" fmla="*/ 5840386 w 11621587"/>
                <a:gd name="connsiteY4" fmla="*/ 169118 h 6267762"/>
                <a:gd name="connsiteX5" fmla="*/ 7683701 w 11621587"/>
                <a:gd name="connsiteY5" fmla="*/ 23975 h 6267762"/>
                <a:gd name="connsiteX6" fmla="*/ 9527015 w 11621587"/>
                <a:gd name="connsiteY6" fmla="*/ 648089 h 6267762"/>
                <a:gd name="connsiteX7" fmla="*/ 10992958 w 11621587"/>
                <a:gd name="connsiteY7" fmla="*/ 67518 h 6267762"/>
                <a:gd name="connsiteX8" fmla="*/ 11515472 w 11621587"/>
                <a:gd name="connsiteY8" fmla="*/ 1388318 h 6267762"/>
                <a:gd name="connsiteX9" fmla="*/ 10876843 w 11621587"/>
                <a:gd name="connsiteY9" fmla="*/ 3013918 h 6267762"/>
                <a:gd name="connsiteX10" fmla="*/ 11602558 w 11621587"/>
                <a:gd name="connsiteY10" fmla="*/ 5002375 h 6267762"/>
                <a:gd name="connsiteX11" fmla="*/ 9933415 w 11621587"/>
                <a:gd name="connsiteY11" fmla="*/ 6003861 h 6267762"/>
                <a:gd name="connsiteX12" fmla="*/ 6595129 w 11621587"/>
                <a:gd name="connsiteY12" fmla="*/ 5757118 h 6267762"/>
                <a:gd name="connsiteX13" fmla="*/ 3924501 w 11621587"/>
                <a:gd name="connsiteY13" fmla="*/ 6265118 h 6267762"/>
                <a:gd name="connsiteX14" fmla="*/ 2473072 w 11621587"/>
                <a:gd name="connsiteY14" fmla="*/ 5495861 h 6267762"/>
                <a:gd name="connsiteX15" fmla="*/ 310443 w 11621587"/>
                <a:gd name="connsiteY15" fmla="*/ 5858718 h 6267762"/>
                <a:gd name="connsiteX16" fmla="*/ 629758 w 11621587"/>
                <a:gd name="connsiteY16" fmla="*/ 4044432 h 6267762"/>
                <a:gd name="connsiteX17" fmla="*/ 5643 w 11621587"/>
                <a:gd name="connsiteY17" fmla="*/ 2709118 h 6267762"/>
                <a:gd name="connsiteX18" fmla="*/ 324958 w 11621587"/>
                <a:gd name="connsiteY18" fmla="*/ 1968889 h 6267762"/>
                <a:gd name="connsiteX0-1" fmla="*/ 324958 w 11621587"/>
                <a:gd name="connsiteY0-2" fmla="*/ 1958543 h 6257416"/>
                <a:gd name="connsiteX1-3" fmla="*/ 383015 w 11621587"/>
                <a:gd name="connsiteY1-4" fmla="*/ 434543 h 6257416"/>
                <a:gd name="connsiteX2-5" fmla="*/ 1805415 w 11621587"/>
                <a:gd name="connsiteY2-6" fmla="*/ 129743 h 6257416"/>
                <a:gd name="connsiteX3-7" fmla="*/ 4214786 w 11621587"/>
                <a:gd name="connsiteY3-8" fmla="*/ 536143 h 6257416"/>
                <a:gd name="connsiteX4-9" fmla="*/ 5840386 w 11621587"/>
                <a:gd name="connsiteY4-10" fmla="*/ 158772 h 6257416"/>
                <a:gd name="connsiteX5-11" fmla="*/ 7683701 w 11621587"/>
                <a:gd name="connsiteY5-12" fmla="*/ 13629 h 6257416"/>
                <a:gd name="connsiteX6-13" fmla="*/ 9541529 w 11621587"/>
                <a:gd name="connsiteY6-14" fmla="*/ 216829 h 6257416"/>
                <a:gd name="connsiteX7-15" fmla="*/ 10992958 w 11621587"/>
                <a:gd name="connsiteY7-16" fmla="*/ 57172 h 6257416"/>
                <a:gd name="connsiteX8-17" fmla="*/ 11515472 w 11621587"/>
                <a:gd name="connsiteY8-18" fmla="*/ 1377972 h 6257416"/>
                <a:gd name="connsiteX9-19" fmla="*/ 10876843 w 11621587"/>
                <a:gd name="connsiteY9-20" fmla="*/ 3003572 h 6257416"/>
                <a:gd name="connsiteX10-21" fmla="*/ 11602558 w 11621587"/>
                <a:gd name="connsiteY10-22" fmla="*/ 4992029 h 6257416"/>
                <a:gd name="connsiteX11-23" fmla="*/ 9933415 w 11621587"/>
                <a:gd name="connsiteY11-24" fmla="*/ 5993515 h 6257416"/>
                <a:gd name="connsiteX12-25" fmla="*/ 6595129 w 11621587"/>
                <a:gd name="connsiteY12-26" fmla="*/ 5746772 h 6257416"/>
                <a:gd name="connsiteX13-27" fmla="*/ 3924501 w 11621587"/>
                <a:gd name="connsiteY13-28" fmla="*/ 6254772 h 6257416"/>
                <a:gd name="connsiteX14-29" fmla="*/ 2473072 w 11621587"/>
                <a:gd name="connsiteY14-30" fmla="*/ 5485515 h 6257416"/>
                <a:gd name="connsiteX15-31" fmla="*/ 310443 w 11621587"/>
                <a:gd name="connsiteY15-32" fmla="*/ 5848372 h 6257416"/>
                <a:gd name="connsiteX16-33" fmla="*/ 629758 w 11621587"/>
                <a:gd name="connsiteY16-34" fmla="*/ 4034086 h 6257416"/>
                <a:gd name="connsiteX17-35" fmla="*/ 5643 w 11621587"/>
                <a:gd name="connsiteY17-36" fmla="*/ 2698772 h 6257416"/>
                <a:gd name="connsiteX18-37" fmla="*/ 324958 w 11621587"/>
                <a:gd name="connsiteY18-38" fmla="*/ 1958543 h 6257416"/>
                <a:gd name="connsiteX0-39" fmla="*/ 324958 w 11662361"/>
                <a:gd name="connsiteY0-40" fmla="*/ 1958543 h 6257416"/>
                <a:gd name="connsiteX1-41" fmla="*/ 383015 w 11662361"/>
                <a:gd name="connsiteY1-42" fmla="*/ 434543 h 6257416"/>
                <a:gd name="connsiteX2-43" fmla="*/ 1805415 w 11662361"/>
                <a:gd name="connsiteY2-44" fmla="*/ 129743 h 6257416"/>
                <a:gd name="connsiteX3-45" fmla="*/ 4214786 w 11662361"/>
                <a:gd name="connsiteY3-46" fmla="*/ 536143 h 6257416"/>
                <a:gd name="connsiteX4-47" fmla="*/ 5840386 w 11662361"/>
                <a:gd name="connsiteY4-48" fmla="*/ 158772 h 6257416"/>
                <a:gd name="connsiteX5-49" fmla="*/ 7683701 w 11662361"/>
                <a:gd name="connsiteY5-50" fmla="*/ 13629 h 6257416"/>
                <a:gd name="connsiteX6-51" fmla="*/ 9541529 w 11662361"/>
                <a:gd name="connsiteY6-52" fmla="*/ 216829 h 6257416"/>
                <a:gd name="connsiteX7-53" fmla="*/ 10992958 w 11662361"/>
                <a:gd name="connsiteY7-54" fmla="*/ 57172 h 6257416"/>
                <a:gd name="connsiteX8-55" fmla="*/ 11515472 w 11662361"/>
                <a:gd name="connsiteY8-56" fmla="*/ 1377972 h 6257416"/>
                <a:gd name="connsiteX9-57" fmla="*/ 11312271 w 11662361"/>
                <a:gd name="connsiteY9-58" fmla="*/ 3192258 h 6257416"/>
                <a:gd name="connsiteX10-59" fmla="*/ 11602558 w 11662361"/>
                <a:gd name="connsiteY10-60" fmla="*/ 4992029 h 6257416"/>
                <a:gd name="connsiteX11-61" fmla="*/ 9933415 w 11662361"/>
                <a:gd name="connsiteY11-62" fmla="*/ 5993515 h 6257416"/>
                <a:gd name="connsiteX12-63" fmla="*/ 6595129 w 11662361"/>
                <a:gd name="connsiteY12-64" fmla="*/ 5746772 h 6257416"/>
                <a:gd name="connsiteX13-65" fmla="*/ 3924501 w 11662361"/>
                <a:gd name="connsiteY13-66" fmla="*/ 6254772 h 6257416"/>
                <a:gd name="connsiteX14-67" fmla="*/ 2473072 w 11662361"/>
                <a:gd name="connsiteY14-68" fmla="*/ 5485515 h 6257416"/>
                <a:gd name="connsiteX15-69" fmla="*/ 310443 w 11662361"/>
                <a:gd name="connsiteY15-70" fmla="*/ 5848372 h 6257416"/>
                <a:gd name="connsiteX16-71" fmla="*/ 629758 w 11662361"/>
                <a:gd name="connsiteY16-72" fmla="*/ 4034086 h 6257416"/>
                <a:gd name="connsiteX17-73" fmla="*/ 5643 w 11662361"/>
                <a:gd name="connsiteY17-74" fmla="*/ 2698772 h 6257416"/>
                <a:gd name="connsiteX18-75" fmla="*/ 324958 w 11662361"/>
                <a:gd name="connsiteY18-76" fmla="*/ 1958543 h 6257416"/>
                <a:gd name="connsiteX0-77" fmla="*/ 324958 w 11629145"/>
                <a:gd name="connsiteY0-78" fmla="*/ 1958543 h 6257393"/>
                <a:gd name="connsiteX1-79" fmla="*/ 383015 w 11629145"/>
                <a:gd name="connsiteY1-80" fmla="*/ 434543 h 6257393"/>
                <a:gd name="connsiteX2-81" fmla="*/ 1805415 w 11629145"/>
                <a:gd name="connsiteY2-82" fmla="*/ 129743 h 6257393"/>
                <a:gd name="connsiteX3-83" fmla="*/ 4214786 w 11629145"/>
                <a:gd name="connsiteY3-84" fmla="*/ 536143 h 6257393"/>
                <a:gd name="connsiteX4-85" fmla="*/ 5840386 w 11629145"/>
                <a:gd name="connsiteY4-86" fmla="*/ 158772 h 6257393"/>
                <a:gd name="connsiteX5-87" fmla="*/ 7683701 w 11629145"/>
                <a:gd name="connsiteY5-88" fmla="*/ 13629 h 6257393"/>
                <a:gd name="connsiteX6-89" fmla="*/ 9541529 w 11629145"/>
                <a:gd name="connsiteY6-90" fmla="*/ 216829 h 6257393"/>
                <a:gd name="connsiteX7-91" fmla="*/ 10992958 w 11629145"/>
                <a:gd name="connsiteY7-92" fmla="*/ 57172 h 6257393"/>
                <a:gd name="connsiteX8-93" fmla="*/ 11515472 w 11629145"/>
                <a:gd name="connsiteY8-94" fmla="*/ 1377972 h 6257393"/>
                <a:gd name="connsiteX9-95" fmla="*/ 11312271 w 11629145"/>
                <a:gd name="connsiteY9-96" fmla="*/ 3192258 h 6257393"/>
                <a:gd name="connsiteX10-97" fmla="*/ 11602558 w 11629145"/>
                <a:gd name="connsiteY10-98" fmla="*/ 4992029 h 6257393"/>
                <a:gd name="connsiteX11-99" fmla="*/ 10513986 w 11629145"/>
                <a:gd name="connsiteY11-100" fmla="*/ 6022544 h 6257393"/>
                <a:gd name="connsiteX12-101" fmla="*/ 6595129 w 11629145"/>
                <a:gd name="connsiteY12-102" fmla="*/ 5746772 h 6257393"/>
                <a:gd name="connsiteX13-103" fmla="*/ 3924501 w 11629145"/>
                <a:gd name="connsiteY13-104" fmla="*/ 6254772 h 6257393"/>
                <a:gd name="connsiteX14-105" fmla="*/ 2473072 w 11629145"/>
                <a:gd name="connsiteY14-106" fmla="*/ 5485515 h 6257393"/>
                <a:gd name="connsiteX15-107" fmla="*/ 310443 w 11629145"/>
                <a:gd name="connsiteY15-108" fmla="*/ 5848372 h 6257393"/>
                <a:gd name="connsiteX16-109" fmla="*/ 629758 w 11629145"/>
                <a:gd name="connsiteY16-110" fmla="*/ 4034086 h 6257393"/>
                <a:gd name="connsiteX17-111" fmla="*/ 5643 w 11629145"/>
                <a:gd name="connsiteY17-112" fmla="*/ 2698772 h 6257393"/>
                <a:gd name="connsiteX18-113" fmla="*/ 324958 w 11629145"/>
                <a:gd name="connsiteY18-114" fmla="*/ 1958543 h 6257393"/>
                <a:gd name="connsiteX0-115" fmla="*/ 324958 w 11629145"/>
                <a:gd name="connsiteY0-116" fmla="*/ 1958543 h 6256492"/>
                <a:gd name="connsiteX1-117" fmla="*/ 383015 w 11629145"/>
                <a:gd name="connsiteY1-118" fmla="*/ 434543 h 6256492"/>
                <a:gd name="connsiteX2-119" fmla="*/ 1805415 w 11629145"/>
                <a:gd name="connsiteY2-120" fmla="*/ 129743 h 6256492"/>
                <a:gd name="connsiteX3-121" fmla="*/ 4214786 w 11629145"/>
                <a:gd name="connsiteY3-122" fmla="*/ 536143 h 6256492"/>
                <a:gd name="connsiteX4-123" fmla="*/ 5840386 w 11629145"/>
                <a:gd name="connsiteY4-124" fmla="*/ 158772 h 6256492"/>
                <a:gd name="connsiteX5-125" fmla="*/ 7683701 w 11629145"/>
                <a:gd name="connsiteY5-126" fmla="*/ 13629 h 6256492"/>
                <a:gd name="connsiteX6-127" fmla="*/ 9541529 w 11629145"/>
                <a:gd name="connsiteY6-128" fmla="*/ 216829 h 6256492"/>
                <a:gd name="connsiteX7-129" fmla="*/ 10992958 w 11629145"/>
                <a:gd name="connsiteY7-130" fmla="*/ 57172 h 6256492"/>
                <a:gd name="connsiteX8-131" fmla="*/ 11515472 w 11629145"/>
                <a:gd name="connsiteY8-132" fmla="*/ 1377972 h 6256492"/>
                <a:gd name="connsiteX9-133" fmla="*/ 11312271 w 11629145"/>
                <a:gd name="connsiteY9-134" fmla="*/ 3192258 h 6256492"/>
                <a:gd name="connsiteX10-135" fmla="*/ 11602558 w 11629145"/>
                <a:gd name="connsiteY10-136" fmla="*/ 4992029 h 6256492"/>
                <a:gd name="connsiteX11-137" fmla="*/ 10513986 w 11629145"/>
                <a:gd name="connsiteY11-138" fmla="*/ 6022544 h 6256492"/>
                <a:gd name="connsiteX12-139" fmla="*/ 7756272 w 11629145"/>
                <a:gd name="connsiteY12-140" fmla="*/ 5703229 h 6256492"/>
                <a:gd name="connsiteX13-141" fmla="*/ 3924501 w 11629145"/>
                <a:gd name="connsiteY13-142" fmla="*/ 6254772 h 6256492"/>
                <a:gd name="connsiteX14-143" fmla="*/ 2473072 w 11629145"/>
                <a:gd name="connsiteY14-144" fmla="*/ 5485515 h 6256492"/>
                <a:gd name="connsiteX15-145" fmla="*/ 310443 w 11629145"/>
                <a:gd name="connsiteY15-146" fmla="*/ 5848372 h 6256492"/>
                <a:gd name="connsiteX16-147" fmla="*/ 629758 w 11629145"/>
                <a:gd name="connsiteY16-148" fmla="*/ 4034086 h 6256492"/>
                <a:gd name="connsiteX17-149" fmla="*/ 5643 w 11629145"/>
                <a:gd name="connsiteY17-150" fmla="*/ 2698772 h 6256492"/>
                <a:gd name="connsiteX18-151" fmla="*/ 324958 w 11629145"/>
                <a:gd name="connsiteY18-152" fmla="*/ 1958543 h 6256492"/>
                <a:gd name="connsiteX0-153" fmla="*/ 324958 w 11629145"/>
                <a:gd name="connsiteY0-154" fmla="*/ 1958543 h 6198594"/>
                <a:gd name="connsiteX1-155" fmla="*/ 383015 w 11629145"/>
                <a:gd name="connsiteY1-156" fmla="*/ 434543 h 6198594"/>
                <a:gd name="connsiteX2-157" fmla="*/ 1805415 w 11629145"/>
                <a:gd name="connsiteY2-158" fmla="*/ 129743 h 6198594"/>
                <a:gd name="connsiteX3-159" fmla="*/ 4214786 w 11629145"/>
                <a:gd name="connsiteY3-160" fmla="*/ 536143 h 6198594"/>
                <a:gd name="connsiteX4-161" fmla="*/ 5840386 w 11629145"/>
                <a:gd name="connsiteY4-162" fmla="*/ 158772 h 6198594"/>
                <a:gd name="connsiteX5-163" fmla="*/ 7683701 w 11629145"/>
                <a:gd name="connsiteY5-164" fmla="*/ 13629 h 6198594"/>
                <a:gd name="connsiteX6-165" fmla="*/ 9541529 w 11629145"/>
                <a:gd name="connsiteY6-166" fmla="*/ 216829 h 6198594"/>
                <a:gd name="connsiteX7-167" fmla="*/ 10992958 w 11629145"/>
                <a:gd name="connsiteY7-168" fmla="*/ 57172 h 6198594"/>
                <a:gd name="connsiteX8-169" fmla="*/ 11515472 w 11629145"/>
                <a:gd name="connsiteY8-170" fmla="*/ 1377972 h 6198594"/>
                <a:gd name="connsiteX9-171" fmla="*/ 11312271 w 11629145"/>
                <a:gd name="connsiteY9-172" fmla="*/ 3192258 h 6198594"/>
                <a:gd name="connsiteX10-173" fmla="*/ 11602558 w 11629145"/>
                <a:gd name="connsiteY10-174" fmla="*/ 4992029 h 6198594"/>
                <a:gd name="connsiteX11-175" fmla="*/ 10513986 w 11629145"/>
                <a:gd name="connsiteY11-176" fmla="*/ 6022544 h 6198594"/>
                <a:gd name="connsiteX12-177" fmla="*/ 7756272 w 11629145"/>
                <a:gd name="connsiteY12-178" fmla="*/ 5703229 h 6198594"/>
                <a:gd name="connsiteX13-179" fmla="*/ 4780843 w 11629145"/>
                <a:gd name="connsiteY13-180" fmla="*/ 6196715 h 6198594"/>
                <a:gd name="connsiteX14-181" fmla="*/ 2473072 w 11629145"/>
                <a:gd name="connsiteY14-182" fmla="*/ 5485515 h 6198594"/>
                <a:gd name="connsiteX15-183" fmla="*/ 310443 w 11629145"/>
                <a:gd name="connsiteY15-184" fmla="*/ 5848372 h 6198594"/>
                <a:gd name="connsiteX16-185" fmla="*/ 629758 w 11629145"/>
                <a:gd name="connsiteY16-186" fmla="*/ 4034086 h 6198594"/>
                <a:gd name="connsiteX17-187" fmla="*/ 5643 w 11629145"/>
                <a:gd name="connsiteY17-188" fmla="*/ 2698772 h 6198594"/>
                <a:gd name="connsiteX18-189" fmla="*/ 324958 w 11629145"/>
                <a:gd name="connsiteY18-190" fmla="*/ 1958543 h 6198594"/>
                <a:gd name="connsiteX0-191" fmla="*/ 324958 w 11629145"/>
                <a:gd name="connsiteY0-192" fmla="*/ 1958543 h 6198039"/>
                <a:gd name="connsiteX1-193" fmla="*/ 383015 w 11629145"/>
                <a:gd name="connsiteY1-194" fmla="*/ 434543 h 6198039"/>
                <a:gd name="connsiteX2-195" fmla="*/ 1805415 w 11629145"/>
                <a:gd name="connsiteY2-196" fmla="*/ 129743 h 6198039"/>
                <a:gd name="connsiteX3-197" fmla="*/ 4214786 w 11629145"/>
                <a:gd name="connsiteY3-198" fmla="*/ 536143 h 6198039"/>
                <a:gd name="connsiteX4-199" fmla="*/ 5840386 w 11629145"/>
                <a:gd name="connsiteY4-200" fmla="*/ 158772 h 6198039"/>
                <a:gd name="connsiteX5-201" fmla="*/ 7683701 w 11629145"/>
                <a:gd name="connsiteY5-202" fmla="*/ 13629 h 6198039"/>
                <a:gd name="connsiteX6-203" fmla="*/ 9541529 w 11629145"/>
                <a:gd name="connsiteY6-204" fmla="*/ 216829 h 6198039"/>
                <a:gd name="connsiteX7-205" fmla="*/ 10992958 w 11629145"/>
                <a:gd name="connsiteY7-206" fmla="*/ 57172 h 6198039"/>
                <a:gd name="connsiteX8-207" fmla="*/ 11515472 w 11629145"/>
                <a:gd name="connsiteY8-208" fmla="*/ 1377972 h 6198039"/>
                <a:gd name="connsiteX9-209" fmla="*/ 11312271 w 11629145"/>
                <a:gd name="connsiteY9-210" fmla="*/ 3192258 h 6198039"/>
                <a:gd name="connsiteX10-211" fmla="*/ 11602558 w 11629145"/>
                <a:gd name="connsiteY10-212" fmla="*/ 4992029 h 6198039"/>
                <a:gd name="connsiteX11-213" fmla="*/ 10513986 w 11629145"/>
                <a:gd name="connsiteY11-214" fmla="*/ 6022544 h 6198039"/>
                <a:gd name="connsiteX12-215" fmla="*/ 7756272 w 11629145"/>
                <a:gd name="connsiteY12-216" fmla="*/ 5703229 h 6198039"/>
                <a:gd name="connsiteX13-217" fmla="*/ 4780843 w 11629145"/>
                <a:gd name="connsiteY13-218" fmla="*/ 6196715 h 6198039"/>
                <a:gd name="connsiteX14-219" fmla="*/ 2458558 w 11629145"/>
                <a:gd name="connsiteY14-220" fmla="*/ 5848372 h 6198039"/>
                <a:gd name="connsiteX15-221" fmla="*/ 310443 w 11629145"/>
                <a:gd name="connsiteY15-222" fmla="*/ 5848372 h 6198039"/>
                <a:gd name="connsiteX16-223" fmla="*/ 629758 w 11629145"/>
                <a:gd name="connsiteY16-224" fmla="*/ 4034086 h 6198039"/>
                <a:gd name="connsiteX17-225" fmla="*/ 5643 w 11629145"/>
                <a:gd name="connsiteY17-226" fmla="*/ 2698772 h 6198039"/>
                <a:gd name="connsiteX18-227" fmla="*/ 324958 w 11629145"/>
                <a:gd name="connsiteY18-228" fmla="*/ 1958543 h 6198039"/>
                <a:gd name="connsiteX0-229" fmla="*/ 324958 w 11629145"/>
                <a:gd name="connsiteY0-230" fmla="*/ 1958543 h 6197975"/>
                <a:gd name="connsiteX1-231" fmla="*/ 383015 w 11629145"/>
                <a:gd name="connsiteY1-232" fmla="*/ 434543 h 6197975"/>
                <a:gd name="connsiteX2-233" fmla="*/ 1805415 w 11629145"/>
                <a:gd name="connsiteY2-234" fmla="*/ 129743 h 6197975"/>
                <a:gd name="connsiteX3-235" fmla="*/ 4214786 w 11629145"/>
                <a:gd name="connsiteY3-236" fmla="*/ 536143 h 6197975"/>
                <a:gd name="connsiteX4-237" fmla="*/ 5840386 w 11629145"/>
                <a:gd name="connsiteY4-238" fmla="*/ 158772 h 6197975"/>
                <a:gd name="connsiteX5-239" fmla="*/ 7683701 w 11629145"/>
                <a:gd name="connsiteY5-240" fmla="*/ 13629 h 6197975"/>
                <a:gd name="connsiteX6-241" fmla="*/ 9541529 w 11629145"/>
                <a:gd name="connsiteY6-242" fmla="*/ 216829 h 6197975"/>
                <a:gd name="connsiteX7-243" fmla="*/ 10992958 w 11629145"/>
                <a:gd name="connsiteY7-244" fmla="*/ 57172 h 6197975"/>
                <a:gd name="connsiteX8-245" fmla="*/ 11515472 w 11629145"/>
                <a:gd name="connsiteY8-246" fmla="*/ 1377972 h 6197975"/>
                <a:gd name="connsiteX9-247" fmla="*/ 11312271 w 11629145"/>
                <a:gd name="connsiteY9-248" fmla="*/ 3192258 h 6197975"/>
                <a:gd name="connsiteX10-249" fmla="*/ 11602558 w 11629145"/>
                <a:gd name="connsiteY10-250" fmla="*/ 4992029 h 6197975"/>
                <a:gd name="connsiteX11-251" fmla="*/ 10513986 w 11629145"/>
                <a:gd name="connsiteY11-252" fmla="*/ 6022544 h 6197975"/>
                <a:gd name="connsiteX12-253" fmla="*/ 7756272 w 11629145"/>
                <a:gd name="connsiteY12-254" fmla="*/ 5703229 h 6197975"/>
                <a:gd name="connsiteX13-255" fmla="*/ 4780843 w 11629145"/>
                <a:gd name="connsiteY13-256" fmla="*/ 6196715 h 6197975"/>
                <a:gd name="connsiteX14-257" fmla="*/ 2458558 w 11629145"/>
                <a:gd name="connsiteY14-258" fmla="*/ 5848372 h 6197975"/>
                <a:gd name="connsiteX15-259" fmla="*/ 281414 w 11629145"/>
                <a:gd name="connsiteY15-260" fmla="*/ 5949972 h 6197975"/>
                <a:gd name="connsiteX16-261" fmla="*/ 629758 w 11629145"/>
                <a:gd name="connsiteY16-262" fmla="*/ 4034086 h 6197975"/>
                <a:gd name="connsiteX17-263" fmla="*/ 5643 w 11629145"/>
                <a:gd name="connsiteY17-264" fmla="*/ 2698772 h 6197975"/>
                <a:gd name="connsiteX18-265" fmla="*/ 324958 w 11629145"/>
                <a:gd name="connsiteY18-266" fmla="*/ 1958543 h 6197975"/>
                <a:gd name="connsiteX0-267" fmla="*/ 319332 w 11623519"/>
                <a:gd name="connsiteY0-268" fmla="*/ 1958543 h 6197975"/>
                <a:gd name="connsiteX1-269" fmla="*/ 377389 w 11623519"/>
                <a:gd name="connsiteY1-270" fmla="*/ 434543 h 6197975"/>
                <a:gd name="connsiteX2-271" fmla="*/ 1799789 w 11623519"/>
                <a:gd name="connsiteY2-272" fmla="*/ 129743 h 6197975"/>
                <a:gd name="connsiteX3-273" fmla="*/ 4209160 w 11623519"/>
                <a:gd name="connsiteY3-274" fmla="*/ 536143 h 6197975"/>
                <a:gd name="connsiteX4-275" fmla="*/ 5834760 w 11623519"/>
                <a:gd name="connsiteY4-276" fmla="*/ 158772 h 6197975"/>
                <a:gd name="connsiteX5-277" fmla="*/ 7678075 w 11623519"/>
                <a:gd name="connsiteY5-278" fmla="*/ 13629 h 6197975"/>
                <a:gd name="connsiteX6-279" fmla="*/ 9535903 w 11623519"/>
                <a:gd name="connsiteY6-280" fmla="*/ 216829 h 6197975"/>
                <a:gd name="connsiteX7-281" fmla="*/ 10987332 w 11623519"/>
                <a:gd name="connsiteY7-282" fmla="*/ 57172 h 6197975"/>
                <a:gd name="connsiteX8-283" fmla="*/ 11509846 w 11623519"/>
                <a:gd name="connsiteY8-284" fmla="*/ 1377972 h 6197975"/>
                <a:gd name="connsiteX9-285" fmla="*/ 11306645 w 11623519"/>
                <a:gd name="connsiteY9-286" fmla="*/ 3192258 h 6197975"/>
                <a:gd name="connsiteX10-287" fmla="*/ 11596932 w 11623519"/>
                <a:gd name="connsiteY10-288" fmla="*/ 4992029 h 6197975"/>
                <a:gd name="connsiteX11-289" fmla="*/ 10508360 w 11623519"/>
                <a:gd name="connsiteY11-290" fmla="*/ 6022544 h 6197975"/>
                <a:gd name="connsiteX12-291" fmla="*/ 7750646 w 11623519"/>
                <a:gd name="connsiteY12-292" fmla="*/ 5703229 h 6197975"/>
                <a:gd name="connsiteX13-293" fmla="*/ 4775217 w 11623519"/>
                <a:gd name="connsiteY13-294" fmla="*/ 6196715 h 6197975"/>
                <a:gd name="connsiteX14-295" fmla="*/ 2452932 w 11623519"/>
                <a:gd name="connsiteY14-296" fmla="*/ 5848372 h 6197975"/>
                <a:gd name="connsiteX15-297" fmla="*/ 275788 w 11623519"/>
                <a:gd name="connsiteY15-298" fmla="*/ 5949972 h 6197975"/>
                <a:gd name="connsiteX16-299" fmla="*/ 333846 w 11623519"/>
                <a:gd name="connsiteY16-300" fmla="*/ 4019572 h 6197975"/>
                <a:gd name="connsiteX17-301" fmla="*/ 17 w 11623519"/>
                <a:gd name="connsiteY17-302" fmla="*/ 2698772 h 6197975"/>
                <a:gd name="connsiteX18-303" fmla="*/ 319332 w 11623519"/>
                <a:gd name="connsiteY18-304" fmla="*/ 1958543 h 6197975"/>
                <a:gd name="connsiteX0-305" fmla="*/ 319332 w 11623519"/>
                <a:gd name="connsiteY0-306" fmla="*/ 1958543 h 6197975"/>
                <a:gd name="connsiteX1-307" fmla="*/ 377389 w 11623519"/>
                <a:gd name="connsiteY1-308" fmla="*/ 434543 h 6197975"/>
                <a:gd name="connsiteX2-309" fmla="*/ 1799789 w 11623519"/>
                <a:gd name="connsiteY2-310" fmla="*/ 129743 h 6197975"/>
                <a:gd name="connsiteX3-311" fmla="*/ 4165617 w 11623519"/>
                <a:gd name="connsiteY3-312" fmla="*/ 550657 h 6197975"/>
                <a:gd name="connsiteX4-313" fmla="*/ 5834760 w 11623519"/>
                <a:gd name="connsiteY4-314" fmla="*/ 158772 h 6197975"/>
                <a:gd name="connsiteX5-315" fmla="*/ 7678075 w 11623519"/>
                <a:gd name="connsiteY5-316" fmla="*/ 13629 h 6197975"/>
                <a:gd name="connsiteX6-317" fmla="*/ 9535903 w 11623519"/>
                <a:gd name="connsiteY6-318" fmla="*/ 216829 h 6197975"/>
                <a:gd name="connsiteX7-319" fmla="*/ 10987332 w 11623519"/>
                <a:gd name="connsiteY7-320" fmla="*/ 57172 h 6197975"/>
                <a:gd name="connsiteX8-321" fmla="*/ 11509846 w 11623519"/>
                <a:gd name="connsiteY8-322" fmla="*/ 1377972 h 6197975"/>
                <a:gd name="connsiteX9-323" fmla="*/ 11306645 w 11623519"/>
                <a:gd name="connsiteY9-324" fmla="*/ 3192258 h 6197975"/>
                <a:gd name="connsiteX10-325" fmla="*/ 11596932 w 11623519"/>
                <a:gd name="connsiteY10-326" fmla="*/ 4992029 h 6197975"/>
                <a:gd name="connsiteX11-327" fmla="*/ 10508360 w 11623519"/>
                <a:gd name="connsiteY11-328" fmla="*/ 6022544 h 6197975"/>
                <a:gd name="connsiteX12-329" fmla="*/ 7750646 w 11623519"/>
                <a:gd name="connsiteY12-330" fmla="*/ 5703229 h 6197975"/>
                <a:gd name="connsiteX13-331" fmla="*/ 4775217 w 11623519"/>
                <a:gd name="connsiteY13-332" fmla="*/ 6196715 h 6197975"/>
                <a:gd name="connsiteX14-333" fmla="*/ 2452932 w 11623519"/>
                <a:gd name="connsiteY14-334" fmla="*/ 5848372 h 6197975"/>
                <a:gd name="connsiteX15-335" fmla="*/ 275788 w 11623519"/>
                <a:gd name="connsiteY15-336" fmla="*/ 5949972 h 6197975"/>
                <a:gd name="connsiteX16-337" fmla="*/ 333846 w 11623519"/>
                <a:gd name="connsiteY16-338" fmla="*/ 4019572 h 6197975"/>
                <a:gd name="connsiteX17-339" fmla="*/ 17 w 11623519"/>
                <a:gd name="connsiteY17-340" fmla="*/ 2698772 h 6197975"/>
                <a:gd name="connsiteX18-341" fmla="*/ 319332 w 11623519"/>
                <a:gd name="connsiteY18-342" fmla="*/ 1958543 h 6197975"/>
                <a:gd name="connsiteX0-343" fmla="*/ 319332 w 11623519"/>
                <a:gd name="connsiteY0-344" fmla="*/ 1974662 h 6214094"/>
                <a:gd name="connsiteX1-345" fmla="*/ 377389 w 11623519"/>
                <a:gd name="connsiteY1-346" fmla="*/ 450662 h 6214094"/>
                <a:gd name="connsiteX2-347" fmla="*/ 1799789 w 11623519"/>
                <a:gd name="connsiteY2-348" fmla="*/ 145862 h 6214094"/>
                <a:gd name="connsiteX3-349" fmla="*/ 4165617 w 11623519"/>
                <a:gd name="connsiteY3-350" fmla="*/ 566776 h 6214094"/>
                <a:gd name="connsiteX4-351" fmla="*/ 5834760 w 11623519"/>
                <a:gd name="connsiteY4-352" fmla="*/ 174891 h 6214094"/>
                <a:gd name="connsiteX5-353" fmla="*/ 7649046 w 11623519"/>
                <a:gd name="connsiteY5-354" fmla="*/ 719 h 6214094"/>
                <a:gd name="connsiteX6-355" fmla="*/ 9535903 w 11623519"/>
                <a:gd name="connsiteY6-356" fmla="*/ 232948 h 6214094"/>
                <a:gd name="connsiteX7-357" fmla="*/ 10987332 w 11623519"/>
                <a:gd name="connsiteY7-358" fmla="*/ 73291 h 6214094"/>
                <a:gd name="connsiteX8-359" fmla="*/ 11509846 w 11623519"/>
                <a:gd name="connsiteY8-360" fmla="*/ 1394091 h 6214094"/>
                <a:gd name="connsiteX9-361" fmla="*/ 11306645 w 11623519"/>
                <a:gd name="connsiteY9-362" fmla="*/ 3208377 h 6214094"/>
                <a:gd name="connsiteX10-363" fmla="*/ 11596932 w 11623519"/>
                <a:gd name="connsiteY10-364" fmla="*/ 5008148 h 6214094"/>
                <a:gd name="connsiteX11-365" fmla="*/ 10508360 w 11623519"/>
                <a:gd name="connsiteY11-366" fmla="*/ 6038663 h 6214094"/>
                <a:gd name="connsiteX12-367" fmla="*/ 7750646 w 11623519"/>
                <a:gd name="connsiteY12-368" fmla="*/ 5719348 h 6214094"/>
                <a:gd name="connsiteX13-369" fmla="*/ 4775217 w 11623519"/>
                <a:gd name="connsiteY13-370" fmla="*/ 6212834 h 6214094"/>
                <a:gd name="connsiteX14-371" fmla="*/ 2452932 w 11623519"/>
                <a:gd name="connsiteY14-372" fmla="*/ 5864491 h 6214094"/>
                <a:gd name="connsiteX15-373" fmla="*/ 275788 w 11623519"/>
                <a:gd name="connsiteY15-374" fmla="*/ 5966091 h 6214094"/>
                <a:gd name="connsiteX16-375" fmla="*/ 333846 w 11623519"/>
                <a:gd name="connsiteY16-376" fmla="*/ 4035691 h 6214094"/>
                <a:gd name="connsiteX17-377" fmla="*/ 17 w 11623519"/>
                <a:gd name="connsiteY17-378" fmla="*/ 2714891 h 6214094"/>
                <a:gd name="connsiteX18-379" fmla="*/ 319332 w 11623519"/>
                <a:gd name="connsiteY18-380" fmla="*/ 1974662 h 6214094"/>
                <a:gd name="connsiteX0-381" fmla="*/ 319332 w 11623519"/>
                <a:gd name="connsiteY0-382" fmla="*/ 1974093 h 6213525"/>
                <a:gd name="connsiteX1-383" fmla="*/ 377389 w 11623519"/>
                <a:gd name="connsiteY1-384" fmla="*/ 450093 h 6213525"/>
                <a:gd name="connsiteX2-385" fmla="*/ 1799789 w 11623519"/>
                <a:gd name="connsiteY2-386" fmla="*/ 145293 h 6213525"/>
                <a:gd name="connsiteX3-387" fmla="*/ 4165617 w 11623519"/>
                <a:gd name="connsiteY3-388" fmla="*/ 566207 h 6213525"/>
                <a:gd name="connsiteX4-389" fmla="*/ 5863788 w 11623519"/>
                <a:gd name="connsiteY4-390" fmla="*/ 203350 h 6213525"/>
                <a:gd name="connsiteX5-391" fmla="*/ 7649046 w 11623519"/>
                <a:gd name="connsiteY5-392" fmla="*/ 150 h 6213525"/>
                <a:gd name="connsiteX6-393" fmla="*/ 9535903 w 11623519"/>
                <a:gd name="connsiteY6-394" fmla="*/ 232379 h 6213525"/>
                <a:gd name="connsiteX7-395" fmla="*/ 10987332 w 11623519"/>
                <a:gd name="connsiteY7-396" fmla="*/ 72722 h 6213525"/>
                <a:gd name="connsiteX8-397" fmla="*/ 11509846 w 11623519"/>
                <a:gd name="connsiteY8-398" fmla="*/ 1393522 h 6213525"/>
                <a:gd name="connsiteX9-399" fmla="*/ 11306645 w 11623519"/>
                <a:gd name="connsiteY9-400" fmla="*/ 3207808 h 6213525"/>
                <a:gd name="connsiteX10-401" fmla="*/ 11596932 w 11623519"/>
                <a:gd name="connsiteY10-402" fmla="*/ 5007579 h 6213525"/>
                <a:gd name="connsiteX11-403" fmla="*/ 10508360 w 11623519"/>
                <a:gd name="connsiteY11-404" fmla="*/ 6038094 h 6213525"/>
                <a:gd name="connsiteX12-405" fmla="*/ 7750646 w 11623519"/>
                <a:gd name="connsiteY12-406" fmla="*/ 5718779 h 6213525"/>
                <a:gd name="connsiteX13-407" fmla="*/ 4775217 w 11623519"/>
                <a:gd name="connsiteY13-408" fmla="*/ 6212265 h 6213525"/>
                <a:gd name="connsiteX14-409" fmla="*/ 2452932 w 11623519"/>
                <a:gd name="connsiteY14-410" fmla="*/ 5863922 h 6213525"/>
                <a:gd name="connsiteX15-411" fmla="*/ 275788 w 11623519"/>
                <a:gd name="connsiteY15-412" fmla="*/ 5965522 h 6213525"/>
                <a:gd name="connsiteX16-413" fmla="*/ 333846 w 11623519"/>
                <a:gd name="connsiteY16-414" fmla="*/ 4035122 h 6213525"/>
                <a:gd name="connsiteX17-415" fmla="*/ 17 w 11623519"/>
                <a:gd name="connsiteY17-416" fmla="*/ 2714322 h 6213525"/>
                <a:gd name="connsiteX18-417" fmla="*/ 319332 w 11623519"/>
                <a:gd name="connsiteY18-418" fmla="*/ 1974093 h 6213525"/>
                <a:gd name="connsiteX0-419" fmla="*/ 319332 w 11623519"/>
                <a:gd name="connsiteY0-420" fmla="*/ 1974029 h 6213461"/>
                <a:gd name="connsiteX1-421" fmla="*/ 377389 w 11623519"/>
                <a:gd name="connsiteY1-422" fmla="*/ 450029 h 6213461"/>
                <a:gd name="connsiteX2-423" fmla="*/ 1799789 w 11623519"/>
                <a:gd name="connsiteY2-424" fmla="*/ 145229 h 6213461"/>
                <a:gd name="connsiteX3-425" fmla="*/ 4223674 w 11623519"/>
                <a:gd name="connsiteY3-426" fmla="*/ 29114 h 6213461"/>
                <a:gd name="connsiteX4-427" fmla="*/ 5863788 w 11623519"/>
                <a:gd name="connsiteY4-428" fmla="*/ 203286 h 6213461"/>
                <a:gd name="connsiteX5-429" fmla="*/ 7649046 w 11623519"/>
                <a:gd name="connsiteY5-430" fmla="*/ 86 h 6213461"/>
                <a:gd name="connsiteX6-431" fmla="*/ 9535903 w 11623519"/>
                <a:gd name="connsiteY6-432" fmla="*/ 232315 h 6213461"/>
                <a:gd name="connsiteX7-433" fmla="*/ 10987332 w 11623519"/>
                <a:gd name="connsiteY7-434" fmla="*/ 72658 h 6213461"/>
                <a:gd name="connsiteX8-435" fmla="*/ 11509846 w 11623519"/>
                <a:gd name="connsiteY8-436" fmla="*/ 1393458 h 6213461"/>
                <a:gd name="connsiteX9-437" fmla="*/ 11306645 w 11623519"/>
                <a:gd name="connsiteY9-438" fmla="*/ 3207744 h 6213461"/>
                <a:gd name="connsiteX10-439" fmla="*/ 11596932 w 11623519"/>
                <a:gd name="connsiteY10-440" fmla="*/ 5007515 h 6213461"/>
                <a:gd name="connsiteX11-441" fmla="*/ 10508360 w 11623519"/>
                <a:gd name="connsiteY11-442" fmla="*/ 6038030 h 6213461"/>
                <a:gd name="connsiteX12-443" fmla="*/ 7750646 w 11623519"/>
                <a:gd name="connsiteY12-444" fmla="*/ 5718715 h 6213461"/>
                <a:gd name="connsiteX13-445" fmla="*/ 4775217 w 11623519"/>
                <a:gd name="connsiteY13-446" fmla="*/ 6212201 h 6213461"/>
                <a:gd name="connsiteX14-447" fmla="*/ 2452932 w 11623519"/>
                <a:gd name="connsiteY14-448" fmla="*/ 5863858 h 6213461"/>
                <a:gd name="connsiteX15-449" fmla="*/ 275788 w 11623519"/>
                <a:gd name="connsiteY15-450" fmla="*/ 5965458 h 6213461"/>
                <a:gd name="connsiteX16-451" fmla="*/ 333846 w 11623519"/>
                <a:gd name="connsiteY16-452" fmla="*/ 4035058 h 6213461"/>
                <a:gd name="connsiteX17-453" fmla="*/ 17 w 11623519"/>
                <a:gd name="connsiteY17-454" fmla="*/ 2714258 h 6213461"/>
                <a:gd name="connsiteX18-455" fmla="*/ 319332 w 11623519"/>
                <a:gd name="connsiteY18-456" fmla="*/ 1974029 h 6213461"/>
                <a:gd name="connsiteX0-457" fmla="*/ 319332 w 11623519"/>
                <a:gd name="connsiteY0-458" fmla="*/ 1974029 h 6213461"/>
                <a:gd name="connsiteX1-459" fmla="*/ 377389 w 11623519"/>
                <a:gd name="connsiteY1-460" fmla="*/ 450029 h 6213461"/>
                <a:gd name="connsiteX2-461" fmla="*/ 1843332 w 11623519"/>
                <a:gd name="connsiteY2-462" fmla="*/ 290372 h 6213461"/>
                <a:gd name="connsiteX3-463" fmla="*/ 4223674 w 11623519"/>
                <a:gd name="connsiteY3-464" fmla="*/ 29114 h 6213461"/>
                <a:gd name="connsiteX4-465" fmla="*/ 5863788 w 11623519"/>
                <a:gd name="connsiteY4-466" fmla="*/ 203286 h 6213461"/>
                <a:gd name="connsiteX5-467" fmla="*/ 7649046 w 11623519"/>
                <a:gd name="connsiteY5-468" fmla="*/ 86 h 6213461"/>
                <a:gd name="connsiteX6-469" fmla="*/ 9535903 w 11623519"/>
                <a:gd name="connsiteY6-470" fmla="*/ 232315 h 6213461"/>
                <a:gd name="connsiteX7-471" fmla="*/ 10987332 w 11623519"/>
                <a:gd name="connsiteY7-472" fmla="*/ 72658 h 6213461"/>
                <a:gd name="connsiteX8-473" fmla="*/ 11509846 w 11623519"/>
                <a:gd name="connsiteY8-474" fmla="*/ 1393458 h 6213461"/>
                <a:gd name="connsiteX9-475" fmla="*/ 11306645 w 11623519"/>
                <a:gd name="connsiteY9-476" fmla="*/ 3207744 h 6213461"/>
                <a:gd name="connsiteX10-477" fmla="*/ 11596932 w 11623519"/>
                <a:gd name="connsiteY10-478" fmla="*/ 5007515 h 6213461"/>
                <a:gd name="connsiteX11-479" fmla="*/ 10508360 w 11623519"/>
                <a:gd name="connsiteY11-480" fmla="*/ 6038030 h 6213461"/>
                <a:gd name="connsiteX12-481" fmla="*/ 7750646 w 11623519"/>
                <a:gd name="connsiteY12-482" fmla="*/ 5718715 h 6213461"/>
                <a:gd name="connsiteX13-483" fmla="*/ 4775217 w 11623519"/>
                <a:gd name="connsiteY13-484" fmla="*/ 6212201 h 6213461"/>
                <a:gd name="connsiteX14-485" fmla="*/ 2452932 w 11623519"/>
                <a:gd name="connsiteY14-486" fmla="*/ 5863858 h 6213461"/>
                <a:gd name="connsiteX15-487" fmla="*/ 275788 w 11623519"/>
                <a:gd name="connsiteY15-488" fmla="*/ 5965458 h 6213461"/>
                <a:gd name="connsiteX16-489" fmla="*/ 333846 w 11623519"/>
                <a:gd name="connsiteY16-490" fmla="*/ 4035058 h 6213461"/>
                <a:gd name="connsiteX17-491" fmla="*/ 17 w 11623519"/>
                <a:gd name="connsiteY17-492" fmla="*/ 2714258 h 6213461"/>
                <a:gd name="connsiteX18-493" fmla="*/ 319332 w 11623519"/>
                <a:gd name="connsiteY18-494" fmla="*/ 1974029 h 6213461"/>
                <a:gd name="connsiteX0-495" fmla="*/ 319330 w 11623517"/>
                <a:gd name="connsiteY0-496" fmla="*/ 2051975 h 6291407"/>
                <a:gd name="connsiteX1-497" fmla="*/ 130645 w 11623517"/>
                <a:gd name="connsiteY1-498" fmla="*/ 78032 h 6291407"/>
                <a:gd name="connsiteX2-499" fmla="*/ 1843330 w 11623517"/>
                <a:gd name="connsiteY2-500" fmla="*/ 368318 h 6291407"/>
                <a:gd name="connsiteX3-501" fmla="*/ 4223672 w 11623517"/>
                <a:gd name="connsiteY3-502" fmla="*/ 107060 h 6291407"/>
                <a:gd name="connsiteX4-503" fmla="*/ 5863786 w 11623517"/>
                <a:gd name="connsiteY4-504" fmla="*/ 281232 h 6291407"/>
                <a:gd name="connsiteX5-505" fmla="*/ 7649044 w 11623517"/>
                <a:gd name="connsiteY5-506" fmla="*/ 78032 h 6291407"/>
                <a:gd name="connsiteX6-507" fmla="*/ 9535901 w 11623517"/>
                <a:gd name="connsiteY6-508" fmla="*/ 310261 h 6291407"/>
                <a:gd name="connsiteX7-509" fmla="*/ 10987330 w 11623517"/>
                <a:gd name="connsiteY7-510" fmla="*/ 150604 h 6291407"/>
                <a:gd name="connsiteX8-511" fmla="*/ 11509844 w 11623517"/>
                <a:gd name="connsiteY8-512" fmla="*/ 1471404 h 6291407"/>
                <a:gd name="connsiteX9-513" fmla="*/ 11306643 w 11623517"/>
                <a:gd name="connsiteY9-514" fmla="*/ 3285690 h 6291407"/>
                <a:gd name="connsiteX10-515" fmla="*/ 11596930 w 11623517"/>
                <a:gd name="connsiteY10-516" fmla="*/ 5085461 h 6291407"/>
                <a:gd name="connsiteX11-517" fmla="*/ 10508358 w 11623517"/>
                <a:gd name="connsiteY11-518" fmla="*/ 6115976 h 6291407"/>
                <a:gd name="connsiteX12-519" fmla="*/ 7750644 w 11623517"/>
                <a:gd name="connsiteY12-520" fmla="*/ 5796661 h 6291407"/>
                <a:gd name="connsiteX13-521" fmla="*/ 4775215 w 11623517"/>
                <a:gd name="connsiteY13-522" fmla="*/ 6290147 h 6291407"/>
                <a:gd name="connsiteX14-523" fmla="*/ 2452930 w 11623517"/>
                <a:gd name="connsiteY14-524" fmla="*/ 5941804 h 6291407"/>
                <a:gd name="connsiteX15-525" fmla="*/ 275786 w 11623517"/>
                <a:gd name="connsiteY15-526" fmla="*/ 6043404 h 6291407"/>
                <a:gd name="connsiteX16-527" fmla="*/ 333844 w 11623517"/>
                <a:gd name="connsiteY16-528" fmla="*/ 4113004 h 6291407"/>
                <a:gd name="connsiteX17-529" fmla="*/ 15 w 11623517"/>
                <a:gd name="connsiteY17-530" fmla="*/ 2792204 h 6291407"/>
                <a:gd name="connsiteX18-531" fmla="*/ 319330 w 11623517"/>
                <a:gd name="connsiteY18-532" fmla="*/ 2051975 h 6291407"/>
                <a:gd name="connsiteX0-533" fmla="*/ 319330 w 11623517"/>
                <a:gd name="connsiteY0-534" fmla="*/ 2077248 h 6316680"/>
                <a:gd name="connsiteX1-535" fmla="*/ 130645 w 11623517"/>
                <a:gd name="connsiteY1-536" fmla="*/ 103305 h 6316680"/>
                <a:gd name="connsiteX2-537" fmla="*/ 1988473 w 11623517"/>
                <a:gd name="connsiteY2-538" fmla="*/ 262963 h 6316680"/>
                <a:gd name="connsiteX3-539" fmla="*/ 4223672 w 11623517"/>
                <a:gd name="connsiteY3-540" fmla="*/ 132333 h 6316680"/>
                <a:gd name="connsiteX4-541" fmla="*/ 5863786 w 11623517"/>
                <a:gd name="connsiteY4-542" fmla="*/ 306505 h 6316680"/>
                <a:gd name="connsiteX5-543" fmla="*/ 7649044 w 11623517"/>
                <a:gd name="connsiteY5-544" fmla="*/ 103305 h 6316680"/>
                <a:gd name="connsiteX6-545" fmla="*/ 9535901 w 11623517"/>
                <a:gd name="connsiteY6-546" fmla="*/ 335534 h 6316680"/>
                <a:gd name="connsiteX7-547" fmla="*/ 10987330 w 11623517"/>
                <a:gd name="connsiteY7-548" fmla="*/ 175877 h 6316680"/>
                <a:gd name="connsiteX8-549" fmla="*/ 11509844 w 11623517"/>
                <a:gd name="connsiteY8-550" fmla="*/ 1496677 h 6316680"/>
                <a:gd name="connsiteX9-551" fmla="*/ 11306643 w 11623517"/>
                <a:gd name="connsiteY9-552" fmla="*/ 3310963 h 6316680"/>
                <a:gd name="connsiteX10-553" fmla="*/ 11596930 w 11623517"/>
                <a:gd name="connsiteY10-554" fmla="*/ 5110734 h 6316680"/>
                <a:gd name="connsiteX11-555" fmla="*/ 10508358 w 11623517"/>
                <a:gd name="connsiteY11-556" fmla="*/ 6141249 h 6316680"/>
                <a:gd name="connsiteX12-557" fmla="*/ 7750644 w 11623517"/>
                <a:gd name="connsiteY12-558" fmla="*/ 5821934 h 6316680"/>
                <a:gd name="connsiteX13-559" fmla="*/ 4775215 w 11623517"/>
                <a:gd name="connsiteY13-560" fmla="*/ 6315420 h 6316680"/>
                <a:gd name="connsiteX14-561" fmla="*/ 2452930 w 11623517"/>
                <a:gd name="connsiteY14-562" fmla="*/ 5967077 h 6316680"/>
                <a:gd name="connsiteX15-563" fmla="*/ 275786 w 11623517"/>
                <a:gd name="connsiteY15-564" fmla="*/ 6068677 h 6316680"/>
                <a:gd name="connsiteX16-565" fmla="*/ 333844 w 11623517"/>
                <a:gd name="connsiteY16-566" fmla="*/ 4138277 h 6316680"/>
                <a:gd name="connsiteX17-567" fmla="*/ 15 w 11623517"/>
                <a:gd name="connsiteY17-568" fmla="*/ 2817477 h 6316680"/>
                <a:gd name="connsiteX18-569" fmla="*/ 319330 w 11623517"/>
                <a:gd name="connsiteY18-570" fmla="*/ 2077248 h 6316680"/>
                <a:gd name="connsiteX0-571" fmla="*/ 319330 w 11623517"/>
                <a:gd name="connsiteY0-572" fmla="*/ 1286441 h 6266101"/>
                <a:gd name="connsiteX1-573" fmla="*/ 130645 w 11623517"/>
                <a:gd name="connsiteY1-574" fmla="*/ 52726 h 6266101"/>
                <a:gd name="connsiteX2-575" fmla="*/ 1988473 w 11623517"/>
                <a:gd name="connsiteY2-576" fmla="*/ 212384 h 6266101"/>
                <a:gd name="connsiteX3-577" fmla="*/ 4223672 w 11623517"/>
                <a:gd name="connsiteY3-578" fmla="*/ 81754 h 6266101"/>
                <a:gd name="connsiteX4-579" fmla="*/ 5863786 w 11623517"/>
                <a:gd name="connsiteY4-580" fmla="*/ 255926 h 6266101"/>
                <a:gd name="connsiteX5-581" fmla="*/ 7649044 w 11623517"/>
                <a:gd name="connsiteY5-582" fmla="*/ 52726 h 6266101"/>
                <a:gd name="connsiteX6-583" fmla="*/ 9535901 w 11623517"/>
                <a:gd name="connsiteY6-584" fmla="*/ 284955 h 6266101"/>
                <a:gd name="connsiteX7-585" fmla="*/ 10987330 w 11623517"/>
                <a:gd name="connsiteY7-586" fmla="*/ 125298 h 6266101"/>
                <a:gd name="connsiteX8-587" fmla="*/ 11509844 w 11623517"/>
                <a:gd name="connsiteY8-588" fmla="*/ 1446098 h 6266101"/>
                <a:gd name="connsiteX9-589" fmla="*/ 11306643 w 11623517"/>
                <a:gd name="connsiteY9-590" fmla="*/ 3260384 h 6266101"/>
                <a:gd name="connsiteX10-591" fmla="*/ 11596930 w 11623517"/>
                <a:gd name="connsiteY10-592" fmla="*/ 5060155 h 6266101"/>
                <a:gd name="connsiteX11-593" fmla="*/ 10508358 w 11623517"/>
                <a:gd name="connsiteY11-594" fmla="*/ 6090670 h 6266101"/>
                <a:gd name="connsiteX12-595" fmla="*/ 7750644 w 11623517"/>
                <a:gd name="connsiteY12-596" fmla="*/ 5771355 h 6266101"/>
                <a:gd name="connsiteX13-597" fmla="*/ 4775215 w 11623517"/>
                <a:gd name="connsiteY13-598" fmla="*/ 6264841 h 6266101"/>
                <a:gd name="connsiteX14-599" fmla="*/ 2452930 w 11623517"/>
                <a:gd name="connsiteY14-600" fmla="*/ 5916498 h 6266101"/>
                <a:gd name="connsiteX15-601" fmla="*/ 275786 w 11623517"/>
                <a:gd name="connsiteY15-602" fmla="*/ 6018098 h 6266101"/>
                <a:gd name="connsiteX16-603" fmla="*/ 333844 w 11623517"/>
                <a:gd name="connsiteY16-604" fmla="*/ 4087698 h 6266101"/>
                <a:gd name="connsiteX17-605" fmla="*/ 15 w 11623517"/>
                <a:gd name="connsiteY17-606" fmla="*/ 2766898 h 6266101"/>
                <a:gd name="connsiteX18-607" fmla="*/ 319330 w 11623517"/>
                <a:gd name="connsiteY18-608" fmla="*/ 1286441 h 6266101"/>
                <a:gd name="connsiteX0-609" fmla="*/ 319330 w 11623517"/>
                <a:gd name="connsiteY0-610" fmla="*/ 1298126 h 6277786"/>
                <a:gd name="connsiteX1-611" fmla="*/ 130645 w 11623517"/>
                <a:gd name="connsiteY1-612" fmla="*/ 64411 h 6277786"/>
                <a:gd name="connsiteX2-613" fmla="*/ 2249730 w 11623517"/>
                <a:gd name="connsiteY2-614" fmla="*/ 166011 h 6277786"/>
                <a:gd name="connsiteX3-615" fmla="*/ 4223672 w 11623517"/>
                <a:gd name="connsiteY3-616" fmla="*/ 93439 h 6277786"/>
                <a:gd name="connsiteX4-617" fmla="*/ 5863786 w 11623517"/>
                <a:gd name="connsiteY4-618" fmla="*/ 267611 h 6277786"/>
                <a:gd name="connsiteX5-619" fmla="*/ 7649044 w 11623517"/>
                <a:gd name="connsiteY5-620" fmla="*/ 64411 h 6277786"/>
                <a:gd name="connsiteX6-621" fmla="*/ 9535901 w 11623517"/>
                <a:gd name="connsiteY6-622" fmla="*/ 296640 h 6277786"/>
                <a:gd name="connsiteX7-623" fmla="*/ 10987330 w 11623517"/>
                <a:gd name="connsiteY7-624" fmla="*/ 136983 h 6277786"/>
                <a:gd name="connsiteX8-625" fmla="*/ 11509844 w 11623517"/>
                <a:gd name="connsiteY8-626" fmla="*/ 1457783 h 6277786"/>
                <a:gd name="connsiteX9-627" fmla="*/ 11306643 w 11623517"/>
                <a:gd name="connsiteY9-628" fmla="*/ 3272069 h 6277786"/>
                <a:gd name="connsiteX10-629" fmla="*/ 11596930 w 11623517"/>
                <a:gd name="connsiteY10-630" fmla="*/ 5071840 h 6277786"/>
                <a:gd name="connsiteX11-631" fmla="*/ 10508358 w 11623517"/>
                <a:gd name="connsiteY11-632" fmla="*/ 6102355 h 6277786"/>
                <a:gd name="connsiteX12-633" fmla="*/ 7750644 w 11623517"/>
                <a:gd name="connsiteY12-634" fmla="*/ 5783040 h 6277786"/>
                <a:gd name="connsiteX13-635" fmla="*/ 4775215 w 11623517"/>
                <a:gd name="connsiteY13-636" fmla="*/ 6276526 h 6277786"/>
                <a:gd name="connsiteX14-637" fmla="*/ 2452930 w 11623517"/>
                <a:gd name="connsiteY14-638" fmla="*/ 5928183 h 6277786"/>
                <a:gd name="connsiteX15-639" fmla="*/ 275786 w 11623517"/>
                <a:gd name="connsiteY15-640" fmla="*/ 6029783 h 6277786"/>
                <a:gd name="connsiteX16-641" fmla="*/ 333844 w 11623517"/>
                <a:gd name="connsiteY16-642" fmla="*/ 4099383 h 6277786"/>
                <a:gd name="connsiteX17-643" fmla="*/ 15 w 11623517"/>
                <a:gd name="connsiteY17-644" fmla="*/ 2778583 h 6277786"/>
                <a:gd name="connsiteX18-645" fmla="*/ 319330 w 11623517"/>
                <a:gd name="connsiteY18-646" fmla="*/ 1298126 h 6277786"/>
                <a:gd name="connsiteX0-647" fmla="*/ 319330 w 11623517"/>
                <a:gd name="connsiteY0-648" fmla="*/ 1298126 h 6276540"/>
                <a:gd name="connsiteX1-649" fmla="*/ 130645 w 11623517"/>
                <a:gd name="connsiteY1-650" fmla="*/ 64411 h 6276540"/>
                <a:gd name="connsiteX2-651" fmla="*/ 2249730 w 11623517"/>
                <a:gd name="connsiteY2-652" fmla="*/ 166011 h 6276540"/>
                <a:gd name="connsiteX3-653" fmla="*/ 4223672 w 11623517"/>
                <a:gd name="connsiteY3-654" fmla="*/ 93439 h 6276540"/>
                <a:gd name="connsiteX4-655" fmla="*/ 5863786 w 11623517"/>
                <a:gd name="connsiteY4-656" fmla="*/ 267611 h 6276540"/>
                <a:gd name="connsiteX5-657" fmla="*/ 7649044 w 11623517"/>
                <a:gd name="connsiteY5-658" fmla="*/ 64411 h 6276540"/>
                <a:gd name="connsiteX6-659" fmla="*/ 9535901 w 11623517"/>
                <a:gd name="connsiteY6-660" fmla="*/ 296640 h 6276540"/>
                <a:gd name="connsiteX7-661" fmla="*/ 10987330 w 11623517"/>
                <a:gd name="connsiteY7-662" fmla="*/ 136983 h 6276540"/>
                <a:gd name="connsiteX8-663" fmla="*/ 11509844 w 11623517"/>
                <a:gd name="connsiteY8-664" fmla="*/ 1457783 h 6276540"/>
                <a:gd name="connsiteX9-665" fmla="*/ 11306643 w 11623517"/>
                <a:gd name="connsiteY9-666" fmla="*/ 3272069 h 6276540"/>
                <a:gd name="connsiteX10-667" fmla="*/ 11596930 w 11623517"/>
                <a:gd name="connsiteY10-668" fmla="*/ 5071840 h 6276540"/>
                <a:gd name="connsiteX11-669" fmla="*/ 10508358 w 11623517"/>
                <a:gd name="connsiteY11-670" fmla="*/ 6102355 h 6276540"/>
                <a:gd name="connsiteX12-671" fmla="*/ 7736129 w 11623517"/>
                <a:gd name="connsiteY12-672" fmla="*/ 5913668 h 6276540"/>
                <a:gd name="connsiteX13-673" fmla="*/ 4775215 w 11623517"/>
                <a:gd name="connsiteY13-674" fmla="*/ 6276526 h 6276540"/>
                <a:gd name="connsiteX14-675" fmla="*/ 2452930 w 11623517"/>
                <a:gd name="connsiteY14-676" fmla="*/ 5928183 h 6276540"/>
                <a:gd name="connsiteX15-677" fmla="*/ 275786 w 11623517"/>
                <a:gd name="connsiteY15-678" fmla="*/ 6029783 h 6276540"/>
                <a:gd name="connsiteX16-679" fmla="*/ 333844 w 11623517"/>
                <a:gd name="connsiteY16-680" fmla="*/ 4099383 h 6276540"/>
                <a:gd name="connsiteX17-681" fmla="*/ 15 w 11623517"/>
                <a:gd name="connsiteY17-682" fmla="*/ 2778583 h 6276540"/>
                <a:gd name="connsiteX18-683" fmla="*/ 319330 w 11623517"/>
                <a:gd name="connsiteY18-684" fmla="*/ 1298126 h 6276540"/>
                <a:gd name="connsiteX0-685" fmla="*/ 319330 w 11623517"/>
                <a:gd name="connsiteY0-686" fmla="*/ 1274879 h 6253293"/>
                <a:gd name="connsiteX1-687" fmla="*/ 130645 w 11623517"/>
                <a:gd name="connsiteY1-688" fmla="*/ 41164 h 6253293"/>
                <a:gd name="connsiteX2-689" fmla="*/ 2104587 w 11623517"/>
                <a:gd name="connsiteY2-690" fmla="*/ 273393 h 6253293"/>
                <a:gd name="connsiteX3-691" fmla="*/ 4223672 w 11623517"/>
                <a:gd name="connsiteY3-692" fmla="*/ 70192 h 6253293"/>
                <a:gd name="connsiteX4-693" fmla="*/ 5863786 w 11623517"/>
                <a:gd name="connsiteY4-694" fmla="*/ 244364 h 6253293"/>
                <a:gd name="connsiteX5-695" fmla="*/ 7649044 w 11623517"/>
                <a:gd name="connsiteY5-696" fmla="*/ 41164 h 6253293"/>
                <a:gd name="connsiteX6-697" fmla="*/ 9535901 w 11623517"/>
                <a:gd name="connsiteY6-698" fmla="*/ 273393 h 6253293"/>
                <a:gd name="connsiteX7-699" fmla="*/ 10987330 w 11623517"/>
                <a:gd name="connsiteY7-700" fmla="*/ 113736 h 6253293"/>
                <a:gd name="connsiteX8-701" fmla="*/ 11509844 w 11623517"/>
                <a:gd name="connsiteY8-702" fmla="*/ 1434536 h 6253293"/>
                <a:gd name="connsiteX9-703" fmla="*/ 11306643 w 11623517"/>
                <a:gd name="connsiteY9-704" fmla="*/ 3248822 h 6253293"/>
                <a:gd name="connsiteX10-705" fmla="*/ 11596930 w 11623517"/>
                <a:gd name="connsiteY10-706" fmla="*/ 5048593 h 6253293"/>
                <a:gd name="connsiteX11-707" fmla="*/ 10508358 w 11623517"/>
                <a:gd name="connsiteY11-708" fmla="*/ 6079108 h 6253293"/>
                <a:gd name="connsiteX12-709" fmla="*/ 7736129 w 11623517"/>
                <a:gd name="connsiteY12-710" fmla="*/ 5890421 h 6253293"/>
                <a:gd name="connsiteX13-711" fmla="*/ 4775215 w 11623517"/>
                <a:gd name="connsiteY13-712" fmla="*/ 6253279 h 6253293"/>
                <a:gd name="connsiteX14-713" fmla="*/ 2452930 w 11623517"/>
                <a:gd name="connsiteY14-714" fmla="*/ 5904936 h 6253293"/>
                <a:gd name="connsiteX15-715" fmla="*/ 275786 w 11623517"/>
                <a:gd name="connsiteY15-716" fmla="*/ 6006536 h 6253293"/>
                <a:gd name="connsiteX16-717" fmla="*/ 333844 w 11623517"/>
                <a:gd name="connsiteY16-718" fmla="*/ 4076136 h 6253293"/>
                <a:gd name="connsiteX17-719" fmla="*/ 15 w 11623517"/>
                <a:gd name="connsiteY17-720" fmla="*/ 2755336 h 6253293"/>
                <a:gd name="connsiteX18-721" fmla="*/ 319330 w 11623517"/>
                <a:gd name="connsiteY18-722" fmla="*/ 1274879 h 6253293"/>
                <a:gd name="connsiteX0-723" fmla="*/ 319330 w 11623517"/>
                <a:gd name="connsiteY0-724" fmla="*/ 1274879 h 6253293"/>
                <a:gd name="connsiteX1-725" fmla="*/ 130645 w 11623517"/>
                <a:gd name="connsiteY1-726" fmla="*/ 41164 h 6253293"/>
                <a:gd name="connsiteX2-727" fmla="*/ 2104587 w 11623517"/>
                <a:gd name="connsiteY2-728" fmla="*/ 273393 h 6253293"/>
                <a:gd name="connsiteX3-729" fmla="*/ 4223672 w 11623517"/>
                <a:gd name="connsiteY3-730" fmla="*/ 70192 h 6253293"/>
                <a:gd name="connsiteX4-731" fmla="*/ 5907329 w 11623517"/>
                <a:gd name="connsiteY4-732" fmla="*/ 316935 h 6253293"/>
                <a:gd name="connsiteX5-733" fmla="*/ 7649044 w 11623517"/>
                <a:gd name="connsiteY5-734" fmla="*/ 41164 h 6253293"/>
                <a:gd name="connsiteX6-735" fmla="*/ 9535901 w 11623517"/>
                <a:gd name="connsiteY6-736" fmla="*/ 273393 h 6253293"/>
                <a:gd name="connsiteX7-737" fmla="*/ 10987330 w 11623517"/>
                <a:gd name="connsiteY7-738" fmla="*/ 113736 h 6253293"/>
                <a:gd name="connsiteX8-739" fmla="*/ 11509844 w 11623517"/>
                <a:gd name="connsiteY8-740" fmla="*/ 1434536 h 6253293"/>
                <a:gd name="connsiteX9-741" fmla="*/ 11306643 w 11623517"/>
                <a:gd name="connsiteY9-742" fmla="*/ 3248822 h 6253293"/>
                <a:gd name="connsiteX10-743" fmla="*/ 11596930 w 11623517"/>
                <a:gd name="connsiteY10-744" fmla="*/ 5048593 h 6253293"/>
                <a:gd name="connsiteX11-745" fmla="*/ 10508358 w 11623517"/>
                <a:gd name="connsiteY11-746" fmla="*/ 6079108 h 6253293"/>
                <a:gd name="connsiteX12-747" fmla="*/ 7736129 w 11623517"/>
                <a:gd name="connsiteY12-748" fmla="*/ 5890421 h 6253293"/>
                <a:gd name="connsiteX13-749" fmla="*/ 4775215 w 11623517"/>
                <a:gd name="connsiteY13-750" fmla="*/ 6253279 h 6253293"/>
                <a:gd name="connsiteX14-751" fmla="*/ 2452930 w 11623517"/>
                <a:gd name="connsiteY14-752" fmla="*/ 5904936 h 6253293"/>
                <a:gd name="connsiteX15-753" fmla="*/ 275786 w 11623517"/>
                <a:gd name="connsiteY15-754" fmla="*/ 6006536 h 6253293"/>
                <a:gd name="connsiteX16-755" fmla="*/ 333844 w 11623517"/>
                <a:gd name="connsiteY16-756" fmla="*/ 4076136 h 6253293"/>
                <a:gd name="connsiteX17-757" fmla="*/ 15 w 11623517"/>
                <a:gd name="connsiteY17-758" fmla="*/ 2755336 h 6253293"/>
                <a:gd name="connsiteX18-759" fmla="*/ 319330 w 11623517"/>
                <a:gd name="connsiteY18-760" fmla="*/ 1274879 h 6253293"/>
                <a:gd name="connsiteX0-761" fmla="*/ 319330 w 11623517"/>
                <a:gd name="connsiteY0-762" fmla="*/ 1366637 h 6345051"/>
                <a:gd name="connsiteX1-763" fmla="*/ 130645 w 11623517"/>
                <a:gd name="connsiteY1-764" fmla="*/ 132922 h 6345051"/>
                <a:gd name="connsiteX2-765" fmla="*/ 2104587 w 11623517"/>
                <a:gd name="connsiteY2-766" fmla="*/ 365151 h 6345051"/>
                <a:gd name="connsiteX3-767" fmla="*/ 4223672 w 11623517"/>
                <a:gd name="connsiteY3-768" fmla="*/ 161950 h 6345051"/>
                <a:gd name="connsiteX4-769" fmla="*/ 5907329 w 11623517"/>
                <a:gd name="connsiteY4-770" fmla="*/ 408693 h 6345051"/>
                <a:gd name="connsiteX5-771" fmla="*/ 7649044 w 11623517"/>
                <a:gd name="connsiteY5-772" fmla="*/ 132922 h 6345051"/>
                <a:gd name="connsiteX6-773" fmla="*/ 9535901 w 11623517"/>
                <a:gd name="connsiteY6-774" fmla="*/ 365151 h 6345051"/>
                <a:gd name="connsiteX7-775" fmla="*/ 10987330 w 11623517"/>
                <a:gd name="connsiteY7-776" fmla="*/ 205494 h 6345051"/>
                <a:gd name="connsiteX8-777" fmla="*/ 11509844 w 11623517"/>
                <a:gd name="connsiteY8-778" fmla="*/ 1526294 h 6345051"/>
                <a:gd name="connsiteX9-779" fmla="*/ 11306643 w 11623517"/>
                <a:gd name="connsiteY9-780" fmla="*/ 3340580 h 6345051"/>
                <a:gd name="connsiteX10-781" fmla="*/ 11596930 w 11623517"/>
                <a:gd name="connsiteY10-782" fmla="*/ 5140351 h 6345051"/>
                <a:gd name="connsiteX11-783" fmla="*/ 10508358 w 11623517"/>
                <a:gd name="connsiteY11-784" fmla="*/ 6170866 h 6345051"/>
                <a:gd name="connsiteX12-785" fmla="*/ 7736129 w 11623517"/>
                <a:gd name="connsiteY12-786" fmla="*/ 5982179 h 6345051"/>
                <a:gd name="connsiteX13-787" fmla="*/ 4775215 w 11623517"/>
                <a:gd name="connsiteY13-788" fmla="*/ 6345037 h 6345051"/>
                <a:gd name="connsiteX14-789" fmla="*/ 2452930 w 11623517"/>
                <a:gd name="connsiteY14-790" fmla="*/ 5996694 h 6345051"/>
                <a:gd name="connsiteX15-791" fmla="*/ 275786 w 11623517"/>
                <a:gd name="connsiteY15-792" fmla="*/ 6098294 h 6345051"/>
                <a:gd name="connsiteX16-793" fmla="*/ 333844 w 11623517"/>
                <a:gd name="connsiteY16-794" fmla="*/ 4167894 h 6345051"/>
                <a:gd name="connsiteX17-795" fmla="*/ 15 w 11623517"/>
                <a:gd name="connsiteY17-796" fmla="*/ 2847094 h 6345051"/>
                <a:gd name="connsiteX18-797" fmla="*/ 319330 w 11623517"/>
                <a:gd name="connsiteY18-798" fmla="*/ 1366637 h 6345051"/>
                <a:gd name="connsiteX0-799" fmla="*/ 319330 w 11623517"/>
                <a:gd name="connsiteY0-800" fmla="*/ 1291379 h 6269793"/>
                <a:gd name="connsiteX1-801" fmla="*/ 246759 w 11623517"/>
                <a:gd name="connsiteY1-802" fmla="*/ 144750 h 6269793"/>
                <a:gd name="connsiteX2-803" fmla="*/ 2104587 w 11623517"/>
                <a:gd name="connsiteY2-804" fmla="*/ 289893 h 6269793"/>
                <a:gd name="connsiteX3-805" fmla="*/ 4223672 w 11623517"/>
                <a:gd name="connsiteY3-806" fmla="*/ 86692 h 6269793"/>
                <a:gd name="connsiteX4-807" fmla="*/ 5907329 w 11623517"/>
                <a:gd name="connsiteY4-808" fmla="*/ 333435 h 6269793"/>
                <a:gd name="connsiteX5-809" fmla="*/ 7649044 w 11623517"/>
                <a:gd name="connsiteY5-810" fmla="*/ 57664 h 6269793"/>
                <a:gd name="connsiteX6-811" fmla="*/ 9535901 w 11623517"/>
                <a:gd name="connsiteY6-812" fmla="*/ 289893 h 6269793"/>
                <a:gd name="connsiteX7-813" fmla="*/ 10987330 w 11623517"/>
                <a:gd name="connsiteY7-814" fmla="*/ 130236 h 6269793"/>
                <a:gd name="connsiteX8-815" fmla="*/ 11509844 w 11623517"/>
                <a:gd name="connsiteY8-816" fmla="*/ 1451036 h 6269793"/>
                <a:gd name="connsiteX9-817" fmla="*/ 11306643 w 11623517"/>
                <a:gd name="connsiteY9-818" fmla="*/ 3265322 h 6269793"/>
                <a:gd name="connsiteX10-819" fmla="*/ 11596930 w 11623517"/>
                <a:gd name="connsiteY10-820" fmla="*/ 5065093 h 6269793"/>
                <a:gd name="connsiteX11-821" fmla="*/ 10508358 w 11623517"/>
                <a:gd name="connsiteY11-822" fmla="*/ 6095608 h 6269793"/>
                <a:gd name="connsiteX12-823" fmla="*/ 7736129 w 11623517"/>
                <a:gd name="connsiteY12-824" fmla="*/ 5906921 h 6269793"/>
                <a:gd name="connsiteX13-825" fmla="*/ 4775215 w 11623517"/>
                <a:gd name="connsiteY13-826" fmla="*/ 6269779 h 6269793"/>
                <a:gd name="connsiteX14-827" fmla="*/ 2452930 w 11623517"/>
                <a:gd name="connsiteY14-828" fmla="*/ 5921436 h 6269793"/>
                <a:gd name="connsiteX15-829" fmla="*/ 275786 w 11623517"/>
                <a:gd name="connsiteY15-830" fmla="*/ 6023036 h 6269793"/>
                <a:gd name="connsiteX16-831" fmla="*/ 333844 w 11623517"/>
                <a:gd name="connsiteY16-832" fmla="*/ 4092636 h 6269793"/>
                <a:gd name="connsiteX17-833" fmla="*/ 15 w 11623517"/>
                <a:gd name="connsiteY17-834" fmla="*/ 2771836 h 6269793"/>
                <a:gd name="connsiteX18-835" fmla="*/ 319330 w 11623517"/>
                <a:gd name="connsiteY18-836" fmla="*/ 1291379 h 6269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11623517" h="6269793">
                  <a:moveTo>
                    <a:pt x="319330" y="1291379"/>
                  </a:moveTo>
                  <a:cubicBezTo>
                    <a:pt x="360454" y="853531"/>
                    <a:pt x="-65298" y="543892"/>
                    <a:pt x="246759" y="144750"/>
                  </a:cubicBezTo>
                  <a:cubicBezTo>
                    <a:pt x="558816" y="-254392"/>
                    <a:pt x="1441768" y="299569"/>
                    <a:pt x="2104587" y="289893"/>
                  </a:cubicBezTo>
                  <a:cubicBezTo>
                    <a:pt x="2767406" y="280217"/>
                    <a:pt x="3589882" y="79435"/>
                    <a:pt x="4223672" y="86692"/>
                  </a:cubicBezTo>
                  <a:cubicBezTo>
                    <a:pt x="4857462" y="93949"/>
                    <a:pt x="5336434" y="338273"/>
                    <a:pt x="5907329" y="333435"/>
                  </a:cubicBezTo>
                  <a:cubicBezTo>
                    <a:pt x="6478224" y="328597"/>
                    <a:pt x="7044282" y="64921"/>
                    <a:pt x="7649044" y="57664"/>
                  </a:cubicBezTo>
                  <a:cubicBezTo>
                    <a:pt x="8253806" y="50407"/>
                    <a:pt x="8979520" y="277798"/>
                    <a:pt x="9535901" y="289893"/>
                  </a:cubicBezTo>
                  <a:cubicBezTo>
                    <a:pt x="10092282" y="301988"/>
                    <a:pt x="10658340" y="-63288"/>
                    <a:pt x="10987330" y="130236"/>
                  </a:cubicBezTo>
                  <a:cubicBezTo>
                    <a:pt x="11316321" y="323760"/>
                    <a:pt x="11456625" y="928522"/>
                    <a:pt x="11509844" y="1451036"/>
                  </a:cubicBezTo>
                  <a:cubicBezTo>
                    <a:pt x="11563063" y="1973550"/>
                    <a:pt x="11292129" y="2662979"/>
                    <a:pt x="11306643" y="3265322"/>
                  </a:cubicBezTo>
                  <a:cubicBezTo>
                    <a:pt x="11321157" y="3867665"/>
                    <a:pt x="11729978" y="4593379"/>
                    <a:pt x="11596930" y="5065093"/>
                  </a:cubicBezTo>
                  <a:cubicBezTo>
                    <a:pt x="11463883" y="5536807"/>
                    <a:pt x="11151825" y="5955303"/>
                    <a:pt x="10508358" y="6095608"/>
                  </a:cubicBezTo>
                  <a:cubicBezTo>
                    <a:pt x="9864891" y="6235913"/>
                    <a:pt x="8691653" y="5877893"/>
                    <a:pt x="7736129" y="5906921"/>
                  </a:cubicBezTo>
                  <a:cubicBezTo>
                    <a:pt x="6780605" y="5935949"/>
                    <a:pt x="5655748" y="6267360"/>
                    <a:pt x="4775215" y="6269779"/>
                  </a:cubicBezTo>
                  <a:cubicBezTo>
                    <a:pt x="3894682" y="6272198"/>
                    <a:pt x="3202835" y="5962560"/>
                    <a:pt x="2452930" y="5921436"/>
                  </a:cubicBezTo>
                  <a:cubicBezTo>
                    <a:pt x="1703025" y="5880312"/>
                    <a:pt x="628967" y="6327836"/>
                    <a:pt x="275786" y="6023036"/>
                  </a:cubicBezTo>
                  <a:cubicBezTo>
                    <a:pt x="-77395" y="5718236"/>
                    <a:pt x="384644" y="4617569"/>
                    <a:pt x="333844" y="4092636"/>
                  </a:cubicBezTo>
                  <a:cubicBezTo>
                    <a:pt x="283044" y="3567703"/>
                    <a:pt x="2434" y="3238712"/>
                    <a:pt x="15" y="2771836"/>
                  </a:cubicBezTo>
                  <a:cubicBezTo>
                    <a:pt x="-2404" y="2304960"/>
                    <a:pt x="278206" y="1729227"/>
                    <a:pt x="319330" y="1291379"/>
                  </a:cubicBezTo>
                  <a:close/>
                </a:path>
              </a:pathLst>
            </a:custGeom>
            <a:noFill/>
            <a:ln w="22225">
              <a:gradFill>
                <a:gsLst>
                  <a:gs pos="100000">
                    <a:srgbClr val="DFD1F7"/>
                  </a:gs>
                  <a:gs pos="0">
                    <a:srgbClr val="FBD3E0"/>
                  </a:gs>
                  <a:gs pos="54000">
                    <a:srgbClr val="FFD8E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67" y="1715256"/>
            <a:ext cx="5293983" cy="352483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" y="5602"/>
            <a:ext cx="5293983" cy="3524838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9208" y="4199097"/>
            <a:ext cx="2338654" cy="2650585"/>
            <a:chOff x="164211" y="4294170"/>
            <a:chExt cx="2661780" cy="244105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82" y="4294170"/>
              <a:ext cx="1650162" cy="165733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4211" y="4753419"/>
              <a:ext cx="2661780" cy="1981806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10" y="1189000"/>
            <a:ext cx="1474781" cy="148119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15" y="5332465"/>
            <a:ext cx="640081" cy="11612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25" y="5603613"/>
            <a:ext cx="1133858" cy="21625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46" y="4842647"/>
            <a:ext cx="841250" cy="19796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" y="72159"/>
            <a:ext cx="1900079" cy="2324021"/>
          </a:xfrm>
          <a:prstGeom prst="rect">
            <a:avLst/>
          </a:prstGeom>
        </p:spPr>
      </p:pic>
      <p:pic>
        <p:nvPicPr>
          <p:cNvPr id="20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4" y="-815418"/>
            <a:ext cx="12359148" cy="8691715"/>
          </a:xfrm>
          <a:prstGeom prst="rect">
            <a:avLst/>
          </a:prstGeom>
        </p:spPr>
      </p:pic>
      <p:sp>
        <p:nvSpPr>
          <p:cNvPr id="22" name="圆角矩形 2"/>
          <p:cNvSpPr/>
          <p:nvPr/>
        </p:nvSpPr>
        <p:spPr>
          <a:xfrm>
            <a:off x="2969979" y="1774358"/>
            <a:ext cx="7640804" cy="3214306"/>
          </a:xfrm>
          <a:prstGeom prst="roundRect">
            <a:avLst>
              <a:gd name="adj" fmla="val 19265"/>
            </a:avLst>
          </a:prstGeom>
          <a:solidFill>
            <a:sysClr val="window" lastClr="FFFFFF"/>
          </a:solidFill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 defTabSz="914400"/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96139" y="257033"/>
            <a:ext cx="6609522" cy="1043808"/>
          </a:xfrm>
          <a:prstGeom prst="roundRect">
            <a:avLst/>
          </a:prstGeom>
          <a:solidFill>
            <a:srgbClr val="4BACC6">
              <a:lumMod val="20000"/>
              <a:lumOff val="80000"/>
              <a:alpha val="54000"/>
            </a:srgbClr>
          </a:solidFill>
          <a:ln w="38100" cap="flat" cmpd="sng" algn="ctr">
            <a:solidFill>
              <a:srgbClr val="92D050"/>
            </a:solidFill>
            <a:prstDash val="lg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04F03-B850-46E6-9CEC-AD180D02C6D9}"/>
              </a:ext>
            </a:extLst>
          </p:cNvPr>
          <p:cNvSpPr txBox="1"/>
          <p:nvPr/>
        </p:nvSpPr>
        <p:spPr>
          <a:xfrm>
            <a:off x="4185291" y="238195"/>
            <a:ext cx="637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 smtClean="0">
                <a:ln w="57150" cmpd="thickThin">
                  <a:solidFill>
                    <a:srgbClr val="C04C85"/>
                  </a:solidFill>
                </a:ln>
                <a:solidFill>
                  <a:srgbClr val="C04C85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</a:rPr>
              <a:t>Nội</a:t>
            </a:r>
            <a:r>
              <a:rPr lang="en-US" sz="5400" dirty="0" smtClean="0">
                <a:ln w="57150" cmpd="thickThin">
                  <a:solidFill>
                    <a:srgbClr val="C04C85"/>
                  </a:solidFill>
                </a:ln>
                <a:solidFill>
                  <a:srgbClr val="C04C85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</a:rPr>
              <a:t> dung </a:t>
            </a:r>
            <a:r>
              <a:rPr lang="en-US" sz="5400" dirty="0" err="1" smtClean="0">
                <a:ln w="57150" cmpd="thickThin">
                  <a:solidFill>
                    <a:srgbClr val="C04C85"/>
                  </a:solidFill>
                </a:ln>
                <a:solidFill>
                  <a:srgbClr val="C04C85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</a:rPr>
              <a:t>bài</a:t>
            </a:r>
            <a:r>
              <a:rPr lang="en-US" sz="5400" dirty="0" smtClean="0">
                <a:ln w="57150" cmpd="thickThin">
                  <a:solidFill>
                    <a:srgbClr val="C04C85"/>
                  </a:solidFill>
                </a:ln>
                <a:solidFill>
                  <a:srgbClr val="C04C85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</a:rPr>
              <a:t> </a:t>
            </a:r>
            <a:r>
              <a:rPr lang="en-US" sz="5400" dirty="0" err="1" smtClean="0">
                <a:ln w="57150" cmpd="thickThin">
                  <a:solidFill>
                    <a:srgbClr val="C04C85"/>
                  </a:solidFill>
                </a:ln>
                <a:solidFill>
                  <a:srgbClr val="C04C85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</a:rPr>
              <a:t>học</a:t>
            </a:r>
            <a:endParaRPr lang="en-US" sz="5400" dirty="0">
              <a:ln w="57150" cmpd="thickThin">
                <a:solidFill>
                  <a:srgbClr val="C04C85"/>
                </a:solidFill>
              </a:ln>
              <a:solidFill>
                <a:srgbClr val="C04C85"/>
              </a:solidFill>
              <a:effectLst>
                <a:outerShdw blurRad="50800" dist="50800" dir="1740000" algn="ctr" rotWithShape="0">
                  <a:srgbClr val="000000">
                    <a:alpha val="43137"/>
                  </a:srgbClr>
                </a:outerShdw>
              </a:effectLst>
              <a:latin typeface="SVN-Bali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83" y="3333119"/>
            <a:ext cx="2395477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0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0" y="786384"/>
            <a:ext cx="764739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489939" y="1844683"/>
            <a:ext cx="6948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smtClean="0">
                <a:ln w="6600">
                  <a:solidFill>
                    <a:srgbClr val="F78104"/>
                  </a:solidFill>
                  <a:prstDash val="solid"/>
                </a:ln>
                <a:solidFill>
                  <a:srgbClr val="C04C85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LUYỆN TẬP</a:t>
            </a:r>
            <a:endParaRPr lang="zh-CN" altLang="en-US" sz="8800" b="1" dirty="0">
              <a:ln w="6600">
                <a:solidFill>
                  <a:srgbClr val="F78104"/>
                </a:solidFill>
                <a:prstDash val="solid"/>
              </a:ln>
              <a:solidFill>
                <a:srgbClr val="C04C85"/>
              </a:solidFill>
              <a:effectLst>
                <a:outerShdw dist="38100" dir="2700000" algn="tl" rotWithShape="0">
                  <a:srgbClr val="F78104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53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8150" y="6524625"/>
            <a:ext cx="3324225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9" y="4174194"/>
            <a:ext cx="394146" cy="340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423" y="5981867"/>
            <a:ext cx="394146" cy="340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02" y="2112668"/>
            <a:ext cx="394146" cy="340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24" y="151134"/>
            <a:ext cx="393232" cy="393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5" y="6157681"/>
            <a:ext cx="393232" cy="3932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62" y="6380585"/>
            <a:ext cx="394146" cy="3406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2" y="1394800"/>
            <a:ext cx="381984" cy="39323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34" y="192521"/>
            <a:ext cx="381984" cy="3932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/>
        </p:blipFill>
        <p:spPr>
          <a:xfrm>
            <a:off x="574065" y="225089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1179576" y="1512503"/>
            <a:ext cx="930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1</a:t>
            </a:r>
            <a:r>
              <a:rPr lang="en-US" sz="3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thơ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ngữ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bóng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đá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3849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19" y="4249021"/>
            <a:ext cx="2798307" cy="26519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540" y="3474427"/>
            <a:ext cx="406638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8150" y="6524625"/>
            <a:ext cx="3324225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95" y="3196364"/>
            <a:ext cx="394146" cy="340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423" y="5981867"/>
            <a:ext cx="394146" cy="340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02" y="2112668"/>
            <a:ext cx="394146" cy="340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24" y="151134"/>
            <a:ext cx="393232" cy="393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52" y="5151841"/>
            <a:ext cx="393232" cy="3932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62" y="6380585"/>
            <a:ext cx="394146" cy="3406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4" y="1298448"/>
            <a:ext cx="704676" cy="7254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34" y="192521"/>
            <a:ext cx="381984" cy="3932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21491" t="40351" r="39481" b="33670"/>
          <a:stretch/>
        </p:blipFill>
        <p:spPr>
          <a:xfrm>
            <a:off x="574065" y="225089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1179576" y="1512503"/>
            <a:ext cx="930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1</a:t>
            </a:r>
            <a:r>
              <a:rPr lang="en-US" sz="3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khiến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thơ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3849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5464" y="2951194"/>
            <a:ext cx="591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Sút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! </a:t>
            </a:r>
            <a:r>
              <a:rPr lang="en-US" sz="4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Sút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!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006" y="4574548"/>
            <a:ext cx="2719941" cy="228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6" y="14387"/>
            <a:ext cx="3110380" cy="1650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254" y="4566523"/>
            <a:ext cx="313971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8150" y="6524625"/>
            <a:ext cx="3324225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9" y="4174194"/>
            <a:ext cx="394146" cy="340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423" y="5981867"/>
            <a:ext cx="394146" cy="340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02" y="2112668"/>
            <a:ext cx="394146" cy="340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24" y="151134"/>
            <a:ext cx="393232" cy="393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5" y="6157681"/>
            <a:ext cx="393232" cy="3932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62" y="6380585"/>
            <a:ext cx="394146" cy="3406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02" y="585753"/>
            <a:ext cx="381984" cy="39323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34" y="192521"/>
            <a:ext cx="381984" cy="3932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/>
        </p:blipFill>
        <p:spPr>
          <a:xfrm>
            <a:off x="574065" y="225089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1179576" y="1512503"/>
            <a:ext cx="930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2</a:t>
            </a:r>
            <a:r>
              <a:rPr lang="en-US" sz="3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khiến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  a)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vũ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cầu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thủ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sân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  b)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truyền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bóng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  c)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nhắc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thủ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đừng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bỏ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trống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khung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3849"/>
                </a:solidFill>
                <a:latin typeface="UTM Avo" panose="02040603050506020204" pitchFamily="18" charset="0"/>
              </a:rPr>
              <a:t>thành</a:t>
            </a:r>
            <a:r>
              <a:rPr lang="en-US" sz="36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3849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10" y="4672584"/>
            <a:ext cx="2507390" cy="2159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768" y="3778057"/>
            <a:ext cx="3526728" cy="2937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499" y="151134"/>
            <a:ext cx="1388041" cy="146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83" y="3333119"/>
            <a:ext cx="2395477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0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0" y="786384"/>
            <a:ext cx="764739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489939" y="1844683"/>
            <a:ext cx="6948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Khởi</a:t>
            </a:r>
            <a:r>
              <a:rPr lang="en-US" altLang="zh-CN" sz="8800" b="1" dirty="0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động</a:t>
            </a:r>
            <a:endParaRPr lang="zh-CN" altLang="en-US" sz="8800" b="1" dirty="0">
              <a:ln w="6600">
                <a:solidFill>
                  <a:srgbClr val="EB9596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12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8150" y="6524625"/>
            <a:ext cx="3324225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95" y="3196364"/>
            <a:ext cx="394146" cy="340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423" y="5981867"/>
            <a:ext cx="394146" cy="340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02" y="2112668"/>
            <a:ext cx="394146" cy="340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24" y="151134"/>
            <a:ext cx="393232" cy="393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52" y="5151841"/>
            <a:ext cx="393232" cy="3932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62" y="6380585"/>
            <a:ext cx="394146" cy="3406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4" y="1298448"/>
            <a:ext cx="704676" cy="7254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34" y="192521"/>
            <a:ext cx="381984" cy="3932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21491" t="40351" r="39481" b="33670"/>
          <a:stretch/>
        </p:blipFill>
        <p:spPr>
          <a:xfrm>
            <a:off x="574065" y="225089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TextBox 32"/>
          <p:cNvSpPr txBox="1"/>
          <p:nvPr/>
        </p:nvSpPr>
        <p:spPr>
          <a:xfrm>
            <a:off x="1229709" y="1502979"/>
            <a:ext cx="10152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Câu khiến dùng để yêu cầu, đề nghị người khác làm theo mình.</a:t>
            </a:r>
            <a:endParaRPr lang="en-US" sz="4000" dirty="0" smtClean="0">
              <a:solidFill>
                <a:srgbClr val="003849"/>
              </a:solidFill>
              <a:latin typeface="UTM Avo" panose="02040603050506020204" pitchFamily="18" charset="0"/>
            </a:endParaRPr>
          </a:p>
          <a:p>
            <a:r>
              <a:rPr lang="vi-VN" sz="4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câu khiến thường kèm từ: hãy, đừng</a:t>
            </a:r>
            <a:r>
              <a:rPr lang="vi-VN" sz="4000" dirty="0" smtClean="0">
                <a:solidFill>
                  <a:srgbClr val="003849"/>
                </a:solidFill>
                <a:latin typeface="UTM Avo" panose="02040603050506020204" pitchFamily="18" charset="0"/>
              </a:rPr>
              <a:t>.</a:t>
            </a:r>
            <a:endParaRPr lang="en-US" sz="4000" dirty="0">
              <a:solidFill>
                <a:srgbClr val="003849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006" y="4574548"/>
            <a:ext cx="2719941" cy="228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6" y="14387"/>
            <a:ext cx="3110380" cy="1650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254" y="4566523"/>
            <a:ext cx="313971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83" y="3333119"/>
            <a:ext cx="2395477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0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0" y="786384"/>
            <a:ext cx="764739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489939" y="1844683"/>
            <a:ext cx="6948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Khám</a:t>
            </a:r>
            <a:r>
              <a:rPr lang="en-US" altLang="zh-CN" sz="8800" b="1" dirty="0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phá</a:t>
            </a:r>
            <a:endParaRPr lang="zh-CN" altLang="en-US" sz="8800" b="1" dirty="0">
              <a:ln w="6600">
                <a:solidFill>
                  <a:srgbClr val="EB9596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78104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45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030B82C-5C80-4BD0-9351-25E716D67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538210" y="-1"/>
            <a:ext cx="9965215" cy="58143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0FB8A9-51C8-4CEF-91A0-CD0EC27AA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25" y="2663686"/>
            <a:ext cx="4194313" cy="4194313"/>
          </a:xfrm>
          <a:prstGeom prst="rect">
            <a:avLst/>
          </a:prstGeom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815" y="5724939"/>
            <a:ext cx="856720" cy="739361"/>
          </a:xfrm>
          <a:prstGeom prst="rect">
            <a:avLst/>
          </a:prstGeom>
        </p:spPr>
      </p:pic>
      <p:pic>
        <p:nvPicPr>
          <p:cNvPr id="7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45" y="705678"/>
            <a:ext cx="856720" cy="739361"/>
          </a:xfrm>
          <a:prstGeom prst="rect">
            <a:avLst/>
          </a:prstGeom>
        </p:spPr>
      </p:pic>
      <p:pic>
        <p:nvPicPr>
          <p:cNvPr id="8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945" y="5596833"/>
            <a:ext cx="856720" cy="739361"/>
          </a:xfrm>
          <a:prstGeom prst="rect">
            <a:avLst/>
          </a:prstGeom>
        </p:spPr>
      </p:pic>
      <p:pic>
        <p:nvPicPr>
          <p:cNvPr id="9" name="图片 5" descr="糖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466" y="0"/>
            <a:ext cx="856720" cy="739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82888" y="1867392"/>
            <a:ext cx="6350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Bài</a:t>
            </a:r>
            <a:r>
              <a:rPr lang="en-US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11500" dirty="0" err="1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đọc</a:t>
            </a:r>
            <a:r>
              <a:rPr lang="en-US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vi-VN" sz="11500" dirty="0" smtClean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3</a:t>
            </a:r>
            <a:endParaRPr lang="en-US" sz="11500" dirty="0">
              <a:solidFill>
                <a:schemeClr val="accent4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anose="02000503000000020004" pitchFamily="50" charset="0"/>
            </a:endParaRPr>
          </a:p>
        </p:txBody>
      </p:sp>
      <p:pic>
        <p:nvPicPr>
          <p:cNvPr id="11" name="Graphic 4">
            <a:extLst>
              <a:ext uri="{FF2B5EF4-FFF2-40B4-BE49-F238E27FC236}">
                <a16:creationId xmlns:a16="http://schemas.microsoft.com/office/drawing/2014/main" id="{47AFF1C8-4EDE-80FF-8ED4-6AF13352B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4196" y="3384438"/>
            <a:ext cx="3463259" cy="32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145524"/>
            <a:ext cx="12095747" cy="67569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040796" y="576320"/>
            <a:ext cx="5748455" cy="74955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lgDashDot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800" kern="0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TRONG NẮNG CHIỀU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738" y="1471396"/>
            <a:ext cx="36909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Ruộng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làng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vừa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gặt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vi-VN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xon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</a:t>
            </a: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Thế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là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thành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sân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bóng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Cỏ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sân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ta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vàng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óng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Khán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giả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ngồi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lên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rơm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200" b="1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Mũ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đặt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vào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cọc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gôn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Xóm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trên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và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xóm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dưới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Mười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”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tên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“ chia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hai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đội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Đen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nhẫy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tấm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lưng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trần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200" b="1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Trọng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tài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đứng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giữa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sân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Bụm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tay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làm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vi-VN" sz="22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còi</a:t>
            </a:r>
            <a:r>
              <a:rPr lang="en-US" sz="22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thổi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Cuồng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nhiệt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quên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bắt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lỗi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Reo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ầm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: ”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Sút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!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Sút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!“.</a:t>
            </a:r>
            <a:endParaRPr lang="vi-VN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059"/>
          <a:stretch/>
        </p:blipFill>
        <p:spPr>
          <a:xfrm>
            <a:off x="5979032" y="3751229"/>
            <a:ext cx="6053328" cy="337259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4078795" y="1471396"/>
            <a:ext cx="380047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Đợt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phản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công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gió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lốc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Cú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đá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xoáy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Pê-lê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Thủ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môn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mồm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méo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xệch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Đôi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bạn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cười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hê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hê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200" b="1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Đàn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cò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sà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ngọn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tre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Trong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ráng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chiều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rực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đỏ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Những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chú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bò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no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cỏ</a:t>
            </a:r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Đợi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”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cầu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thủ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“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dắt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về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200" b="1" dirty="0" smtClean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  <a:p>
            <a:r>
              <a:rPr lang="en-US" sz="2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         </a:t>
            </a:r>
            <a:r>
              <a:rPr lang="en-US" sz="2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ĐỖ TUYẾT PHƯỢNG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844" y="966167"/>
            <a:ext cx="1489102" cy="13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83" y="3333119"/>
            <a:ext cx="2395477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0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0" y="786384"/>
            <a:ext cx="764739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489939" y="1844683"/>
            <a:ext cx="6948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8800" b="1" dirty="0" smtClean="0">
                <a:ln w="6600">
                  <a:solidFill>
                    <a:srgbClr val="005F60">
                      <a:lumMod val="10000"/>
                      <a:lumOff val="9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78104"/>
                  </a:outerShdw>
                </a:effectLst>
                <a:latin typeface="iCiel Cadena" panose="02000503000000020004" pitchFamily="50" charset="0"/>
                <a:cs typeface="+mn-ea"/>
                <a:sym typeface="+mn-lt"/>
              </a:rPr>
              <a:t>ĐỌC HIỂU</a:t>
            </a:r>
            <a:endParaRPr lang="zh-CN" altLang="en-US" sz="8800" b="1" dirty="0">
              <a:ln w="6600">
                <a:solidFill>
                  <a:srgbClr val="005F60">
                    <a:lumMod val="10000"/>
                    <a:lumOff val="9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78104"/>
                </a:outerShdw>
              </a:effectLst>
              <a:latin typeface="iCiel Cadena" panose="02000503000000020004" pitchFamily="50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90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sp>
        <p:nvSpPr>
          <p:cNvPr id="5" name="圆角矩形 2"/>
          <p:cNvSpPr/>
          <p:nvPr/>
        </p:nvSpPr>
        <p:spPr>
          <a:xfrm>
            <a:off x="818542" y="1068990"/>
            <a:ext cx="9792919" cy="1804750"/>
          </a:xfrm>
          <a:prstGeom prst="roundRect">
            <a:avLst>
              <a:gd name="adj" fmla="val 0"/>
            </a:avLst>
          </a:prstGeom>
          <a:noFill/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矩形 93"/>
          <p:cNvSpPr/>
          <p:nvPr/>
        </p:nvSpPr>
        <p:spPr>
          <a:xfrm>
            <a:off x="768325" y="1050212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7" name="矩形 93"/>
          <p:cNvSpPr/>
          <p:nvPr/>
        </p:nvSpPr>
        <p:spPr>
          <a:xfrm rot="10800000">
            <a:off x="10277687" y="2489697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019148" y="1428931"/>
            <a:ext cx="96021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 u="sng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Thảo luận nhóm đôi: </a:t>
            </a:r>
            <a:endParaRPr lang="en-US" altLang="en-US" sz="4000" b="1" u="sng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4000" b="1" u="sng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4000" b="1" u="sng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4000" b="1" u="sng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4000" b="1" u="sng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trận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đấu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sôi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2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3896360" y="811932"/>
            <a:ext cx="449072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en-US" sz="4800" b="1" i="0" u="none" strike="noStrike" kern="0" cap="none" spc="0" normalizeH="0" baseline="0" noProof="0" dirty="0" smtClean="0">
              <a:ln>
                <a:solidFill>
                  <a:srgbClr val="329061"/>
                </a:solidFill>
              </a:ln>
              <a:solidFill>
                <a:srgbClr val="6EBA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3264541" y="601604"/>
            <a:ext cx="944880" cy="78403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41" y="232422"/>
            <a:ext cx="1065753" cy="1106641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1" y="1691563"/>
            <a:ext cx="1704956" cy="1704956"/>
          </a:xfrm>
          <a:prstGeom prst="rect">
            <a:avLst/>
          </a:prstGeom>
        </p:spPr>
      </p:pic>
      <p:sp>
        <p:nvSpPr>
          <p:cNvPr id="15" name="Text Box 20">
            <a:extLst>
              <a:ext uri="{FF2B5EF4-FFF2-40B4-BE49-F238E27FC236}">
                <a16:creationId xmlns:a16="http://schemas.microsoft.com/office/drawing/2014/main" id="{EA4DAAC6-2D7A-478B-9298-67F9F486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039" y="2575719"/>
            <a:ext cx="7348259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vi-V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just" eaLnBrk="1" hangingPunct="1"/>
            <a:endParaRPr lang="en-US" altLang="x-none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2006B859-F88B-4343-B83D-40E78E9B9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97" r="106"/>
          <a:stretch/>
        </p:blipFill>
        <p:spPr>
          <a:xfrm>
            <a:off x="96253" y="5547246"/>
            <a:ext cx="1357643" cy="131075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67" y="451142"/>
            <a:ext cx="480112" cy="480112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3" y="3695673"/>
            <a:ext cx="480112" cy="480112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583" y="536471"/>
            <a:ext cx="480112" cy="480112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240" y="3634854"/>
            <a:ext cx="480112" cy="480112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968" y="5752075"/>
            <a:ext cx="480112" cy="480112"/>
          </a:xfrm>
          <a:prstGeom prst="rect">
            <a:avLst/>
          </a:prstGeom>
        </p:spPr>
      </p:pic>
      <p:pic>
        <p:nvPicPr>
          <p:cNvPr id="23" name="Graphic 4">
            <a:extLst>
              <a:ext uri="{FF2B5EF4-FFF2-40B4-BE49-F238E27FC236}">
                <a16:creationId xmlns:a16="http://schemas.microsoft.com/office/drawing/2014/main" id="{82EA472E-ECA0-EABA-FAE7-9ED054073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69096" y="4857054"/>
            <a:ext cx="3285081" cy="19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sp>
        <p:nvSpPr>
          <p:cNvPr id="5" name="圆角矩形 2"/>
          <p:cNvSpPr/>
          <p:nvPr/>
        </p:nvSpPr>
        <p:spPr>
          <a:xfrm>
            <a:off x="818542" y="1068990"/>
            <a:ext cx="9792919" cy="1804750"/>
          </a:xfrm>
          <a:prstGeom prst="roundRect">
            <a:avLst>
              <a:gd name="adj" fmla="val 0"/>
            </a:avLst>
          </a:prstGeom>
          <a:noFill/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矩形 93"/>
          <p:cNvSpPr/>
          <p:nvPr/>
        </p:nvSpPr>
        <p:spPr>
          <a:xfrm>
            <a:off x="768325" y="1050212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7" name="矩形 93"/>
          <p:cNvSpPr/>
          <p:nvPr/>
        </p:nvSpPr>
        <p:spPr>
          <a:xfrm rot="10800000">
            <a:off x="10277687" y="2489697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019148" y="1428931"/>
            <a:ext cx="9602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u="sng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altLang="en-US" sz="4000" b="1" u="sng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3896360" y="811932"/>
            <a:ext cx="4490720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en-US" sz="4800" b="1" i="0" u="none" strike="noStrike" kern="0" cap="none" spc="0" normalizeH="0" baseline="0" noProof="0" dirty="0" smtClean="0">
              <a:ln>
                <a:solidFill>
                  <a:srgbClr val="329061"/>
                </a:solidFill>
              </a:ln>
              <a:solidFill>
                <a:srgbClr val="6EBA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3264541" y="601604"/>
            <a:ext cx="944880" cy="78403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41" y="232422"/>
            <a:ext cx="1065753" cy="1106641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1" y="1691563"/>
            <a:ext cx="1704956" cy="1704956"/>
          </a:xfrm>
          <a:prstGeom prst="rect">
            <a:avLst/>
          </a:prstGeom>
        </p:spPr>
      </p:pic>
      <p:sp>
        <p:nvSpPr>
          <p:cNvPr id="15" name="Text Box 20">
            <a:extLst>
              <a:ext uri="{FF2B5EF4-FFF2-40B4-BE49-F238E27FC236}">
                <a16:creationId xmlns:a16="http://schemas.microsoft.com/office/drawing/2014/main" id="{EA4DAAC6-2D7A-478B-9298-67F9F486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039" y="2575719"/>
            <a:ext cx="7348259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vi-V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just" eaLnBrk="1" hangingPunct="1"/>
            <a:endParaRPr lang="en-US" altLang="x-none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1116916" y="3080956"/>
            <a:ext cx="9011621" cy="2529923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ruộng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làng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gặt</a:t>
            </a:r>
            <a:r>
              <a:rPr lang="en-US" altLang="x-none" sz="4400" b="1" spc="-150" noProof="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noProof="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xong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Sân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cỏ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rơm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óng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Khán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giả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ngồi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rơm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cổ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x-none" sz="4400" b="1" spc="-150" dirty="0" err="1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vũ</a:t>
            </a:r>
            <a:r>
              <a:rPr lang="en-US" altLang="x-none" sz="4400" b="1" spc="-150" dirty="0" smtClean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altLang="x-none" sz="4400" b="1" i="0" u="none" strike="noStrike" kern="1200" cap="none" spc="-15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2006B859-F88B-4343-B83D-40E78E9B9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97" r="106"/>
          <a:stretch/>
        </p:blipFill>
        <p:spPr>
          <a:xfrm>
            <a:off x="96253" y="5547246"/>
            <a:ext cx="1357643" cy="131075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67" y="451142"/>
            <a:ext cx="480112" cy="480112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3" y="3695673"/>
            <a:ext cx="480112" cy="480112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583" y="536471"/>
            <a:ext cx="480112" cy="480112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240" y="3634854"/>
            <a:ext cx="480112" cy="480112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968" y="5752075"/>
            <a:ext cx="480112" cy="480112"/>
          </a:xfrm>
          <a:prstGeom prst="rect">
            <a:avLst/>
          </a:prstGeom>
        </p:spPr>
      </p:pic>
      <p:pic>
        <p:nvPicPr>
          <p:cNvPr id="23" name="Graphic 4">
            <a:extLst>
              <a:ext uri="{FF2B5EF4-FFF2-40B4-BE49-F238E27FC236}">
                <a16:creationId xmlns:a16="http://schemas.microsoft.com/office/drawing/2014/main" id="{82EA472E-ECA0-EABA-FAE7-9ED054073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69096" y="4857054"/>
            <a:ext cx="3285081" cy="19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E0FB-E316-4CAF-96B2-7795AAA3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51179" b="343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50531"/>
            <a:ext cx="12095747" cy="6756936"/>
          </a:xfrm>
          <a:prstGeom prst="rect">
            <a:avLst/>
          </a:prstGeom>
        </p:spPr>
      </p:pic>
      <p:pic>
        <p:nvPicPr>
          <p:cNvPr id="5" name="图片 30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075" y="4366974"/>
            <a:ext cx="2465760" cy="2465760"/>
          </a:xfrm>
          <a:prstGeom prst="rect">
            <a:avLst/>
          </a:prstGeom>
        </p:spPr>
      </p:pic>
      <p:sp>
        <p:nvSpPr>
          <p:cNvPr id="6" name="圆角矩形 2"/>
          <p:cNvSpPr/>
          <p:nvPr/>
        </p:nvSpPr>
        <p:spPr>
          <a:xfrm>
            <a:off x="1027273" y="725744"/>
            <a:ext cx="9912965" cy="1546297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93"/>
          <p:cNvSpPr/>
          <p:nvPr/>
        </p:nvSpPr>
        <p:spPr>
          <a:xfrm>
            <a:off x="1023684" y="616691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8" name="矩形 93"/>
          <p:cNvSpPr/>
          <p:nvPr/>
        </p:nvSpPr>
        <p:spPr>
          <a:xfrm rot="10800000">
            <a:off x="10608740" y="1979435"/>
            <a:ext cx="383991" cy="384043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424E-55C3-4DC5-A1CF-0C44EFFD1034}"/>
              </a:ext>
            </a:extLst>
          </p:cNvPr>
          <p:cNvSpPr txBox="1"/>
          <p:nvPr/>
        </p:nvSpPr>
        <p:spPr>
          <a:xfrm>
            <a:off x="1122132" y="958928"/>
            <a:ext cx="9563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2 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trận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đấu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sôi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altLang="en-US" sz="36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D3455-C87A-4B52-BDCE-09EAC2882C53}"/>
              </a:ext>
            </a:extLst>
          </p:cNvPr>
          <p:cNvSpPr/>
          <p:nvPr/>
        </p:nvSpPr>
        <p:spPr>
          <a:xfrm>
            <a:off x="3956823" y="418795"/>
            <a:ext cx="449072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rgbClr val="329061"/>
                  </a:solidFill>
                </a:ln>
                <a:solidFill>
                  <a:srgbClr val="6EB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400" b="1" dirty="0">
              <a:ln>
                <a:solidFill>
                  <a:srgbClr val="329061"/>
                </a:solidFill>
              </a:ln>
              <a:solidFill>
                <a:srgbClr val="6EB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395342" y="208467"/>
            <a:ext cx="869115" cy="83265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 w="635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251096B-1829-4E4F-A296-F1B096ABD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89" y="-46842"/>
            <a:ext cx="1027653" cy="1067079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591" y="1595375"/>
            <a:ext cx="1525770" cy="152577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9927237-9416-4E6C-9133-B98E76CB8535}"/>
              </a:ext>
            </a:extLst>
          </p:cNvPr>
          <p:cNvSpPr/>
          <p:nvPr/>
        </p:nvSpPr>
        <p:spPr>
          <a:xfrm>
            <a:off x="1140281" y="2632367"/>
            <a:ext cx="9296303" cy="1754326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extLst>
              <a:ext uri="{C807C97D-BFC1-408E-A445-0C87EB9F89A2}">
                <ask:lineSketchStyleProps xmlns=""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cởi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bóng</a:t>
            </a:r>
            <a:r>
              <a:rPr lang="en-US" sz="3600" b="1" dirty="0" smtClean="0">
                <a:solidFill>
                  <a:srgbClr val="40BBC3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Trọng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tài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bụm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tay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còi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thổi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   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Khán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giả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cổ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vũ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cuồng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nhiệt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quên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bắt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lỗi</a:t>
            </a:r>
            <a:r>
              <a:rPr lang="en-US" sz="3600" b="1" dirty="0" smtClean="0">
                <a:solidFill>
                  <a:srgbClr val="C04C85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41" y="117784"/>
            <a:ext cx="486842" cy="420151"/>
          </a:xfrm>
          <a:prstGeom prst="rect">
            <a:avLst/>
          </a:prstGeom>
        </p:spPr>
      </p:pic>
      <p:pic>
        <p:nvPicPr>
          <p:cNvPr id="19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070" y="2013706"/>
            <a:ext cx="486842" cy="420151"/>
          </a:xfrm>
          <a:prstGeom prst="rect">
            <a:avLst/>
          </a:prstGeom>
        </p:spPr>
      </p:pic>
      <p:pic>
        <p:nvPicPr>
          <p:cNvPr id="20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239" y="299283"/>
            <a:ext cx="486842" cy="420151"/>
          </a:xfrm>
          <a:prstGeom prst="rect">
            <a:avLst/>
          </a:prstGeom>
        </p:spPr>
      </p:pic>
      <p:pic>
        <p:nvPicPr>
          <p:cNvPr id="21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239" y="3218923"/>
            <a:ext cx="486842" cy="420151"/>
          </a:xfrm>
          <a:prstGeom prst="rect">
            <a:avLst/>
          </a:prstGeom>
        </p:spPr>
      </p:pic>
      <p:pic>
        <p:nvPicPr>
          <p:cNvPr id="22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7925"/>
            <a:ext cx="486842" cy="42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40" y="5754147"/>
            <a:ext cx="1335176" cy="1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556</Words>
  <Application>Microsoft Office PowerPoint</Application>
  <PresentationFormat>Widescreen</PresentationFormat>
  <Paragraphs>75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55" baseType="lpstr">
      <vt:lpstr>黑体</vt:lpstr>
      <vt:lpstr>SimSun</vt:lpstr>
      <vt:lpstr>Times New Roman</vt:lpstr>
      <vt:lpstr>Playfair Display</vt:lpstr>
      <vt:lpstr>Arial</vt:lpstr>
      <vt:lpstr>方正卡通简体</vt:lpstr>
      <vt:lpstr>Bebas Neue</vt:lpstr>
      <vt:lpstr>Playfair Display ExtraBold</vt:lpstr>
      <vt:lpstr>UTM Avo</vt:lpstr>
      <vt:lpstr>iCiel Cadena</vt:lpstr>
      <vt:lpstr>Baloo 2</vt:lpstr>
      <vt:lpstr>Calibri</vt:lpstr>
      <vt:lpstr>Cookie</vt:lpstr>
      <vt:lpstr>Nunito Light</vt:lpstr>
      <vt:lpstr>Open Sans</vt:lpstr>
      <vt:lpstr>Microsoft YaHei</vt:lpstr>
      <vt:lpstr>Arial Rounded</vt:lpstr>
      <vt:lpstr>Wingdings</vt:lpstr>
      <vt:lpstr>等线</vt:lpstr>
      <vt:lpstr>Tahoma</vt:lpstr>
      <vt:lpstr>Cambria</vt:lpstr>
      <vt:lpstr>Pangolin</vt:lpstr>
      <vt:lpstr>Roboto Black</vt:lpstr>
      <vt:lpstr>Calibri Light</vt:lpstr>
      <vt:lpstr>SVN-Bali Script</vt:lpstr>
      <vt:lpstr>Office Theme</vt:lpstr>
      <vt:lpstr>Office 主题</vt:lpstr>
      <vt:lpstr>Office 主题​​</vt:lpstr>
      <vt:lpstr>1_Office 主题​​</vt:lpstr>
      <vt:lpstr>2_Office 主题​​</vt:lpstr>
      <vt:lpstr>www.jpppt.com</vt:lpstr>
      <vt:lpstr>3_English Vocabulary Workshop by Slidesgo</vt:lpstr>
      <vt:lpstr>2_包图主题2</vt:lpstr>
      <vt:lpstr>1_English Vocabulary Workshop by Slidesgo</vt:lpstr>
      <vt:lpstr>5_English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232</cp:revision>
  <dcterms:created xsi:type="dcterms:W3CDTF">2019-03-29T12:25:33Z</dcterms:created>
  <dcterms:modified xsi:type="dcterms:W3CDTF">2023-12-11T08:02:00Z</dcterms:modified>
</cp:coreProperties>
</file>