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</p:sldIdLst>
  <p:sldSz cx="12192000" cy="6858000"/>
  <p:notesSz cx="6858000" cy="9144000"/>
  <p:embeddedFontLst>
    <p:embeddedFont>
      <p:font typeface="#9Slide01 Tieu de ngan" panose="020B0604020202020204" charset="0"/>
      <p:bold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01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1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2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8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7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2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927454" y="5492760"/>
            <a:ext cx="13913305" cy="7544953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927454" y="5225942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7"/>
                </a:lnTo>
                <a:lnTo>
                  <a:pt x="0" y="4467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900927" y="5059359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8"/>
                </a:lnTo>
                <a:lnTo>
                  <a:pt x="0" y="446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194259" y="5059359"/>
            <a:ext cx="3383720" cy="2497801"/>
          </a:xfrm>
          <a:custGeom>
            <a:avLst/>
            <a:gdLst/>
            <a:ahLst/>
            <a:cxnLst/>
            <a:rect l="l" t="t" r="r" b="b"/>
            <a:pathLst>
              <a:path w="5075580" h="3746701">
                <a:moveTo>
                  <a:pt x="0" y="0"/>
                </a:moveTo>
                <a:lnTo>
                  <a:pt x="5075579" y="0"/>
                </a:lnTo>
                <a:lnTo>
                  <a:pt x="5075579" y="3746701"/>
                </a:lnTo>
                <a:lnTo>
                  <a:pt x="0" y="3746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212586">
            <a:off x="510578" y="2024201"/>
            <a:ext cx="690006" cy="459167"/>
          </a:xfrm>
          <a:custGeom>
            <a:avLst/>
            <a:gdLst/>
            <a:ahLst/>
            <a:cxnLst/>
            <a:rect l="l" t="t" r="r" b="b"/>
            <a:pathLst>
              <a:path w="1035009" h="688751">
                <a:moveTo>
                  <a:pt x="0" y="0"/>
                </a:moveTo>
                <a:lnTo>
                  <a:pt x="1035009" y="0"/>
                </a:lnTo>
                <a:lnTo>
                  <a:pt x="1035009" y="688751"/>
                </a:lnTo>
                <a:lnTo>
                  <a:pt x="0" y="688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3321526">
            <a:off x="423885" y="926845"/>
            <a:ext cx="408045" cy="271535"/>
          </a:xfrm>
          <a:custGeom>
            <a:avLst/>
            <a:gdLst/>
            <a:ahLst/>
            <a:cxnLst/>
            <a:rect l="l" t="t" r="r" b="b"/>
            <a:pathLst>
              <a:path w="612067" h="407303">
                <a:moveTo>
                  <a:pt x="0" y="0"/>
                </a:moveTo>
                <a:lnTo>
                  <a:pt x="612067" y="0"/>
                </a:lnTo>
                <a:lnTo>
                  <a:pt x="612067" y="407303"/>
                </a:lnTo>
                <a:lnTo>
                  <a:pt x="0" y="407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1875552">
            <a:off x="1508489" y="681815"/>
            <a:ext cx="408045" cy="271535"/>
          </a:xfrm>
          <a:custGeom>
            <a:avLst/>
            <a:gdLst/>
            <a:ahLst/>
            <a:cxnLst/>
            <a:rect l="l" t="t" r="r" b="b"/>
            <a:pathLst>
              <a:path w="612067" h="407303">
                <a:moveTo>
                  <a:pt x="0" y="0"/>
                </a:moveTo>
                <a:lnTo>
                  <a:pt x="612067" y="0"/>
                </a:lnTo>
                <a:lnTo>
                  <a:pt x="612067" y="407303"/>
                </a:lnTo>
                <a:lnTo>
                  <a:pt x="0" y="407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1212586">
            <a:off x="10318330" y="2744684"/>
            <a:ext cx="690006" cy="459167"/>
          </a:xfrm>
          <a:custGeom>
            <a:avLst/>
            <a:gdLst/>
            <a:ahLst/>
            <a:cxnLst/>
            <a:rect l="l" t="t" r="r" b="b"/>
            <a:pathLst>
              <a:path w="1035009" h="688751">
                <a:moveTo>
                  <a:pt x="0" y="0"/>
                </a:moveTo>
                <a:lnTo>
                  <a:pt x="1035009" y="0"/>
                </a:lnTo>
                <a:lnTo>
                  <a:pt x="1035009" y="688751"/>
                </a:lnTo>
                <a:lnTo>
                  <a:pt x="0" y="688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3321526">
            <a:off x="10231637" y="1647329"/>
            <a:ext cx="408045" cy="271535"/>
          </a:xfrm>
          <a:custGeom>
            <a:avLst/>
            <a:gdLst/>
            <a:ahLst/>
            <a:cxnLst/>
            <a:rect l="l" t="t" r="r" b="b"/>
            <a:pathLst>
              <a:path w="612067" h="407303">
                <a:moveTo>
                  <a:pt x="0" y="0"/>
                </a:moveTo>
                <a:lnTo>
                  <a:pt x="612067" y="0"/>
                </a:lnTo>
                <a:lnTo>
                  <a:pt x="612067" y="407303"/>
                </a:lnTo>
                <a:lnTo>
                  <a:pt x="0" y="407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1875552">
            <a:off x="11471210" y="2013807"/>
            <a:ext cx="408045" cy="271535"/>
          </a:xfrm>
          <a:custGeom>
            <a:avLst/>
            <a:gdLst/>
            <a:ahLst/>
            <a:cxnLst/>
            <a:rect l="l" t="t" r="r" b="b"/>
            <a:pathLst>
              <a:path w="612067" h="407303">
                <a:moveTo>
                  <a:pt x="0" y="0"/>
                </a:moveTo>
                <a:lnTo>
                  <a:pt x="612066" y="0"/>
                </a:lnTo>
                <a:lnTo>
                  <a:pt x="612066" y="407303"/>
                </a:lnTo>
                <a:lnTo>
                  <a:pt x="0" y="407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6D13E-26CF-D1F2-C7CC-55171919DB08}"/>
              </a:ext>
            </a:extLst>
          </p:cNvPr>
          <p:cNvSpPr txBox="1"/>
          <p:nvPr/>
        </p:nvSpPr>
        <p:spPr>
          <a:xfrm>
            <a:off x="4527720" y="402083"/>
            <a:ext cx="3261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Tiếng</a:t>
            </a:r>
            <a:r>
              <a:rPr lang="en-GB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Việt</a:t>
            </a:r>
            <a:endParaRPr lang="vi-VN" sz="48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5D9F8-F9F7-ACB2-02C9-7A2A89510E0F}"/>
              </a:ext>
            </a:extLst>
          </p:cNvPr>
          <p:cNvSpPr txBox="1"/>
          <p:nvPr/>
        </p:nvSpPr>
        <p:spPr>
          <a:xfrm>
            <a:off x="855581" y="1325512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solidFill>
                  <a:schemeClr val="accent3"/>
                </a:solidFill>
                <a:latin typeface="UTM Avo" panose="02040603050506020204" pitchFamily="18" charset="0"/>
              </a:rPr>
              <a:t>Nói</a:t>
            </a:r>
            <a:r>
              <a:rPr lang="en-GB" sz="4000" b="1" dirty="0">
                <a:solidFill>
                  <a:schemeClr val="accent3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>
                <a:solidFill>
                  <a:schemeClr val="accent3"/>
                </a:solidFill>
                <a:latin typeface="UTM Avo" panose="02040603050506020204" pitchFamily="18" charset="0"/>
              </a:rPr>
              <a:t>và</a:t>
            </a:r>
            <a:r>
              <a:rPr lang="en-GB" sz="4000" b="1" dirty="0">
                <a:solidFill>
                  <a:schemeClr val="accent3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>
                <a:solidFill>
                  <a:schemeClr val="accent3"/>
                </a:solidFill>
                <a:latin typeface="UTM Avo" panose="02040603050506020204" pitchFamily="18" charset="0"/>
              </a:rPr>
              <a:t>nghe</a:t>
            </a:r>
            <a:endParaRPr lang="vi-VN" sz="4000" b="1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21B8BD-012F-04A8-BBDD-3E956F637F97}"/>
              </a:ext>
            </a:extLst>
          </p:cNvPr>
          <p:cNvSpPr txBox="1"/>
          <p:nvPr/>
        </p:nvSpPr>
        <p:spPr>
          <a:xfrm>
            <a:off x="668597" y="2499007"/>
            <a:ext cx="11061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Cùng</a:t>
            </a:r>
            <a:r>
              <a:rPr lang="en-GB" sz="8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GB" sz="8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nhau</a:t>
            </a:r>
            <a:r>
              <a:rPr lang="en-GB" sz="8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GB" sz="8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đoàn</a:t>
            </a:r>
            <a:r>
              <a:rPr lang="en-GB" sz="80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GB" sz="80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kết</a:t>
            </a:r>
            <a:endParaRPr lang="vi-VN" sz="8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FF70C5-26C7-0504-3862-C5365A635B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2CB3E8B-6DBC-BF6B-CB6F-0C4555E3AC6D}"/>
              </a:ext>
            </a:extLst>
          </p:cNvPr>
          <p:cNvSpPr/>
          <p:nvPr/>
        </p:nvSpPr>
        <p:spPr>
          <a:xfrm>
            <a:off x="-927454" y="5492760"/>
            <a:ext cx="13913305" cy="7544953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024209-BF38-F570-3FEB-1C1F82437590}"/>
              </a:ext>
            </a:extLst>
          </p:cNvPr>
          <p:cNvSpPr/>
          <p:nvPr/>
        </p:nvSpPr>
        <p:spPr>
          <a:xfrm>
            <a:off x="-927454" y="5225942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7"/>
                </a:lnTo>
                <a:lnTo>
                  <a:pt x="0" y="4467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DD3C548-5C7D-700C-8D19-DFAFF34FE744}"/>
              </a:ext>
            </a:extLst>
          </p:cNvPr>
          <p:cNvSpPr/>
          <p:nvPr/>
        </p:nvSpPr>
        <p:spPr>
          <a:xfrm>
            <a:off x="8900927" y="5059359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8"/>
                </a:lnTo>
                <a:lnTo>
                  <a:pt x="0" y="446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2B022-5326-3B9E-0260-F70A05008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58" y="1112327"/>
            <a:ext cx="6474513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0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0B7A-E6BC-59D9-8757-164F1A29B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434CDD-BB8B-9B2F-61DE-8CFFDFC462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994C5F-2AF4-F880-31CA-1FF088BBC582}"/>
              </a:ext>
            </a:extLst>
          </p:cNvPr>
          <p:cNvSpPr/>
          <p:nvPr/>
        </p:nvSpPr>
        <p:spPr>
          <a:xfrm>
            <a:off x="-1247494" y="4176025"/>
            <a:ext cx="13913305" cy="2819136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A3FE8C-E1A5-BE69-414F-BA2561D98FE8}"/>
              </a:ext>
            </a:extLst>
          </p:cNvPr>
          <p:cNvSpPr/>
          <p:nvPr/>
        </p:nvSpPr>
        <p:spPr>
          <a:xfrm>
            <a:off x="237744" y="1005840"/>
            <a:ext cx="11539728" cy="1572768"/>
          </a:xfrm>
          <a:prstGeom prst="rect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 trang 92 SGK Tiếng Việt lớp 5 Tập 1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Nêu cảm nghĩ của em về một câu chuyện giáo dục tinh thần đoàn kết mà em đã được đọc (hoặc được nghe kể)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4DDE1-6932-FD66-6A26-F5165B6DEA41}"/>
              </a:ext>
            </a:extLst>
          </p:cNvPr>
          <p:cNvSpPr txBox="1"/>
          <p:nvPr/>
        </p:nvSpPr>
        <p:spPr>
          <a:xfrm>
            <a:off x="413766" y="249674"/>
            <a:ext cx="69540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Chọn 1 trong 2 đề sau:</a:t>
            </a:r>
            <a:endParaRPr lang="vi-VN" sz="4000" dirty="0">
              <a:latin typeface="#9Slide01 Tieu de ngan" panose="00000800000000000000" pitchFamily="2" charset="-93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707605-CFF6-AE73-69C0-F455A2FC637B}"/>
              </a:ext>
            </a:extLst>
          </p:cNvPr>
          <p:cNvSpPr/>
          <p:nvPr/>
        </p:nvSpPr>
        <p:spPr>
          <a:xfrm>
            <a:off x="237744" y="2882920"/>
            <a:ext cx="11539728" cy="1572768"/>
          </a:xfrm>
          <a:prstGeom prst="rect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 trang 93 SGK Tiếng Việt lớp 5 Tập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một câu chuyện có thật thể hiện tình đoàn kết.</a:t>
            </a:r>
          </a:p>
        </p:txBody>
      </p:sp>
    </p:spTree>
    <p:extLst>
      <p:ext uri="{BB962C8B-B14F-4D97-AF65-F5344CB8AC3E}">
        <p14:creationId xmlns:p14="http://schemas.microsoft.com/office/powerpoint/2010/main" val="21032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8E856-13B4-E011-D211-F6B2E374B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77F3CF-57B8-41A9-8A77-6165CCD3AB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8AC8B4C-837B-187F-66B6-840014232EE1}"/>
              </a:ext>
            </a:extLst>
          </p:cNvPr>
          <p:cNvSpPr/>
          <p:nvPr/>
        </p:nvSpPr>
        <p:spPr>
          <a:xfrm>
            <a:off x="-1247494" y="4176025"/>
            <a:ext cx="13913305" cy="2819136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EFF5EB-B22D-0E32-3D23-DF48034B048A}"/>
              </a:ext>
            </a:extLst>
          </p:cNvPr>
          <p:cNvSpPr/>
          <p:nvPr/>
        </p:nvSpPr>
        <p:spPr>
          <a:xfrm>
            <a:off x="237744" y="1005840"/>
            <a:ext cx="11539728" cy="1124712"/>
          </a:xfrm>
          <a:prstGeom prst="rect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Đề 1 trang 92 SGK Tiếng Việt lớp 5 Tập 1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: Nêu cảm nghĩ của em về một câu chuyện giáo dục tinh thần đoàn kết mà em đã được đọc (hoặc được nghe kể)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C5F0F-4524-204F-C9B7-4FC5B550A08D}"/>
              </a:ext>
            </a:extLst>
          </p:cNvPr>
          <p:cNvSpPr txBox="1"/>
          <p:nvPr/>
        </p:nvSpPr>
        <p:spPr>
          <a:xfrm>
            <a:off x="413766" y="249674"/>
            <a:ext cx="69540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0" i="0" dirty="0" err="1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Gợi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 ý </a:t>
            </a:r>
            <a:r>
              <a:rPr lang="en-GB" sz="4000" b="0" i="0" dirty="0" err="1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trao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 </a:t>
            </a:r>
            <a:r>
              <a:rPr lang="en-GB" sz="4000" b="0" i="0" dirty="0" err="1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đổi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:</a:t>
            </a:r>
            <a:endParaRPr lang="vi-VN" sz="4000" dirty="0">
              <a:latin typeface="#9Slide01 Tieu de ngan" panose="00000800000000000000" pitchFamily="2" charset="-93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1DA7CC-F8CF-D794-9048-A815C1326561}"/>
              </a:ext>
            </a:extLst>
          </p:cNvPr>
          <p:cNvSpPr/>
          <p:nvPr/>
        </p:nvSpPr>
        <p:spPr>
          <a:xfrm>
            <a:off x="338328" y="2331719"/>
            <a:ext cx="11347704" cy="3874273"/>
          </a:xfrm>
          <a:prstGeom prst="roundRect">
            <a:avLst/>
          </a:prstGeom>
          <a:ln>
            <a:solidFill>
              <a:srgbClr val="B9C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50CFC-8E8D-6484-D46E-AAFC7AFEC9A1}"/>
              </a:ext>
            </a:extLst>
          </p:cNvPr>
          <p:cNvSpPr txBox="1"/>
          <p:nvPr/>
        </p:nvSpPr>
        <p:spPr>
          <a:xfrm>
            <a:off x="668655" y="2230845"/>
            <a:ext cx="10677906" cy="389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Giới thiệu tên câu chuyện và ý nghĩa câu chuyện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(M) – Tên câu chuyện: Câu chuyện bó đũa.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Ý nghĩa: Nhắc nhở anh, chị, em sống đoàn kết, yêu thương nhau.</a:t>
            </a:r>
          </a:p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Cảm nghĩ của em sau khi đọc (hoặc nghe) câu chuyện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(M) – Bất ngờ, thú vị trước cách dạy các con của người cha.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Thấm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xúc động trước bài học đạo lí sâu sắc.</a:t>
            </a:r>
          </a:p>
        </p:txBody>
      </p:sp>
    </p:spTree>
    <p:extLst>
      <p:ext uri="{BB962C8B-B14F-4D97-AF65-F5344CB8AC3E}">
        <p14:creationId xmlns:p14="http://schemas.microsoft.com/office/powerpoint/2010/main" val="6312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FAFD-3798-BBEB-F6DF-E1F7D52BC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8C8B02-E515-E6DE-88E5-C02E62DD19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156DF05-C167-9EF5-EA08-FEDED64B7B32}"/>
              </a:ext>
            </a:extLst>
          </p:cNvPr>
          <p:cNvSpPr/>
          <p:nvPr/>
        </p:nvSpPr>
        <p:spPr>
          <a:xfrm>
            <a:off x="-1247494" y="4176025"/>
            <a:ext cx="13913305" cy="2819136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2DE35F-E7E0-72F4-901F-960EEE7C7B12}"/>
              </a:ext>
            </a:extLst>
          </p:cNvPr>
          <p:cNvSpPr txBox="1"/>
          <p:nvPr/>
        </p:nvSpPr>
        <p:spPr>
          <a:xfrm>
            <a:off x="413766" y="249674"/>
            <a:ext cx="69540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0" i="0" dirty="0" err="1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Gợi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 ý </a:t>
            </a:r>
            <a:r>
              <a:rPr lang="en-GB" sz="4000" b="0" i="0" dirty="0" err="1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trao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 </a:t>
            </a:r>
            <a:r>
              <a:rPr lang="en-GB" sz="4000" b="0" i="0" dirty="0" err="1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đổi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#9Slide01 Tieu de ngan" panose="00000800000000000000" pitchFamily="2" charset="-93"/>
              </a:rPr>
              <a:t>:</a:t>
            </a:r>
            <a:endParaRPr lang="vi-VN" sz="4000" dirty="0">
              <a:latin typeface="#9Slide01 Tieu de ngan" panose="00000800000000000000" pitchFamily="2" charset="-93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E5BCA1-1A53-5564-32EA-ACA17C8D2068}"/>
              </a:ext>
            </a:extLst>
          </p:cNvPr>
          <p:cNvSpPr/>
          <p:nvPr/>
        </p:nvSpPr>
        <p:spPr>
          <a:xfrm>
            <a:off x="338328" y="2331719"/>
            <a:ext cx="11347704" cy="3874273"/>
          </a:xfrm>
          <a:prstGeom prst="roundRect">
            <a:avLst/>
          </a:prstGeom>
          <a:ln>
            <a:solidFill>
              <a:srgbClr val="B9CD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46072-8DCB-7213-FF69-74F52D2EFE9B}"/>
              </a:ext>
            </a:extLst>
          </p:cNvPr>
          <p:cNvSpPr txBox="1"/>
          <p:nvPr/>
        </p:nvSpPr>
        <p:spPr>
          <a:xfrm>
            <a:off x="413766" y="2523744"/>
            <a:ext cx="11007090" cy="364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Giới thiệu một câu chuyện có thật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(M) Giúp đỡ nhau trong học tập, lao động; thăm bạn Ốm đau; giúp bạn có hoàn cảnh khó khăn...</a:t>
            </a:r>
          </a:p>
          <a:p>
            <a:pPr algn="just"/>
            <a:r>
              <a:rPr lang="vi-VN" sz="28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Cảm nghĩ của em về câu chuyện đó.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(M) Tán thành những việc làm tốt; khâm phục bạn, tự nhủ sẽ làm nhiều việc tốt hơn,...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trình bày, trao đổi: Thực hiện như đã hướng dẫn ở các bài học trước.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36F8D3-AEAB-497C-E901-C3A69B16DE45}"/>
              </a:ext>
            </a:extLst>
          </p:cNvPr>
          <p:cNvSpPr/>
          <p:nvPr/>
        </p:nvSpPr>
        <p:spPr>
          <a:xfrm>
            <a:off x="326136" y="1069209"/>
            <a:ext cx="11539728" cy="1064764"/>
          </a:xfrm>
          <a:prstGeom prst="rect">
            <a:avLst/>
          </a:prstGeom>
          <a:ln w="28575">
            <a:solidFill>
              <a:schemeClr val="accent3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 trang 93 SGK Tiếng Việt lớp 5 Tập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một câu chuyện có thật thể hiện tình đoàn kết.</a:t>
            </a:r>
          </a:p>
        </p:txBody>
      </p:sp>
    </p:spTree>
    <p:extLst>
      <p:ext uri="{BB962C8B-B14F-4D97-AF65-F5344CB8AC3E}">
        <p14:creationId xmlns:p14="http://schemas.microsoft.com/office/powerpoint/2010/main" val="25319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55A23-1AD1-4392-3FBA-F391CB75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A1EE65-A0E6-9658-8D26-FB78CF8CF4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C069B04-D0F7-6C90-B684-74FD0F777693}"/>
              </a:ext>
            </a:extLst>
          </p:cNvPr>
          <p:cNvSpPr/>
          <p:nvPr/>
        </p:nvSpPr>
        <p:spPr>
          <a:xfrm>
            <a:off x="-927454" y="5492760"/>
            <a:ext cx="13913305" cy="7544953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75323C-5004-BF2A-FBE5-C7DD8480B0FC}"/>
              </a:ext>
            </a:extLst>
          </p:cNvPr>
          <p:cNvSpPr/>
          <p:nvPr/>
        </p:nvSpPr>
        <p:spPr>
          <a:xfrm>
            <a:off x="-927454" y="5225942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7"/>
                </a:lnTo>
                <a:lnTo>
                  <a:pt x="0" y="4467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B700EB7-03C5-D528-B59A-D8779E39310C}"/>
              </a:ext>
            </a:extLst>
          </p:cNvPr>
          <p:cNvSpPr/>
          <p:nvPr/>
        </p:nvSpPr>
        <p:spPr>
          <a:xfrm>
            <a:off x="8900927" y="5059359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8"/>
                </a:lnTo>
                <a:lnTo>
                  <a:pt x="0" y="446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91AAD-A55A-CF6C-BEBC-E517ADEFB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3" y="1060196"/>
            <a:ext cx="9518583" cy="537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21E27-6B63-150B-390E-8E9E6FC2F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E539EA-F5C9-9F1A-739D-90ED557A32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B864DB-A41B-C938-9F3A-BA17B0526D14}"/>
              </a:ext>
            </a:extLst>
          </p:cNvPr>
          <p:cNvSpPr/>
          <p:nvPr/>
        </p:nvSpPr>
        <p:spPr>
          <a:xfrm>
            <a:off x="-927454" y="5492760"/>
            <a:ext cx="13913305" cy="7544953"/>
          </a:xfrm>
          <a:custGeom>
            <a:avLst/>
            <a:gdLst/>
            <a:ahLst/>
            <a:cxnLst/>
            <a:rect l="l" t="t" r="r" b="b"/>
            <a:pathLst>
              <a:path w="20869958" h="11317430">
                <a:moveTo>
                  <a:pt x="0" y="0"/>
                </a:moveTo>
                <a:lnTo>
                  <a:pt x="20869958" y="0"/>
                </a:lnTo>
                <a:lnTo>
                  <a:pt x="20869958" y="11317429"/>
                </a:lnTo>
                <a:lnTo>
                  <a:pt x="0" y="1131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669F72-9243-B6CB-0BA5-E0AD7D0D41D0}"/>
              </a:ext>
            </a:extLst>
          </p:cNvPr>
          <p:cNvSpPr/>
          <p:nvPr/>
        </p:nvSpPr>
        <p:spPr>
          <a:xfrm>
            <a:off x="-927454" y="5225942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7"/>
                </a:lnTo>
                <a:lnTo>
                  <a:pt x="0" y="4467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F95828-B452-D6B1-257A-896835F0C8C7}"/>
              </a:ext>
            </a:extLst>
          </p:cNvPr>
          <p:cNvSpPr/>
          <p:nvPr/>
        </p:nvSpPr>
        <p:spPr>
          <a:xfrm>
            <a:off x="8900927" y="5059359"/>
            <a:ext cx="4218527" cy="2978258"/>
          </a:xfrm>
          <a:custGeom>
            <a:avLst/>
            <a:gdLst/>
            <a:ahLst/>
            <a:cxnLst/>
            <a:rect l="l" t="t" r="r" b="b"/>
            <a:pathLst>
              <a:path w="6327790" h="4467387">
                <a:moveTo>
                  <a:pt x="0" y="0"/>
                </a:moveTo>
                <a:lnTo>
                  <a:pt x="6327790" y="0"/>
                </a:lnTo>
                <a:lnTo>
                  <a:pt x="6327790" y="4467388"/>
                </a:lnTo>
                <a:lnTo>
                  <a:pt x="0" y="446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014C8D-8248-15B9-240D-130F03A3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80" y="2375934"/>
            <a:ext cx="12192000" cy="16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340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#9Slide01 Tieu de ngan</vt:lpstr>
      <vt:lpstr>UTM Avo</vt:lpstr>
      <vt:lpstr>Cambria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Phạm Hồng Mơ</cp:lastModifiedBy>
  <cp:revision>2</cp:revision>
  <dcterms:created xsi:type="dcterms:W3CDTF">2024-11-04T09:03:33Z</dcterms:created>
  <dcterms:modified xsi:type="dcterms:W3CDTF">2025-11-23T12:45:54Z</dcterms:modified>
</cp:coreProperties>
</file>